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5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9.xml" ContentType="application/vnd.openxmlformats-officedocument.presentationml.notesSlide+xml"/>
  <Override PartName="/ppt/ink/ink16.xml" ContentType="application/inkml+xml"/>
  <Override PartName="/ppt/notesSlides/notesSlide10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11.xml" ContentType="application/vnd.openxmlformats-officedocument.presentationml.notesSlide+xml"/>
  <Override PartName="/ppt/ink/ink32.xml" ContentType="application/inkml+xml"/>
  <Override PartName="/ppt/notesSlides/notesSlide12.xml" ContentType="application/vnd.openxmlformats-officedocument.presentationml.notesSlide+xml"/>
  <Override PartName="/ppt/ink/ink33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5" r:id="rId2"/>
    <p:sldId id="292" r:id="rId3"/>
    <p:sldId id="258" r:id="rId4"/>
    <p:sldId id="284" r:id="rId5"/>
    <p:sldId id="285" r:id="rId6"/>
    <p:sldId id="268" r:id="rId7"/>
    <p:sldId id="287" r:id="rId8"/>
    <p:sldId id="270" r:id="rId9"/>
    <p:sldId id="271" r:id="rId10"/>
    <p:sldId id="288" r:id="rId11"/>
    <p:sldId id="294" r:id="rId12"/>
    <p:sldId id="274" r:id="rId13"/>
    <p:sldId id="295" r:id="rId14"/>
    <p:sldId id="296" r:id="rId15"/>
    <p:sldId id="283" r:id="rId16"/>
    <p:sldId id="278" r:id="rId17"/>
    <p:sldId id="280" r:id="rId18"/>
    <p:sldId id="291" r:id="rId19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81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5F7E53E-5F6D-4774-BE5A-F4BDC53AFC5F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D4C635FF-46CE-41AA-9B7F-B1A76B325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9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4T16:22:24.34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829480B-F701-406D-B5A2-0B08A25F6937}" emma:medium="tactile" emma:mode="ink">
          <msink:context xmlns:msink="http://schemas.microsoft.com/ink/2010/main" type="writingRegion" rotatedBoundingBox="3445,5269 8211,5269 8211,8783 3445,8783"/>
        </emma:interpretation>
      </emma:emma>
    </inkml:annotationXML>
    <inkml:traceGroup>
      <inkml:annotationXML>
        <emma:emma xmlns:emma="http://www.w3.org/2003/04/emma" version="1.0">
          <emma:interpretation id="{678AB9C4-BC90-4BE1-ABBF-1F32FC6A8B6D}" emma:medium="tactile" emma:mode="ink">
            <msink:context xmlns:msink="http://schemas.microsoft.com/ink/2010/main" type="paragraph" rotatedBoundingBox="3445,5269 8211,5269 8211,8783 3445,87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CF96B0-9D0A-4C7B-924D-C50DE2B1D051}" emma:medium="tactile" emma:mode="ink">
              <msink:context xmlns:msink="http://schemas.microsoft.com/ink/2010/main" type="line" rotatedBoundingBox="3445,5269 8211,5269 8211,8783 3445,8783"/>
            </emma:interpretation>
          </emma:emma>
        </inkml:annotationXML>
        <inkml:traceGroup>
          <inkml:annotationXML>
            <emma:emma xmlns:emma="http://www.w3.org/2003/04/emma" version="1.0">
              <emma:interpretation id="{47129597-9FEF-4689-BDE9-EEE7835A9E55}" emma:medium="tactile" emma:mode="ink">
                <msink:context xmlns:msink="http://schemas.microsoft.com/ink/2010/main" type="inkWord" rotatedBoundingBox="3445,5269 8211,5269 8211,8783 3445,8783"/>
              </emma:interpretation>
            </emma:emma>
          </inkml:annotationXML>
          <inkml:trace contextRef="#ctx0" brushRef="#br0">0 2147 22 0,'-4'-4'11'0,"4"8"-8"16,0-4 12-16,4-7-13 15,-4 7 0-15,4-7 2 16,0 0 0-16,4-7-5 16,-4 3 1-16,4-7 3 15,0 4 0-15,-1-7-1 16,1 4 0-16,0-11-1 0,0 7 0 16,4-25-1-16,-4 14 1 15,4-3-1-15,0 7 1 16,4-11-1-16,-4 11 0 15,4-14 0-15,-5 10 1 16,1 1-1-16,0 6 1 16,4-21-1-16,-4 15 1 15,8-11-1-15,-4 7 0 16,4-8 0-16,-4 12 1 16,-1-11-1-16,1 6 0 15,0-2-1-15,0 3 1 16,4 0 0-16,-4 6 0 0,4-9 0 15,-5 10 0-15,5-11 0 16,-4 7 0-16,-4 1 0 16,-4 6 0-16,12-10 0 15,-8 3 1-15,4-3-1 16,-4 7 0-16,3-11 0 16,-3 8 0-16,4-8 0 15,-4 8 0-15,4-12 0 16,0 12 0-16,4 3 0 15,-4 3 0-15,3-7 0 16,-3 8 0-16,4-8-1 16,-4 4 1-16,8-7 0 15,-8 7 0-15,11 3 0 16,-7 4 0-16,8-3-1 0,-8 6 1 16,8-7 0-16,-4 4 0 15,3-7-1-15,-3 7 1 16,4 0 0-16,-4 4 0 15,4-5 0-15,-9 5 0 16,-3-4 0-16,-4 3 0 16,4-3 0-16,0 4 0 15,0-5-1-15,-4 8 1 16,7-3 0-16,-3 3 0 16,0 7 0-16,-4 0 0 15,4 3-1-15,-4 1 1 0,4-4 0 16,-4 3 0-16,8 1 0 15,-5 3 0-15,1 3 0 16,0 1 0-16,0 6 0 16,-4-3 0-16,4 0 0 15,-4 0 0-15,0 4 0 16,0-4 0-16,-1 3 0 16,-3-3 0-16,4 4 0 15,-4 0 0-15,4 3 0 16,-4-4 0-16,4-3 0 15,-4 0 1-15,4 7-1 16,-4-3 0-16,0 3 0 16,-4-4 0-16,4 4 0 15,-4-3 0-15,4 3 0 16,-4-3 0-16,-1 3 0 0,1 0 0 16,0 0 0-16,-4-4 0 15,4-3 0-15,-4-3 0 16,4 10 0-16,-4-7 0 15,0 7 0-15,0-4 0 16,0 8 0-16,0-4 1 16,4 4-1-16,-4-4 0 15,0 0 0-15,0 0 0 16,4 0 0-16,-4 0 0 16,4 0 0-16,-4-3 0 15,4 3 0-15,-4-4 1 16,0 8-2-16,0-4 1 15,4 3 0-15,-4-3 1 0,0 4-1 16,0-4 0-16,4 4 0 16,-4-1 0-16,4 1 0 15,4-4 0-15,-4 0 0 16,-4-4 0-16,4 4 0 16,0-3 0-16,0 3 0 15,0-3 0-15,0 3 0 16,0-4 0-16,0 8 0 15,-4-4 0-15,4 0-1 16,0-4 1-16,0 4 0 16,0-3 0-16,0 3 0 15,-4-3 1-15,8-1-1 16,-4-3 0-16,3 4 0 16,-3-4 0-16,4 0 0 15,0-4 0-15,0 4 0 16,-4-3 0-16,4 3 0 0,-4-4 0 15,4-3 0-15,-8 0 0 16,4 4 0-16,0-1 0 16,-4-3 0-16,0 0 1 15,0 0-1-15,0 0 0 16,8 0 0-16,-4 0 0 16,0-7 0-16,0 4 1 15,4 3-1-15,-4 0 1 16,4-7-1-16,-4 3 0 15,4 1 0-15,0-1 1 0,0 1-1 16,-5-1 0-16,5-6 0 16,0 3 1-16,0-4-1 15,0 1 0-15,0-1 0 16,0 4 0-16,0 0 0 16,0 0 1-16,4-4-1 15,-4 1 0-15,4-1 0 16,-4 1 0-16,0-1 0 15,0 4 1-15,-1-3-1 16,1-1 0-16,0 1 0 16,0-1 0-16,0 1 0 15,0-1 1-15,0 0-1 16,0 4 0-16,0-3-1 16,0 3 1-16,0-7 0 15,0 3 1-15,0-3-1 0,0 0 0 16,4-3 0-16,-4 3 0 15,-1-1 0-15,1 1 0 16,0 4 0-16,0 3 1 16,4 0-1-16,-4 0 0 15,0 3-1-15,0 1 1 16,4-4 0-16,-4 3 0 16,0-3-1-16,-4 0 1 15,12 0 0-15,-5 0 0 16,1 4 0-16,-4-1 0 15,4-3 0-15,-4 4 0 16,4-1 0-16,-4 1 0 0,0-1 0 16,0 0 0-16,4 4-1 15,-4 0 1-15,4-3 0 16,-4 3 0-16,0 0-1 16,-1 0 1-16,1 3 0 15,0-3 0-15,-4 4 0 16,0 0 1-16,0 3-2 15,-4-4 1-15,4 4 0 16,0-3 0-16,0-1 0 16,-4 1 0-16,4 3 0 15,-4 0 0-15,4-7 0 16,-4 0 0-16,0 7 0 16,0-4 1-16,4 8-1 15,-4-4 0-15,0 7 0 0,0-4 0 16,0 4 0-1,0-3 0-15,0 3 0 0,0-3 0 16,0 3 0-16,0 0 1 16,0 3-1-16,0-3 0 15,0 0 0-15,0-3 0 16,0-1 0-16,0 1 0 16,4 3 0-16,0-3 0 15,-4 3 0-15,0-4 0 16,0 1 0-16,0-4 0 15,0 3 0-15,0 1 0 16,0 10 0-16,0-7 0 16,0 0 0-16,0-3 0 0,0 3-1 15,0-4 1-15,0 1 0 16,0-1 0-16,0 1 0 16,0-4 0-16,4-4 0 15,0 1 0-15,0-1 0 16,0 1 0-16,0 3 0 15,0-4 1-15,4 4-1 16,-4 4 0-16,0-4-1 16,0 0 1-16,4 0 0 15,-4 0 0-15,3 0 0 16,-3 0 0-16,0-3 0 16,0-1 0-16,4 1 0 15,-4-1 0-15,4-3 0 16,0 0 0-16,0 0 0 0,0 0 1 15,0-3-1-15,0-1 0 16,0 1 0-16,0-1 1 16,0-3-1-16,-4 4 1 15,4-4-1-15,0 3 0 16,0-6 0-16,-1 3 1 16,5 3-1-16,-4-3 0 15,4 0 0-15,-4 3 0 16,0 1 0-16,0-1 0 15,0 1 0-15,0-1 1 16,4-3-1-16,-4 0 0 16,0 0 0-16,0 0 0 0,4-3 0 15,-5-1 0-15,9 4 0 16,-4 0 0-16,8 4-1 16,-8-1 1-16,4 4 0 15,-4 0 0-15,-4-3-1 16,0-1 1-16,4 4 0 15,-1 0 0-15,1 0-1 16,0 0 1-16,0 4 0 16,-4-1 0-16,0-3 0 15,-4 0 0-15,4 7 0 16,-4 0 0-16,4-3 0 16,-4-1 1-16,0 4-1 15,-4 0 0-15,4 4 0 16,0-4 0-16,0-4 0 15,0 1 0-15,-4-1-1 0,0 1 1 16,4-1 0-16,0 1 1 16,-4 3-1-16,0-4 0 15,4 4 0-15,0 4 0 16,0-4 0-16,-4 0 0 16,0 4 0-16,0-4 0 15,3 3-1-15,1-3 1 16,0 4 0-16,0-4 0 31,0 10 0-31,-4-3 0 0,4 0 0 16,0 0 0-16,-4-3 0 15,0-4 0-15,0 4 0 16,0-4 0-16,0 3 0 16,0-3 0-16,0 7 0 15,0-3 0-15,0 3 0 16,0-4 1-16,0 4-1 15,0 1 0-15,4 2 0 16,-4-3 0-16,4 4 0 16,0-4 0-16,0 7 0 15,-4-7 0-15,0 0 0 16,0 0 0-16,0 4 0 16,0-4 0-16,0 3 0 15,0-3 0-15,-4 4 0 16,4-4 0-16,0 7 0 15,0-3 0-15,0-1 0 16,0-3 0-16,0 4 0 0,0-4 0 16,0 10 0-16,0-6 0 15,-4 10 0-15,4-3 0 16,0-1 0-16,0-3 0 16,0 4 0-16,0-7 0 15,4 13 0-15,-4-6 0 16,4 10 0-16,0-7 0 15,0 4 0-15,0-8 0 16,0 4 0-16,0-7 0 16,-4 11 0-16,0-11 0 0,0 11 0 15,0-8 0-15,4 1 0 16,-4-4 0-16,4 7 0 16,0-7 0-16,0 7 0 15,-4-7 0-15,4 11 0 16,0-7 0-16,0 3 0 15,0-4 0-15,0-6 0 16,0-4 0-16,0 18 0 16,0-8 1-16,4 8-1 15,-4-8 0-15,4 5 0 16,-5-5 0-16,1 4 0 16,0-3 0-16,0 6 0 15,0-6 0-15,0 10 0 16,0-10 0-16,0 3 0 15,0-7 0-15,0 4 0 16,0-8 0-16,4 8 0 0,-4-4 0 16,4 7 0-16,-4-7 0 15,4 7 0-15,0-7 0 16,0 7 0-16,0-7 0 16,4-7 0-16,-4-7 0 15,3 8 0-15,-3-5 0 16,4 11 0-16,-4-7 0 15,4 11 0-15,-4-4 0 16,0 0 0-16,0-3 0 16,0 3 0-16,0-4 0 15,8 8 0-15,-8-8 0 16,8 4 0-16,-5-3 0 0,5 0 0 16,-4-4 0-16,4 3 0 15,-4 1 0-15,4-8 0 16,0 1 0-16,0 6 0 15,-1-3 0-15,1 1 0 16,-4-5 0-16,4 1 0 16,-4-4 0-16,4 0 0 15,-4 0 1-15,0 0-1 16,0 0 0-16,-4 0 0 16,0 0 0-16,3 0 0 15,-3 0 0-15,8 0 0 16,-4 0 0-16,4 0 0 15,-4-4 0-15,4 1 0 16,0-1 1-16,0 1-1 16,-5 0 1-16,9-4-1 0,-4 0 1 15,4 0-1-15,-4 0 1 16,4-4-1-16,-4 0 1 16,3-3-1-16,-3 0 0 15,8 0 0-15,-8 0 0 16,4 0 0-16,-4 0 0 15,0 0 0-15,-1 4 1 16,5-1-1-16,-4 1 1 16,4-4-1-16,-4 0 0 15,0-4 0-15,-4 4 1 0,4-7-1 16,-4 4 0-16,3-5 0 16,-3 5 0-16,4-4 0 15,-4 0 1-15,4 0-1 16,-4-4 0-16,0 1 0 15,-4 3 0-15,0 0 1 16,0 3 0-16,-1-7 0 16,1 4 0-16,0 0-1 15,-4 4 1-15,4-8 0 16,-4 4 0-16,4-7-1 16,-4 3 0-16,4 1 0 15,-4 3 0-15,4 10 0 16,-4 1 0-16,4-4 0 15,0 0 0-15,0-4 0 16,0 1 0-16,0-4 0 16,0 3 0-16,4-6 0 0,-5 2 1 15,1-6-1-15,0 7 0 16,4-3-1-16,-4 3 1 16,0 0 0-16,0 0 0 15,0 0 0-15,0-1 0 16,4 5 0-16,-4-1 0 15,0 4 0-15,0 0 0 16,0-7 0-16,-1 4 0 16,1-4 0-16,0 0 1 15,0-4-1-15,0 4 0 16,0 0-1-16,0 0 1 0,0 0 0 16,-4 0 0-16,4-4 0 15,-4 4 0-15,8-3 0 16,-4-1 0-16,4-3 0 15,-4 3 0-15,0-6 0 16,0 3 0-16,3-4 0 16,1 4 0-16,-4 0 0 15,0 7 0-15,-4 3 0 16,0 1 0-16,4-1 0 16,-4 1 0-16,0 3 0 15,0 0 1-15,0-4-2 16,0 4 1-16,-4 0 0 15,0 0 0-15,4 0 0 16,0 3 0-16,0-3 0 16,0 0 0-16,0 0 0 0,0 4 0 15,0-4 0-15,0 0 0 16,0 0 0-16,-4 0 0 16,4-4 0-16,0 8 0 15,0-4 0-15,-1 3 0 16,1-3 0-16,-4 7 0 15,4-7 0-15,-4 7 0 16,0 0-2-16,0 0 0 16,4-3-9-16,-4 3 1 15,8-7-3-15,0 3 0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5T15:27:47.048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AFAF65E-B029-4B8F-8A68-CF0D1E35DB81}" emma:medium="tactile" emma:mode="ink">
          <msink:context xmlns:msink="http://schemas.microsoft.com/ink/2010/main" type="writingRegion" rotatedBoundingBox="3088,3683 7878,4037 7750,5771 2960,5416"/>
        </emma:interpretation>
      </emma:emma>
    </inkml:annotationXML>
    <inkml:traceGroup>
      <inkml:annotationXML>
        <emma:emma xmlns:emma="http://www.w3.org/2003/04/emma" version="1.0">
          <emma:interpretation id="{D7B5F961-3490-4FB6-B7E5-351F5441B3AB}" emma:medium="tactile" emma:mode="ink">
            <msink:context xmlns:msink="http://schemas.microsoft.com/ink/2010/main" type="paragraph" rotatedBoundingBox="3088,3683 7878,4037 7799,5105 3009,47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9A9F2E-A5BF-45D5-82BD-BD1EA73A5F9E}" emma:medium="tactile" emma:mode="ink">
              <msink:context xmlns:msink="http://schemas.microsoft.com/ink/2010/main" type="line" rotatedBoundingBox="3088,3683 7878,4037 7799,5105 3009,4751"/>
            </emma:interpretation>
          </emma:emma>
        </inkml:annotationXML>
        <inkml:traceGroup>
          <inkml:annotationXML>
            <emma:emma xmlns:emma="http://www.w3.org/2003/04/emma" version="1.0">
              <emma:interpretation id="{4D54ECB7-C371-4A08-8E12-E8EE5B9E2419}" emma:medium="tactile" emma:mode="ink">
                <msink:context xmlns:msink="http://schemas.microsoft.com/ink/2010/main" type="inkWord" rotatedBoundingBox="3070,3936 3332,3955 3272,4770 3009,4751">
                  <msink:destinationLink direction="with" ref="{238B1E2A-9BBB-4DA1-9040-4BD413834160}"/>
                </msink:context>
              </emma:interpretation>
            </emma:emma>
          </inkml:annotationXML>
          <inkml:trace contextRef="#ctx0" brushRef="#br0">-3923-1432 22 0,'-4'-7'11'0,"4"7"-10"16,0-7 13-16,0 11-14 16,0-1 1-16,0 4-1 15,0 0 1-15,0 4-1 0,0 3 0 16,0 4 1-16,0 3 0 16,0-3-1-16,0 6 1 15,4-3-1-15,-4 1 1 16,0-1-1-16,0 3 1 15,4-6-1-15,-4 0 0 16,4-1 0-16,0 1 1 16,0-4-1-16,4-3 0 15,0-4 0-15,0-7 1 16,0-4-1-16,4 1 1 16,4-4-1-16,0-4 1 0,0-7-1 15,-1 4 1-15,1-3-1 16,0-1 1-16,0 0-1 15,-4 1 0-15,0-4 0 16,0 3 0-16,-4 7 0 16,0-3 1-16,0 4-1 15,-4-1 0-15,-4 4 0 16,0 0 0-16,0 0 0 16,0 7 0-16,0 0-1 15,0 0 1-15,0 0 0 16,0 3 0-16,0 4-1 15,0 1 1-15,0 2-1 16,0 1 1-16,0 3-1 16,0 0 1-16,0 4 0 15,0 3 0-15,0 3 0 16,0 8 0-16,0 0 0 16,0 0 0-16,0-1 0 0,-4 8 1 15,0 4-1-15,-4-5 0 16,4 1 0-16,0 7 1 15,0 3-1-15,0-3 0 16,-4-7 1-16,0-4 0 16,-4-3 0-16,0-7 0 15,0-4 0-15,-4-7 1 16,0-3-1-16,-3-4 0 16,-1-7 0-16,0-4 0 0,0 1-1 15,0-1 1-15,0 4-10 16,8 0 0-16</inkml:trace>
        </inkml:traceGroup>
        <inkml:traceGroup>
          <inkml:annotationXML>
            <emma:emma xmlns:emma="http://www.w3.org/2003/04/emma" version="1.0">
              <emma:interpretation id="{449B0DA5-9E69-4276-A1A6-367B25624F7D}" emma:medium="tactile" emma:mode="ink">
                <msink:context xmlns:msink="http://schemas.microsoft.com/ink/2010/main" type="inkWord" rotatedBoundingBox="5645,3872 7878,4037 7804,5036 5571,4871"/>
              </emma:interpretation>
            </emma:emma>
          </inkml:annotationXML>
          <inkml:trace contextRef="#ctx0" brushRef="#br1" timeOffset="-214416.05">-1150-885 22 0,'0'-3'11'0,"-4"-8"-8"15,4 4 11-15,0 0-14 16,-4 0 1-16,0 0 0 16,0 0 1-16,-4 0-2 15,0 0 0-15,-8 0 1 0,-4 3 1 16,1 4-1-16,-1 4 0 16,0-1 0-16,-4 8 1 15,0 3-2-15,4 0 1 16,5 7-1-16,-5 4 0 15,8 7 0-15,0 6 1 16,12-2-1-16,-4-1 0 16,12-3 0-16,0-4 1 15,4-3-1-15,8-4 1 16,-5-7-1-16,5-4 1 16,4-10-1-16,0-3 1 0,0-11-1 15,-4-14 1-15,-1-4-1 16,-3-7 1-16,4 0-1 15,-4 0 0-15,0-6-1 16,0-1 1-16,0 7-1 16,0 0 1-16,-1-3 0 15,1-1 0-15,-4 5-1 16,0 2 0-16,-4 5 1 16,-4 2 0-16,0 8 0 15,0 7 0-15,-4 3-1 16,0 4 1-16,0 7 0 15,-4 0 1-15,0 0-1 16,0 11 0-16,-4 0 0 16,0 10 0-16,0 0 0 15,0 11 1-15,-4-11-1 16,0 7 0-16,5 7 0 0,-5 4 1 16,4 0-1-16,0 7 0 15,0 3 0-15,4-3 0 16,4 3 0-16,0-6 0 15,0-8 0-15,4 0 0 16,0-6 0-16,0-5 1 16,4-3-1-16,0-3 1 15,4-7-2-15,3-4 1 16,1-4-2-16,4-3 1 16,0-7-8-16,4-3 1 0</inkml:trace>
          <inkml:trace contextRef="#ctx0" brushRef="#br1" timeOffset="-213662.31">-848-719 20 0,'-8'0'10'0,"16"-4"-7"0,-8 4 15 15,0 0-17-15,4-3 1 16,-4 3 0-16,7 0 1 15,5 0-3-15,0 3 0 16,8-3 2-16,0 4 0 16,0-4 0-16,4-4 0 15,3 1-2-15,-3-1 1 16,0 1-5-16,-4-4 0 16,0 0-4-16,4 3 0 15</inkml:trace>
          <inkml:trace contextRef="#ctx0" brushRef="#br1" timeOffset="-213993.3">-892-920 23 0,'-8'3'11'0,"16"-3"-9"0,-8 0 14 16,0 0-14-16,4 0 0 16,4 0 0-16,4 4 1 15,0-4-4-15,0 0 1 16,7 0 2-16,9 0 0 16,-4 0-1-16,4 0 0 15,-1-4-1-15,1 1 0 16,-4-4-6-16,0 0 1 0,0 0-3 15,0 3 0-15</inkml:trace>
          <inkml:trace contextRef="#ctx0" brushRef="#br1" timeOffset="-212918.23">-313-1056 20 0,'4'-4'10'0,"-4"22"-7"0,0-18 13 16,0 0-15-16,0 0 0 16,0 0 1-16,4 0 0 15,0 4-3-15,0 3 1 16,0 3 1-16,4 4 1 16,-4 4-1-16,0 0 0 15,4 3 0-15,-4 0 0 16,0 1-1-16,4-1 0 15,-4 7 0-15,4 1 1 0,-4 3-1 16,0-4 1-16,0-7-1 16,0 4 1-16,-4-4-1 15,4-3 1-15,0 0 0 16,0-4 0-16,-1-4-1 16,-3-2 0-16,4-1 0 15,0 0 1-15,0-4-1 16,-4-3 1-16,0 0-1 15,0 0 1-15,8-3-1 16,-4-4 1-16,0-4-1 16,4 4 0-16,0-7 0 15,0-4 1-15,4-7-1 16,0 0 0-16,0-3-1 16,4 0 1-16,0-1 0 15,3-3 0-15,-3 4 0 0,8 0 0 16,-4-1 0-16,-8 5 0 15,0 2 0-15,0 1 0 16,0 0-1-16,-5 10 1 16,1-3 0-16,-4 3 0 31,0 4-9-31,8 7 1 16</inkml:trace>
          <inkml:trace contextRef="#ctx0" brushRef="#br1" timeOffset="-212135.35">44-402 21 0,'-3'0'10'0,"-1"-7"-5"0,8 4 13 16,-4 3-17-16,0 0 0 15,3-7 0-15,-3 0 1 16,4 0-3-16,4-7 1 16,0-4 1-16,4 0 0 15,4-10-1-15,4 7 1 16,0-4-1-16,4-3 0 16,-1 0 0-16,1-8 0 15,0 5-1-15,0-5 0 16,-4 8-7-16,0 4 1 15</inkml:trace>
          <inkml:trace contextRef="#ctx0" brushRef="#br1" timeOffset="-212463.31">72-716 21 0,'4'-7'10'0,"0"11"-5"0,-4-4 8 16,4 3-12-16,-4-3 0 15,4 4 1-15,0 3 0 16,0 0-3-16,0 4 1 16,4-1 1-16,0 4 0 15,0 0 0-15,0 1 0 16,0 2-1-16,0 4 1 16,0-3-1-16,0 3 1 15,0-3 0-15,-1-1 0 16,1 1 0-16,-4-4 1 15,0 0-2-15,0-7 0 0,-4-3-3 16,0-1 1-16,0-3-7 16,0 0 1-16</inkml:trace>
          <inkml:trace contextRef="#ctx0" brushRef="#br1" timeOffset="-211078.28">422-941 21 0,'0'-4'10'0,"4"-3"-6"16,-4 7 12-16,7-3-15 15,1-1 0-15,4 1 1 16,4-1 1-16,4 4-4 16,8-4 1-16,4 4 1 15,-5-3 0-15,1-4 0 16,0 0 0-16,4 0-1 16,-1 0 1-16,5 3-1 15,-4-3 1-15,-4 4-3 16,-5-1 1-16,1 1-7 15,-4 3 1-15</inkml:trace>
          <inkml:trace contextRef="#ctx0" brushRef="#br1" timeOffset="-211548.81">691-1343 21 0,'-4'-8'10'0,"12"1"-8"0,-8 7 12 16,0 0-13-16,0 4 1 16,4-1 0-16,-4 8 0 15,0 3-3-15,0 4 0 16,0 3 2-16,-4 7 1 15,4 7-2-15,-4 4 1 16,0-3-1-16,0-1 0 0,1 0 0 16,-5 4 1-16,0 0-1 15,0-4 0-15,0 0 0 16,4 4 0-16,-4 0 0 16,4 3 0-16,-4-10 0 15,8-4 1-15,0-3-1 16,0-4 0-16,4-3 0 15,0-1 0-15,4-6 0 16,0-4 0-16,0-4 0 16,0 1 0-16,0 0 0 15,0-4 0-15,3-4-1 16,1-3 1-16,4 0-7 16,0-4 0-16</inkml:trace>
        </inkml:traceGroup>
      </inkml:traceGroup>
    </inkml:traceGroup>
    <inkml:traceGroup>
      <inkml:annotationXML>
        <emma:emma xmlns:emma="http://www.w3.org/2003/04/emma" version="1.0">
          <emma:interpretation id="{8632F624-2702-4782-93EB-CE72100CA094}" emma:medium="tactile" emma:mode="ink">
            <msink:context xmlns:msink="http://schemas.microsoft.com/ink/2010/main" type="paragraph" rotatedBoundingBox="5908,5379 7375,5379 7375,5715 5908,57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CB318BD-A18E-49FC-B176-75FBE0FE9FE1}" emma:medium="tactile" emma:mode="ink">
              <msink:context xmlns:msink="http://schemas.microsoft.com/ink/2010/main" type="inkBullet" rotatedBoundingBox="5900,5430 7367,5362 7382,5696 5915,5765"/>
            </emma:interpretation>
          </emma:emma>
        </inkml:annotationXML>
        <inkml:trace contextRef="#ctx0" brushRef="#br1" timeOffset="137670.99">-1089 208 21 0,'0'-4'10'0,"0"4"-5"0,0 0 10 0,0 0-14 16,0 0 0-16,0 4 1 16,0-4 0-16,4 3-2 15,-4 1 1-15,0-4 1 16,0 0 1-16,0 0-1 16,0 0 1-16,-4 0-1 15,4 0 0-15,0 0-1 16,0 0 1-16,0 0-1 15,0 0 1-15,0 0-2 16,0 0 1-16,0 0-1 16,0 0 1-16,8-7-1 15,0-1 0-15,0 12 0 16,-4 0 1-16,4-4-1 16,0 0 1-16,8 0-1 0,-8 0 0 15,8 0 0-15,-4 0 1 16,3 3-1-16,1-3 0 15,0 0 0-15,0 0 0 16,0 4 0-16,-4-4 0 16,4 0 0-16,-4 0 0 15,4-4 0-15,-4 1 0 16,8-1 0-16,-5 4 0 16,9-4 0-16,-4 1 0 15,4-1 0-15,-4 4 0 16,4 4 0-16,-4-1 0 0,4-3 0 15,-9 0 0-15,9 0 0 16,-8 0 0-16,8 4 0 16,-4 0 1-16,12-8-1 15,-8 0 0-15,11 4 0 16,-11 0 1-16,4 4-1 16,-4 0 0-16,4-8 0 15,-8 4 0-15,4 0 0 16,-5 0 0-16,-3 0 0 15,-4 0 0-15,0 0 0 16,0 0 0-16,4 0 0 16,-4 0 1-16,4-4-1 15,-4 4 0-15,4-3 0 16,0-1 1-16,4 4-1 16,-5 0 0-16,5-3 0 0,-4 3 0 15,4 0 0-15,-4 0 0 16,4 0 0-16,-4 0 0 15,8 0 0-15,-8 0 0 16,7-4-1-16,-3 4 1 16,0 0 0-16,0 0 0 15,-4-7 0-15,0 4 1 16,-4 3-1-16,-4 0 1 16,4 3-1-16,-4 4 1 15,-8-7-1-15,0 0 0 16,0 0 0-16,0 0 1 15,8 0-1-15,0 0 0 0,-4 0 0 16,-4 0 0-16,0 0-3 16,0 0 0-16,-4-10-9 15,0 6 1-15</inkml:trace>
        <inkml:trace contextRef="#ctx0" brushRef="#br1" timeOffset="138814.67">12-3 23 0,'-4'0'11'0,"4"0"-7"15,0 0 9-15,0 0-13 16,0 0 1-16,0 0 0 16,0 0 1-16,0 4-2 15,0-1 0-15,4 1 1 16,0-1 1-16,0 1 0 15,0-1 0-15,0 1-1 16,0-4 1-16,3 3-1 16,-3 1 0-16,4-1 0 15,0 1 0-15,0 3-1 16,-1-4 1-16,5 4 0 16,0 0 0-16,-1-7-1 15,-3 0 0-15,8 4 0 16,-1-1 1-16,5 4-1 0,-5-3 1 15,5-1-1-15,-5-3 0 16,1 4 0-16,-5-1 1 16,5 1-1-16,-4-1 0 15,-1 4 0-15,-3-4 0 16,0 4 0-16,0-3 1 16,-1-1-1-16,1 1 0 15,0-4 0-15,0 0 0 16,-1 3 0-16,1 1 0 15,-4-1 0-15,0 1 0 16,0-1 0-16,0-3 1 0,0 4-1 16,-4-1 0-16,4-3 0 15,-4 0 1-15,0 4-1 16,0-1 1-16,0 1-1 16,0-1 0-16,-4-3 0 15,4 0 0-15,-4 4 0 16,0-1 1-16,0 1-2 15,0-1 1-15,-4 8 0 16,1-4 0-16,-1-4 0 16,0-3 1-16,-4 4-1 15,5-1 0-15,-5 1 0 16,0-1 0-16,-3-3 0 16,3 0 0-16,-7 4 0 15,3-4 0-15,1 7 0 16,3-4 0-16,-4 4-1 15,5 0 1-15,-5 4 0 0,5-4 0 16,-5 3 0-16,4-3 1 16,-3 0-1-16,-1 0 0 15,1 0 0-15,3 0 1 16,0 0-1-16,1 0 0 16,-1 0 0-16,4-3 0 15,1-1 0-15,-1 1 1 16,4-4-2-16,4 0 0 15,8-7-9-15,-4 0 0 16</inkml:trace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5T15:27:45.00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238B1E2A-9BBB-4DA1-9040-4BD413834160}" emma:medium="tactile" emma:mode="ink">
          <msink:context xmlns:msink="http://schemas.microsoft.com/ink/2010/main" type="inkDrawing" rotatedBoundingBox="4432,4339 4495,8375 4088,8382 4024,4346" semanticType="callout" shapeName="Other">
            <msink:sourceLink direction="with" ref="{4D54ECB7-C371-4A08-8E12-E8EE5B9E2419}"/>
            <msink:sourceLink direction="with" ref="{D3B51426-192B-45DA-B94D-3C15E5D11AAC}"/>
          </msink:context>
        </emma:interpretation>
      </emma:emma>
    </inkml:annotationXML>
    <inkml:trace contextRef="#ctx0" brushRef="#br0">-2696-927 19 0,'0'-4'9'0,"0"-3"-5"0,0 7 10 15,0 0-14-15,0 0 1 16,0 0 0-16,0 0 1 16,0 7-2-16,0-3 0 15,0 10 1-15,0-4 1 16,0 15-1-16,0-4 1 16,0 29-1-16,0-15 0 15,0 21-1-15,0-10 1 16,4 28-1-16,-4-17 0 15,0 38 0-15,0-24 1 16,0 34-1-16,0-23 1 16,0 31-1-16,0-29 0 15,0 29 1-15,0-25 0 0,4 22-1 16,0-26 1-16,-8 22-1 16,4-25 1-16,0 22 0 15,0-26 0-15,0 36-1 16,0-32 0-16,0 32 0 15,0-28 0-15,-4 24 0 16,4-28 0-16,0 36 0 16,0-26 1-16,0 19-1 15,0-26 0-15,0 12 0 16,0-19 1-16,0 11-1 16,0-20 0-16,4 23 0 15,0-17 0-15,-4 18 0 16,0-21 1-16,0 10-1 15,0-14 0-15,0 7 0 0,0-18 0 16,4-10 0-16,0-11 0 16,0 11 0-16,0-10 1 15,-1 6-1-15,1-14 0 16,0-7-3-16,-4-3 1 16,4 0-7-16,0-4 1 15</inkml:trace>
    <inkml:trace contextRef="#ctx0" brushRef="#br0" timeOffset="959.53">-2966-645 22 0,'0'0'11'0,"0"-4"-9"15,0 4 12-15,8 0-13 16,-4 0 1-16,0-7 0 16,0 4 1-16,4-8-4 15,0-3 1-15,3-7 1 16,-3 3 1-16,4-6-2 15,0 3 1-15,8-8-1 16,-4 8 1-16,4-11-1 16,0 4 1-16,-1 0-2 15,1 3 1-15,-4 4 0 0,-4 3 1 16,-4 4-2-16,4 4 1 16,-4-4 0-16,-4 3 0 15,0 4 0-15,0 0 1 16,0 0-1-16,-4 7 1 15,0 3-1-15,0-3 1 16,0 0 0-16,0 0 0 16,4 4-1-16,0-1 1 15,0 5-1-15,0 2 0 16,4 1 0-16,-4-1 0 0,3 8 0 16,1-4 0-16,0 7 0 15,0-3 1-15,4-1-1 16,-4-2 1-16,4 6-1 15,-4-4 1-15,0 5 0 16,0-1 0-16,0-11-3 16,-4-3 0-16,4-10-7 15,-4 3 1-15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5T17:07:18.84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016C8DB-5F30-42DC-9D5F-B0586D318BBD}" emma:medium="tactile" emma:mode="ink">
          <msink:context xmlns:msink="http://schemas.microsoft.com/ink/2010/main" type="writingRegion" rotatedBoundingBox="22138,12068 22233,12068 22233,12092 22138,12092"/>
        </emma:interpretation>
      </emma:emma>
    </inkml:annotationXML>
    <inkml:traceGroup>
      <inkml:annotationXML>
        <emma:emma xmlns:emma="http://www.w3.org/2003/04/emma" version="1.0">
          <emma:interpretation id="{A3D34869-B872-4403-B2A9-F86590A099BF}" emma:medium="tactile" emma:mode="ink">
            <msink:context xmlns:msink="http://schemas.microsoft.com/ink/2010/main" type="paragraph" rotatedBoundingBox="22138,12068 22233,12068 22233,12092 22138,120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5D0E01-500F-4368-B67B-A6A0222A97C1}" emma:medium="tactile" emma:mode="ink">
              <msink:context xmlns:msink="http://schemas.microsoft.com/ink/2010/main" type="line" rotatedBoundingBox="22138,12068 22233,12068 22233,12092 22138,12092"/>
            </emma:interpretation>
          </emma:emma>
        </inkml:annotationXML>
        <inkml:traceGroup>
          <inkml:annotationXML>
            <emma:emma xmlns:emma="http://www.w3.org/2003/04/emma" version="1.0">
              <emma:interpretation id="{144E7BE5-8840-4DCD-BC0A-B94201A220F6}" emma:medium="tactile" emma:mode="ink">
                <msink:context xmlns:msink="http://schemas.microsoft.com/ink/2010/main" type="inkWord" rotatedBoundingBox="22138,12068 22233,12068 22233,12092 22138,12092"/>
              </emma:interpretation>
            </emma:emma>
          </inkml:annotationXML>
          <inkml:trace contextRef="#ctx0" brushRef="#br0">95 0 13 0,'-28'7'6'0,"8"-4"-6"0,16-3 6 0,4 0-7 15,-4 0 1-15,0 0 0 16,4 0 1-16,-4 0-1 15,0 0 0-15,0 4 1 16,0-1 0-16,1 1-1 16,-1-4 0-16,-4 3-3 15,4-3 0-15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5T22:19:33.45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929597C-157D-4869-9807-292A993C762A}" emma:medium="tactile" emma:mode="ink">
          <msink:context xmlns:msink="http://schemas.microsoft.com/ink/2010/main" type="writingRegion" rotatedBoundingBox="9406,7947 9795,7947 9795,8452 9406,8452"/>
        </emma:interpretation>
      </emma:emma>
    </inkml:annotationXML>
    <inkml:traceGroup>
      <inkml:annotationXML>
        <emma:emma xmlns:emma="http://www.w3.org/2003/04/emma" version="1.0">
          <emma:interpretation id="{4584D464-961E-4C5E-BBBA-A6707392733A}" emma:medium="tactile" emma:mode="ink">
            <msink:context xmlns:msink="http://schemas.microsoft.com/ink/2010/main" type="paragraph" rotatedBoundingBox="9406,7947 9795,7947 9795,8452 9406,84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2E77C6-F4CA-47CD-B648-1AA5674B0FFE}" emma:medium="tactile" emma:mode="ink">
              <msink:context xmlns:msink="http://schemas.microsoft.com/ink/2010/main" type="line" rotatedBoundingBox="9406,7947 9795,7947 9795,8452 9406,8452"/>
            </emma:interpretation>
          </emma:emma>
        </inkml:annotationXML>
        <inkml:traceGroup>
          <inkml:annotationXML>
            <emma:emma xmlns:emma="http://www.w3.org/2003/04/emma" version="1.0">
              <emma:interpretation id="{DB4F6B46-7DF8-40F5-8DCD-B96A7541F464}" emma:medium="tactile" emma:mode="ink">
                <msink:context xmlns:msink="http://schemas.microsoft.com/ink/2010/main" type="inkWord" rotatedBoundingBox="9406,7947 9795,7947 9795,8452 9406,8452"/>
              </emma:interpretation>
            </emma:emma>
          </inkml:annotationXML>
          <inkml:trace contextRef="#ctx0" brushRef="#br0">2656 2565 12 0,'0'7'6'0,"4"0"2"15,-4-7 6-15,0 4-13 16,0 3 0-16,-4 0 1 16,4 4 1-16,-4-4-4 15,0 3 0-15,0 4 2 16,0 0 1-16,0-3-1 15,-4-4 0-15,0 4-1 16,0 3 1-16,0 3-1 16,0 1 1-16,0 3-1 15,1 0 1-15,-5 1-1 16,4-1 1-16,4-4-1 16,0 1 0-16,0 3 0 0,0-7 0 15,0 0 0-15,0 4 0 16,4 0 0-16,0-4 0 15,0 0 0-15,0-3 0 16,0 3-1-16,4 0 1 16,0-4 0-16,0 1 0 15,0-4 0-15,4 0 0 16,0 0 0-16,4 0 0 16,-1 0 0-16,5-3 0 15,0-1 0-15,0-3 0 16,4 4 0-16,0-4 1 0,0-4-1 15,-1 1 0-15,1-1-1 16,0-3 1-16,0 4-7 16,0-4 1-16</inkml:trace>
          <inkml:trace contextRef="#ctx0" brushRef="#br0" timeOffset="515.63">2410 2823 17 0,'4'0'8'0,"0"0"-2"0,4 0 8 0,-4 0-13 15,4 0 1-15,4 0-1 16,3 0 1-16,-3-4-3 16,4 1 1-16,4-1 1 15,4 1 0-15,0-4-1 16,11 3 1-16,-3 1-1 15,-4-1 1-15,4 1-1 16,-5-1 1-16,-3 0-1 16,-4 4 1-16,0 0-8 15,-8 0 0-15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5T15:28:14.76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00B0F0"/>
      <inkml:brushProperty name="fitToCurve" value="1"/>
    </inkml:brush>
    <inkml:brush xml:id="br2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D3B51426-192B-45DA-B94D-3C15E5D11AAC}" emma:medium="tactile" emma:mode="ink">
          <msink:context xmlns:msink="http://schemas.microsoft.com/ink/2010/main" type="inkDrawing" rotatedBoundingBox="3867,5343 16475,5524 16439,7973 3832,7792" hotPoints="4718,3629 15156,5002 0,0" semanticType="enclosure" shapeName="RightTriangle">
            <msink:sourceLink direction="with" ref="{558F792D-011B-4278-8376-F0AD967C3973}"/>
            <msink:destinationLink direction="with" ref="{238B1E2A-9BBB-4DA1-9040-4BD413834160}"/>
          </msink:context>
        </emma:interpretation>
      </emma:emma>
    </inkml:annotationXML>
    <inkml:trace contextRef="#ctx0" brushRef="#br0">-1 1123 16 0,'4'0'8'0,"-4"0"-5"16,0 0 8-16,0 0-10 15,0 3 0-15,0-3 0 16,0 4 1-16,0-1-2 16,-4-3 0-16,4 0 1 15,0 4 0-15,0-4-1 16,0 0 1-16,0 0 0 15,0 0 0-15,0 0-1 16,0 0 1-16,0 0 0 16,0-7 0-16,0 7 0 15,0 0 0-15,4-7-1 16,-4-4 1-16,4 4-1 0,0 0 1 16,0 0-1-16,0-4 0 15,0 1 0-15,0-1 0 16,0-3 0-16,4-4 0 15,-4 8 0-15,4-4 1 16,0 0-1-16,0-4 0 16,0 0 0-16,0 4 0 15,4 4 0-15,-4-1 0 16,-1 0 0-16,1 1 0 0,0-1 0 16,0 1 0-1,0-1 0-15,4 1 1 0,-4-5-1 16,4 1 0-16,-4 0 0 15,4 0 1-15,0 0-1 16,0 0 1-16,0 0-1 16,-5 0 0-16,1 0 0 15,0-1 0-15,0 8 0 16,4 4 0-16,0-8 0 16,0 8 0-16,4-8 0 15,-4 4 1-15,4-3-1 16,-4-1 1-16,-1 0-1 15,1 1 0-15,0-1 0 16,0 1 1-16,8-1-1 16,-8 0 0-16,4 4 0 15,-4-3 0-15,4 3 1 16,-1-4 0-16,-3 1-1 16,0-1 1-16,0 0-1 0,-8 1 1 15,4 3-1-15,-4 0 1 16,4 0-1-16,0 0 0 15,0-4 0-15,0 0 0 16,0 1-1-16,4-1 1 16,0 4 0-16,-5-3 0 15,5-1 0-15,0 0 0 16,-4 4 0-16,4 0 1 16,-4 7-1-16,4-7 1 0,0 0-1 15,0-3 0-15,0 6 0 16,0-3 0-16,0 4 0 15,-1-5 0-15,1 1 0 16,0 4 0-16,0-1 0 16,4 4 1-16,-4-3-2 15,4 6 1-15,0-3 0 16,0-3 0-16,3-1 0 16,1 1 0-16,0 3 0 15,0-4 0-15,0 4 0 16,0 0 1-16,-4 0-1 15,-1 0 0-15,1 0 0 16,0 4 0-16,0-4 0 16,0 0 1-16,4 0-2 15,-4 0 1-15,-5 0 0 16,1 0 0-16,0 3 0 0,-4-3 0 16,0 4 0-16,0-1 0 15,0 4 0-15,0-3 0 16,4-1 0-16,0 1 1 15,0 3-1-15,0 0 0 16,0 4-1-16,-1-4 1 16,1 3 0-16,4 1 1 15,-4 0-2-15,0-4 1 16,0 0 0-16,4 0 1 16,-4 3-1-16,0-3 0 0,3 4 0 15,-3-4 0-15,0 0 0 16,0 4 0-16,0-1-1 15,0 1 1-15,0-1 0 16,0 1 0-16,0 0 0 16,0-1 1-16,0 1-1 15,3 3 0-15,1 0 0 16,0 0 0-16,0 0 0 16,0-3 0-16,-4-1 0 15,0-3 0-15,0 0 0 16,4 4 1-16,-5 3-1 15,1 0 0-15,0 4 0 16,4-1 0-16,-4 1 0 16,0 0 0-16,0-1-1 15,4 1 1-15,-4 0 0 16,0-4 0-16,-5 0 0 16,-3 0 1-16,0 4-1 15,0 3 0-15,0 0 0 0,4 4 0 16,0-4 0-16,0 0 0 15,0 0 0-15,4 0 0 16,0 4 0-16,0-4 0 16,-4 0 0-16,0 1 0 15,0-1 0-15,0 0 0 16,-1 0 0-16,1 4 1 16,0-4-1-16,0-7 0 15,0 4 0-15,0-1 0 0,0 1 0 16,0 0 0-16,4 3 0 15,-4 0 1-15,0 0-1 16,4 4 0-16,-4-4-1 16,4 0 1-16,0-7 0 15,-1 0 0-15,1 4 0 16,0 0 0-16,0 3 0 16,0 0 0-16,-4 0 0 15,4 0 0-15,-4 0 0 16,4 1 0-16,0-1 0 15,0-4 0-15,-1 5 0 16,5-1 0-16,0 0 0 16,0-3 0-16,-4-1 0 15,4 4 0-15,-4-3 0 16,0 7 0-16,0-4 0 16,-1-7 0-16,1 0 0 0,0 0 0 15,0 0 0-15,0 0 0 16,0 1 0-16,0-1 0 15,0 0 0-15,0 0 0 16,-4 0 0-16,0 0 0 16,-4 0 0-16,0 4 0 15,-1-1 0-15,5-2 0 16,0-5 0-16,0 4 0 16,0-3 0-16,0-4 0 15,4 3 0-15,0 1 0 16,4-4 0-16,0 4 0 15,0-1-1-15,0 1 1 0,-1-1 0 16,1-2 0-16,4 6-1 16,0-4 1-16,0 1 0 15,0-4 0-15,-1 0 0 16,5 0 0-16,-4 0 0 16,0 0 1-16,0 0-1 15,4 0 0-15,-1-3 0 16,1-1 0-16,0 1 0 15,0-1 0-15,-4 4 0 16,0-3 0-16,-1-1 0 16,1 1 0-16,0-1 0 15,-4 1 0-15,-4-4 0 16,0 0 0-16,0 4 0 16,0-1 1-16,0-3-1 15,-1 0 0-15,1 0 0 16,0-3 1-16,0-1-1 0,0 4 1 15,0-4-1-15,0 1 0 16,0-1 0-16,4-3 1 16,-1 4-2-16,1-4 1 15,0-4 0-15,0 4 0 16,0-3 0-16,4 2 0 16,-4-2 0-16,4-4 1 15,-5 3-1-15,1-3 1 0,0 4-1 16,0-1 0-16,4 4 0 15,0 0 1-15,4-4-1 16,-1 4 0-16,-3-3 0 16,-4-1 0-16,4 0 0 15,0 1 0 1,4-4 0 0,-5 0 1-16,1 0-1 15,-4-8 0-15,-4 8 0 16,0-3 1-16,0-1-1 15,-4 7 1-15,4 1-1 16,0-1 1-16,0-3-1 16,-1-4 0-16,1 4 0 15,0-3 0-15,0-1 0 16,0-3 0-16,4 3 0 16,0 4 1-16,0-3-1 15,0-1 0-15,3-3 0 0,-3 0 0 16,-4 3 0-16,0-10 1 15,0 7-1-15,0-4 0 16,4 0 0-16,0 0 0 16,0 4 0-16,-1 4 0 15,1-5 0-15,-4 1 1 16,0 0-1-16,0-4 0 16,8 4 0-16,0 0 0 15,-4 0 0-15,-1 0 0 16,1 3 0-16,4 0 0 15,-4 4 0-15,0 0 0 0,0 0 0 16,0-3 0-16,0-5 0 16,-1 1 0-16,1 0 0 15,0 0 0-15,-4 7 0 16,-4-4 0-16,0 0 0 16,0 1 0-16,0-1 0 15,-4 1 0-15,4-1 0 16,0 0 0-16,0 1 0 15,0-8 1-15,-1 0-1 16,1 1 0-16,4 2 0 16,0 5 0-16,4-1 0 15,4 0 0-15,-4 1 0 16,0-4 0-16,0-1-1 16,-1 5 1-16,1-1 0 15,-4 1 0-15,0-1 0 16,4 0 0-16,-4 1 0 0,4 3 0 15,0 3 0-15,0-3 1 16,-5 0-1-16,1 0 0 16,8-4 0-16,-4 4 0 15,0 0 0-15,0-4 0 16,0 4 0-16,0 0 0 16,-1 0 0-16,1 0 0 15,0 0 0-15,0-1 0 16,-4 5 0-16,4 3 0 15,-4-7 0-15,4 3 0 0,-4 4-1 16,-1-4 1 0,-3 1 0-16,4 3 0 0,-4 0 0 15,0 0 0-15,0 0 0 16,-4-4 0-16,0 1 0 16,4-1 0-16,0 0-1 15,0-3 1-15,0-3 0 16,0 10 0-16,0 3 0 15,0-3 0-15,3 3 0 16,-3-3 0-16,0 4 0 16,0-8 0-16,0 4 0 15,4 4 0-15,0-8 0 16,0 4 0-16,-4 4 0 16,0-5 0-16,0 5 0 15,0-1 0-15,0 4 0 16,0-3 0-16,0 3 0 15,-1 0 0-15,1 0 0 0,4-4 0 16,0 1 0-16,0-1 1 16,0 1-2-16,0-1 1 15,-4 1 0-15,0 3 0 16,0 0 0-16,0-4 0 16,0 4 0-16,0 0 0 15,-1-3 0-15,1 3 0 16,0-4 0-16,0 4 0 15,4-3-1-15,0-1 1 16,0 1 0-16,0 3 0 0,0 0-1 16,0 0 1-16,0 0-1 15,0 0 1-15,3 0 0 16,1 0 0-16,0 0-1 16,0 0 1-16,-4 0-1 15,4 0 1-15,-4 3 0 16,4 1 0-16,-1-1 0 15,-3-3 0-15,0 0 0 16,-4 4 0-16,0-4 0 16,4 0 0-16,-4 0 0 15,0 0 0-15,0 0-1 16,0 3 1-16,0 1 0 16,0-1 0-16,0 1 0 15,4-4 0-15,-1 3 0 16,1 1 0-16,0-4 0 15,0 0 0-15,0 0 0 0,0-4 0 16,0 4 0-16,-4 4 0 16,4-1 0-16,0-3 0 15,0 7 0-15,-5 0 0 16,5 1 0-16,0-1 0 16,-4 3 0-16,4 1 0 15,-4-1 0-15,4 1 0 16,-4-1 0-16,0 1 0 15,0-4 0-15,0 7 0 16,0-3 0-16,0-1 0 16,0 1 0-16,0 0 0 15,-1-1-1-15,1 1 1 0,0-1 0 16,0 1 0-16,0-1 0 16,4 1 1-16,0 0-2 15,0-1 1-15,0 1 0 16,-4-1 0-16,4 1 0 15,0 0 0-15,-1-4 0 16,-3 7 0-16,0-7 0 16,4 7 0-16,-4 0-1 15,0 0 1-15,0 0 0 16,0-7 0-16,4 4 0 16,-4-1 0-16,0 1 0 15,0 0 0-15,4-1-1 16,0 1 1-16,-5 3 0 15,1-4 1-15,0 5-1 0,0-1 0 16,-4-4 0-16,-4 4 0 16,4-3 0-16,0 3 0 15,0-3 0-15,0 3 0 16,0 0 0-16,0-4 0 16,0 1 0-16,0-4 0 15,4 7 0-15,0-3 0 16,0 3 0-16,-4 0 0 15,4 4 0-15,0-4 1 16,0 3-1-16,0 1 0 16,-1 0 0-16,1-1 0 15,0 1 0-15,0-4 0 0,0 4 0 16,0-1 0-16,0 1 0 16,0-4 0-16,0 4 0 15,0-1 0-15,-4 1-1 16,4 0 1-16,0 3 0 15,0-4 1-15,0-6-1 16,0 3 0-16,0 0 0 16,-1 0 0-16,1 1 0 15,0 2 0-15,0 1-1 16,0-1 1-16,0 1 0 16,0 3 0-16,0-3 0 15,0 0 0-15,0-1 0 16,0-3 0-16,0 0 0 15,0-3 0-15,0 7 0 16,0-4 0-16,3 3 0 0,-3 1 0 16,4 0 0-16,4 3 0 15,0-4 0-15,0 1 0 16,0 0 0-16,-4-1 0 16,4 1 0-16,-1 0 1 15,1 3-1-15,0-4 0 16,-4 1 0-16,0-4 0 15,0 4 0-15,0-1 0 16,-4-2-1-16,4 2 1 16,-4-3-1-16,0 4 1 0,-1-4 0 15,-3-7 0 1,0 4 0-16,0-1 1 0,0 1-1 16,0-1 0-16,4 1 0 15,-4 0 0-15,4-1 0 16,-4 1 0-16,4-1-1 15,0 1 1-15,0 0 0 16,0-1 0-16,0 1 0 16,0 3 0-16,4 3 0 15,0-2 0-15,0-5 0 16,-1 1 0-16,1-1 0 16,0-3 0-16,0 0 0 15,0 0 0-15,0 1 0 16,0-5 1-16,0 8-1 15,0-1 0-15,0 4 0 16,-1-3 0-16,5 0 0 16,0-1 0-16,0 1 0 0,-4-1 0 15,4 4 0-15,0-3 0 16,4 0 0-16,-5-4 0 16,5 0 0-16,0 0 0 15,0-4 0-15,0 1 1 16,4-1-1-16,-8 1 0 15,-1 3 0-15,5-7 0 16,-4 3 0-16,0 1 0 16,0-4 0-16,-4 0 0 15,0 0 0-15,0 0 0 0,0 0 0 16,3 0 0-16,1 0 0 16,0-7 1-16,0 7-1 15,0-4 0-15,0 4 0 16,4 0 0-16,-5-3 0 15,1-1 0-15,4 1 0 16,0-4 1-16,0 3-1 16,0-3 0-16,0 4 0 15,-1-4 1-15,1-1-1 16,-4 1 1-16,0 0-1 16,0 0 0-16,4 0 0 15,0 4 0-15,-1-4 0 16,5-4 0-16,-4 4 0 15,0-4 1-15,-4 1-1 16,4 3 0-16,-1 0 0 16,-3 0 0-16,0 0 0 15,0 0 1-15,-4-4-1 0,0 0 0 16,0-3 0-16,0 0 1 16,0-3-1-16,3-1 1 15,1-3-1-15,0 3 0 16,0 0 0-16,0 1 0 15,0 6 0-15,0 1 0 16,0-1 0-16,3 1 0 16,1-8 0-16,0 0 0 15,0 1 0-15,0-1 0 16,-4 0 0-16,0-3 1 0,-1 7-1 16,1-7 1-16,0 3-1 15,0-3 0 1,16-11 0-1,-8-6 1-15,3 6-1 16,-7 0 0-16,8 4 0 16,-4 0 0-16,0-1 0 15,-4 1 0-15,3 0 0 16,-7 0 0-16,-4 3 0 16,0 4 0-16,0-4 0 15,0-3 0-15,4 0 0 16,0-1 1-16,-1 1-1 15,1 0 0-15,4 3 0 16,-4 1 0-16,0 2 0 16,0-2 0-16,0-1 0 15,0 0 0-15,-1-3 0 16,1 0 0-16,0 3 0 16,4-3 0-16,-4 7 0 0,0 3 0 15,0-3-1-15,0 0 1 16,3 0 0-16,-3 0 0 15,0-4 0-15,0 4 0 16,4-4 0-16,0 7 0 16,0 1 0-16,-1 3 1 15,1-1-1-15,0 1 0 16,0-7 0-16,4 0 0 0,-8 3 0 16,3 1 0-16,-3-4 0 15,-4-1 0-15,0 1-1 16,0 4 1-16,0-5 0 15,0 1 0-15,4 4 0 16,0-5 0-16,-1 5 0 16,1-4 0-16,0 0 0 15,4-1 1-15,0-2-1 16,0 2 0-16,4 5-1 16,-1 3 1-16,5 0 0 15,4 0 0-15,-4-4 0 16,-1 0 0-16,5 4-1 15,-4 0 1-15,0 0 0 16,-4 3 0-16,-1 1 0 16,1-1 0-16,-4 1 0 15,4-1 0-15,0 0-1 16,-8 1 1-16,-1-1 0 0,5 1 0 16,0-1-1-16,0 4 1 15,0 0 0-15,0 0 0 16,0 0 0-16,-1 3 0 15,1 1 0-15,4 3 0 16,0-7 0-16,8-4 0 16,-1 4 0-16,1-3 0 15,-4 2-1-15,4-2 1 16,-1 3 1-16,1 0 0 16,-4 0-5-16,-4 7 1 15,-4 3-8-15,-9 1 1 0</inkml:trace>
    <inkml:trace contextRef="#ctx0" brushRef="#br1" timeOffset="-11248.91">-1218 1123 16 0,'4'0'8'0,"-4"0"-5"16,0 0 8-16,0 0-10 15,0 3 0-15,0-3 0 16,0 4 1-16,0-1-2 16,-4-3 0-16,4 0 1 15,0 4 0-15,0-4-1 16,0 0 1-16,0 0 0 15,0 0 0-15,0 0-1 16,0 0 1-16,0 0 0 16,0-7 0-16,0 7 0 15,0 0 0-15,4-7-1 16,-4-4 1-16,4 4-1 0,0 0 1 16,0 0-1-16,0-4 0 15,0 1 0-15,0-1 0 16,0-3 0-16,4-4 0 15,-4 8 0-15,4-4 1 16,0 0-1-16,0-4 0 16,0 0 0-16,0 4 0 15,4 4 0-15,-4-1 0 16,-1 0 0-16,1 1 0 0,0-1 0 16,0 1 0-1,0-1 0-15,4 1 1 0,-4-5-1 16,4 1 0-16,-4 0 0 15,4 0 1-15,0 0-1 16,0 0 1-16,0 0-1 16,-5 0 0-16,1 0 0 15,0-1 0-15,0 8 0 16,4 4 0-16,0-8 0 16,0 8 0-16,4-8 0 15,-4 4 1-15,4-3-1 16,-4-1 1-16,-1 0-1 15,1 1 0-15,0-1 0 16,0 1 1-16,8-1-1 16,-8 0 0-16,4 4 0 15,-4-3 0-15,4 3 1 16,-1-4 0-16,-3 1-1 16,0-1 1-16,0 0-1 0,-8 1 1 15,4 3-1-15,-4 0 1 16,4 0-1-16,0 0 0 15,0-4 0-15,0 0 0 16,0 1-1-16,4-1 1 16,0 4 0-16,-4-3 0 15,3-1 0-15,1 0 0 16,-4 4 0-16,4 0 1 16,-4 7-1-16,4-7 1 0,0 0-1 15,0-3 0-15,0 6 0 16,0-3 0-16,0 4 0 15,-1-5 0-15,1 1 0 16,0 4 0-16,0-1 0 16,4 4 1-16,-4-3-2 15,4 6 1-15,0-3 0 16,0-3 0-16,3-1 0 16,1 1 0-16,0 3 0 15,0-4 0-15,0 4 0 16,0 0 1-16,-5 0-1 15,1 0 0-15,0 0 0 16,0 4 0-16,0-4 0 16,0 0 1-16,4 0-2 15,-4 0 1-15,-4 0 0 16,-1 0 0-16,1 3 0 0,-4-3 0 16,0 4 0-16,0-1 0 15,0 4 0-15,0-3 0 16,4-1 0-16,0 1 1 15,0 3-1-15,0 0 0 16,0 4-1-16,-1-4 1 16,1 3 0-16,4 1 1 15,-4 0-2-15,0-4 1 16,0 0 0-16,4 0 1 16,-4 3-1-16,0-3 0 0,4 4 0 15,-5-4 0-15,1 0 0 16,0 4 0-16,0-1-1 15,0 1 1-15,0-1 0 16,0 1 0-16,0 0 0 16,0-1 1-16,0 1-1 15,3 3 0-15,1 0 0 16,0 0 0-16,0 0 0 16,0-3 0-16,-4-1 0 15,0-3 0-15,0 0 0 16,4 4 1-16,-5 3-1 15,1 0 0-15,0 4 0 16,4-1 0-16,-4 1 0 16,0 0 0-16,0-1-1 15,4 1 1-15,-4 0 0 16,0-4 0-16,-5 0 0 16,-3 0 1-16,0 4-1 15,0 3 0-15,0 0 0 0,4 4 0 16,0-4 0-16,0 0 0 15,0 0 0-15,4 0 0 16,0 4 0-16,0-4 0 16,-4 0 0-16,0 1 0 15,0-1 0-15,0 0 0 16,0 0 0-16,-1 4 1 16,1-4-1-16,0-7 0 15,0 4 0-15,0-1 0 0,0 1 0 16,0 0 0-16,4 3 0 15,-4 0 1-15,0 0-1 16,4 4 0-16,-4-4-1 16,4 0 1-16,-1-7 0 15,1 0 0-15,0 4 0 16,0 0 0-16,0 3 0 16,0 0 0-16,-4 0 0 15,4 0 0-15,-4 0 0 16,4 1 0-16,0-1 0 15,0-4 0-15,-1 5 0 16,5-1 0-16,0 0 0 16,0-3 0-16,-4-1 0 15,4 4 0-15,-4-3 0 16,0 7 0-16,0-4 0 16,-1-7 0-16,1 0 0 0,0 0 0 15,0 0 0-15,0 0 0 16,0 1 0-16,0-1 0 15,0 0 0-15,0 0 0 16,-4 0 0-16,0 0 0 16,-4 0 0-16,0 4 0 15,0-1 0-15,3-2 0 16,1-5 0-16,0 4 0 16,0-3 0-16,0-4 0 15,4 3 0-15,0 1 0 16,4-4 0-16,0 4 0 15,0-1-1-15,-1 1 1 0,1-1 0 16,0-2 0-16,4 6-1 16,0-4 1-16,0 1 0 15,0-4 0-15,-1 0 0 16,5 0 0-16,-4 0 0 16,0 0 1-16,0 0-1 15,4 0 0-15,-1-3 0 16,1-1 0-16,0 1 0 15,0-1 0-15,-4 4 0 16,0-3 0-16,-1-1 0 16,1 1 0-16,0-1 0 15,-4 1 0-15,-4-4 0 16,0 0 0-16,0 4 0 16,0-1 1-16,-1-3-1 15,1 0 0-15,0 0 0 16,0-3 1-16,0-1-1 0,0 4 1 15,0-4-1-15,0 1 0 16,0-1 0-16,4-3 1 16,0 4-2-16,-1-4 1 15,1-4 0-15,0 4 0 16,0-3 0-16,4 2 0 16,-4-2 0-16,4-4 1 15,-5 3-1-15,1-3 1 0,0 4-1 16,0-1 0-16,4 4 0 15,0 0 1-15,4-4-1 16,-1 4 0-16,-3-3 0 16,-4-1 0-16,4 0 0 15,0 1 0 1,4-4 0 0,-5 0 1-16,1 0-1 15,-4-8 0-15,-4 8 0 16,0-3 1-16,0-1-1 15,-4 7 1-15,4 1-1 16,0-1 1-16,0-3-1 16,-1-4 0-16,1 4 0 15,0-3 0-15,0-1 0 16,0-3 0-16,4 3 0 16,0 4 1-16,0-3-1 15,0-1 0-15,3-3 0 0,-3 0 0 16,-4 3 0-16,0-10 1 15,0 7-1-15,0-4 0 16,4 0 0-16,0 0 0 16,0 4 0-16,-1 4 0 15,1-5 0-15,-4 1 1 16,0 0-1-16,0-4 0 16,8 4 0-16,0 0 0 15,-4 0 0-15,-1 0 0 16,1 3 0-16,4 0 0 15,-4 4 0-15,0 0 0 0,0 0 0 16,0-3 0-16,0-5 0 16,-1 1 0-16,1 0 0 15,0 0 0-15,-4 7 0 16,-4-4 0-16,0 0 0 16,0 1 0-16,0-1 0 15,-4 1 0-15,4-1 0 16,0 0 0-16,0 1 0 15,0-8 1-15,-1 0-1 16,1 1 0-16,4 2 0 16,0 5 0-16,4-1 0 15,4 0 0-15,-4 1 0 16,0-4 0-16,0-1-1 16,-1 5 1-16,1-1 0 15,-4 1 0-15,0-1 0 16,4 0 0-16,-4 1 0 0,4 3 0 15,0 3 0-15,0-3 1 16,-5 0-1-16,1 0 0 16,8-4 0-16,-4 4 0 15,0 0 0-15,0-4 0 16,0 4 0-16,0 0 0 16,-1 0 0-16,1 0 0 15,0 0 0-15,0-1 0 16,-4 5 0-16,4 3 0 15,-4-7 0-15,4 3 0 0,-4 4-1 16,-1-4 1 0,-3 1 0-16,4 3 0 0,-4 0 0 15,0 0 0-15,0 0 0 16,-4-4 0-16,0 1 0 16,4-1 0-16,0 0-1 15,0-3 1-15,0-3 0 16,0 10 0-16,0 3 0 15,0-3 0-15,4 3 0 16,-5-3 0-16,1 4 0 16,0-8 0-16,0 4 0 15,4 4 0-15,0-8 0 16,0 4 0-16,-4 4 0 16,0-5 0-16,0 5 0 15,0-1 0-15,0 4 0 16,0-3 0-16,0 3 0 15,-1 0 0-15,1 0 0 0,4-4 0 16,0 1 0-16,0-1 1 16,0 1-2-16,0-1 1 15,-4 1 0-15,0 3 0 16,0 0 0-16,0-4 0 16,0 4 0-16,0 0 0 15,0-3 0-15,-1 3 0 16,1-4 0-16,0 4 0 15,4-3-1-15,0-1 1 16,0 1 0-16,0 3 0 0,0 0-1 16,0 0 1-16,0 0-1 15,0 0 1-15,3 0 0 16,1 0 0-16,0 0-1 16,0 0 1-16,-4 0-1 15,4 0 1-15,-4 3 0 16,4 1 0-16,0-1 0 15,-5-3 0-15,1 0 0 16,-4 4 0-16,0-4 0 16,4 0 0-16,-4 0 0 15,0 0 0-15,0 0-1 16,0 3 1-16,0 1 0 16,0-1 0-16,0 1 0 15,4-4 0-15,-1 3 0 16,1 1 0-16,0-4 0 15,0 0 0-15,0 0 0 0,0-4 0 16,0 4 0-16,-4 4 0 16,4-1 0-16,0-3 0 15,0 7 0-15,-4 0 0 16,3 1 0-16,1-1 0 16,-4 3 0-16,4 1 0 15,-4-1 0-15,4 1 0 16,-4-1 0-16,0 1 0 15,0-4 0-15,0 7 0 16,0-3 0-16,0-1 0 16,0 1 0-16,-1 0 0 15,1-1-1-15,0 1 1 0,0-1 0 16,0 1 0-16,0-1 0 16,4 1 1-16,0 0-2 15,0-1 1-15,0 1 0 16,-4-1 0-16,4 1 0 15,0 0 0-15,-1-4 0 16,-3 7 0-16,0-7 0 16,4 7 0-16,-4 0-1 15,0 0 1-15,0 0 0 16,0-7 0-16,4 4 0 16,-4-1 0-16,0 1 0 15,0 0 0-15,4-1-1 16,0 1 1-16,-5 3 0 15,1-4 1-15,0 5-1 0,0-1 0 16,-4-4 0-16,-4 4 0 16,4-3 0-16,0 3 0 15,0-3 0-15,0 3 0 16,0 0 0-16,0-4 0 16,0 1 0-16,0-4 0 15,4 7 0-15,0-3 0 16,0 3 0-16,-4 0 0 15,4 4 0-15,0-4 1 16,0 3-1-16,0 1 0 16,-1 0 0-16,1-1 0 15,0 1 0-15,0-4 0 0,0 4 0 16,0-1 0-16,0 1 0 16,0-4 0-16,0 4 0 15,0-1 0-15,-4 1-1 16,4 0 1-16,0 3 0 15,0-4 1-15,0-6-1 16,0 3 0-16,-1 0 0 16,1 0 0-16,0 1 0 15,0 2 0-15,0 1-1 16,0-1 1-16,0 1 0 16,0 3 0-16,0-3 0 15,0 0 0-15,0-1 0 16,0-3 0-16,0 0 0 15,0-3 0-15,0 7 0 16,0-4 0-16,3 3 0 0,-3 1 0 16,4 0 0-16,4 3 0 15,0-4 0-15,0 1 0 16,0 0 0-16,-4-1 0 16,4 1 0-16,-1 0 1 15,1 3-1-15,0-4 0 16,-4 1 0-16,0-4 0 15,0 4 0-15,0-1 0 16,-4-2-1-16,4 2 1 16,-4-3-1-16,0 4 1 0,0-4 0 15,-5-7 0 1,1 4 0-16,0-1 1 0,0 1-1 16,0-1 0-16,4 1 0 15,-4 0 0-15,4-1 0 16,-4 1 0-16,4-1-1 15,0 1 1-15,0 0 0 16,0-1 0-16,0 1 0 16,0 3 0-16,4 3 0 15,0-2 0-15,-1-5 0 16,1 1 0-16,0-1 0 16,0-3 0-16,0 0 0 15,0 0 0-15,0 1 0 16,0-5 1-16,0 8-1 15,0-1 0-15,0 4 0 16,-1-3 0-16,5 0 0 16,0-1 0-16,0 1 0 0,-4-1 0 15,4 4 0-15,0-3 0 16,4 0 0-16,-5-4 0 16,5 0 0-16,0 0 0 15,0-4 0-15,0 1 1 16,4-1-1-16,-8 1 0 15,-1 3 0-15,5-7 0 16,-4 3 0-16,0 1 0 16,0-4 0-16,-4 0 0 15,0 0 0-15,0 0 0 0,-1 0 0 16,5 0 0-16,0 0 0 16,0-7 1-16,0 7-1 15,0-4 0-15,0 4 0 16,4 0 0-16,-5-3 0 15,1-1 0-15,4 1 0 16,0-4 1-16,0 3-1 16,0-3 0-16,0 4 0 15,-1-4 1-15,1-1-1 16,-4 1 1-16,0 0-1 16,0 0 0-16,4 0 0 15,0 4 0-15,-1-4 0 16,5-4 0-16,-4 4 0 15,0-4 1-15,-4 1-1 16,4 3 0-16,-1 0 0 16,-3 0 0-16,0 0 0 15,0 0 1-15,-4-4-1 0,0 0 0 16,0-3 0-16,0 0 1 16,0-3-1-16,4-1 1 15,-1-3-1-15,1 3 0 16,0 0 0-16,0 1 0 15,0 6 0-15,0 1 0 16,0-1 0-16,3 1 0 16,1-8 0-16,0 0 0 15,0 1 0-15,0-1 0 16,-4 0 0-16,0-3 1 0,-1 7-1 16,1-7 1-16,0 3-1 15,0-3 0 1,16-11 0-1,-8-6 1-15,3 6-1 16,-7 0 0-16,8 4 0 16,-4 0 0-16,0-1 0 15,-4 1 0-15,3 0 0 16,-7 0 0-16,-4 3 0 16,0 4 0-16,0-4 0 15,0-3 0-15,4 0 0 16,0-1 1-16,-1 1-1 15,1 0 0-15,4 3 0 16,-4 1 0-16,0 2 0 16,0-2 0-16,0-1 0 15,0 0 0-15,-1-3 0 16,1 0 0-16,0 3 0 16,4-3 0-16,-4 7 0 0,0 3 0 15,0-3-1-15,0 0 1 16,3 0 0-16,-3 0 0 15,0-4 0-15,0 4 0 16,4-4 0-16,0 7 0 16,0 1 0-16,-1 3 1 15,1-1-1-15,0 1 0 16,0-7 0-16,4 0 0 0,-8 3 0 16,3 1 0-16,-3-4 0 15,-4-1 0-15,0 1-1 16,0 4 1-16,0-5 0 15,0 1 0-15,4 4 0 16,0-5 0-16,-1 5 0 16,1-4 0-16,0 0 0 15,4-1 1-15,0-2-1 16,0 2 0-16,4 5-1 16,-1 3 1-16,5 0 0 15,4 0 0-15,-4-4 0 16,-1 0 0-16,5 4-1 15,-4 0 1-15,0 0 0 16,-4 3 0-16,-1 1 0 16,1-1 0-16,-4 1 0 15,4-1 0-15,0 0-1 16,-8 1 1-16,-1-1 0 0,5 1 0 16,0-1-1-16,0 4 1 15,0 0 0-15,0 0 0 16,-1 0 0-16,1 3 0 15,0 1 0-15,4 3 0 16,0-7 0-16,8-4 0 16,-1 4 0-16,1-3 0 15,-4 2-1-15,4-2 1 16,-1 3 1-16,1 0 0 16,-4 0-5-16,-4 7 1 15,-4 3-8-15,-9 1 1 0</inkml:trace>
    <inkml:trace contextRef="#ctx0" brushRef="#br2" timeOffset="-22912.71">-2353 1169 16 0,'16'-4'8'0,"24"4"-8"0,-28 0 8 16,4-4-8-16,3 1 1 15,9 3 1-15,8 0 0 16,0 0-2-16,7 3 0 15,-3 1 2-15,-4-4 0 16,3 0-1-16,5 4 0 16,12-4 0-16,3 0 0 15,5 0-1-15,7 0 1 16,9 0-1-16,-9 0 0 0,4 0 0 16,5 3 1-16,7 1-1 15,-4-4 1-15,9 7-1 16,7 3 1-16,-8-3-1 15,8 0 1-15,16 4-1 16,1-4 0-16,11-4 0 16,-8 5 0-16,12-5 0 15,-4 4 0-15,11 0 0 16,-10 0 0-16,6-3 0 16,13-1 1-16,0 1-1 15,-8 3 1-15,8-4-1 16,12-3 1-16,3 4-1 15,-7 3 0-15,12-7 0 16,-4 4 1-16,3-4-1 16,-7 3 0-16,8-3 0 0,-5 0 0 15,1 0 0-15,4 0 0 16,-1 0 0-16,5 0 0 16,-8 0 0-16,0 4 0 15,-1-4 0-15,5 3 0 16,-8-6 0-16,3 3 0 15,-3 0 0-15,8 3 0 16,-12-6 0-16,-1 3 0 16,1-4 0-16,8 4 1 15,-20 0-1-15,4 0 0 16,3-3 0-16,1 3 1 0,-8 0-1 16,-4 0 1-16,8 0-1 15,0 0 0-15,0 3 0 16,-12-3 0-16,3 0 0 15,5 0 0-15,-8-3 0 16,-4 3 1-16,-12-4-1 16,8 4 0-16,-4-4 0 15,-4 1 0-15,0-1 0 16,-11 4 0-16,-1-3 0 16,-4-1 1-16,-4 1-1 15,-8 3 0-15,-3 0 0 16,-5 3 1-16,0-3-2 15,-15 0 1-15,-5 0 0 16,-3 0 1-16,-4 0-1 16,-1 4 1-16,-3-4-2 15,-5 3 0-15,1-6-6 16,-12 3 0-16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5T22:19:44.569"/>
    </inkml:context>
    <inkml:brush xml:id="br0">
      <inkml:brushProperty name="width" value="0.1" units="cm"/>
      <inkml:brushProperty name="height" value="0.1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101D9A45-0337-4BBD-A4D0-85296D56E6F2}" emma:medium="tactile" emma:mode="ink">
          <msink:context xmlns:msink="http://schemas.microsoft.com/ink/2010/main" type="writingRegion" rotatedBoundingBox="6596,7820 7668,7820 7668,8427 6596,8427"/>
        </emma:interpretation>
      </emma:emma>
    </inkml:annotationXML>
    <inkml:traceGroup>
      <inkml:annotationXML>
        <emma:emma xmlns:emma="http://www.w3.org/2003/04/emma" version="1.0">
          <emma:interpretation id="{57524BE3-7137-4863-A0F4-6EC7E67D77A2}" emma:medium="tactile" emma:mode="ink">
            <msink:context xmlns:msink="http://schemas.microsoft.com/ink/2010/main" type="paragraph" rotatedBoundingBox="6596,7820 7668,7820 7668,8427 6596,84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2CEE72-3B98-4B2E-BC89-237C13E9A4D0}" emma:medium="tactile" emma:mode="ink">
              <msink:context xmlns:msink="http://schemas.microsoft.com/ink/2010/main" type="line" rotatedBoundingBox="6596,7820 7668,7820 7668,8427 6596,8427"/>
            </emma:interpretation>
          </emma:emma>
        </inkml:annotationXML>
        <inkml:traceGroup>
          <inkml:annotationXML>
            <emma:emma xmlns:emma="http://www.w3.org/2003/04/emma" version="1.0">
              <emma:interpretation id="{B3A0C655-2CC1-45A1-AF7D-BC5194DBCB9F}" emma:medium="tactile" emma:mode="ink">
                <msink:context xmlns:msink="http://schemas.microsoft.com/ink/2010/main" type="inkWord" rotatedBoundingBox="6596,7820 7668,7820 7668,8427 6596,8427"/>
              </emma:interpretation>
            </emma:emma>
          </inkml:annotationXML>
          <inkml:trace contextRef="#ctx0" brushRef="#br0">138 0 8 0,'4'4'4'0,"-4"13"3"0,0-17 5 15,4 4-10-15,-4 3 0 16,4 0 1-16,-4 4 0 16,0 3-4-16,0 0 0 15,-4 11 2-15,-4-1 1 16,1 8-1-16,-1-11 0 16,-3 7-1-16,-1 4 1 15,0 0-1-15,0 3 0 16,0-3 0-16,4-4 1 15,-4 0-1-15,4-6 0 0,-4 6 0 16,0-11 1-16,8 5-1 16,0-1 0-16,0-4 0 15,4-2 1-15,0-1-1 16,4-4 0-16,0 1 0 16,4-4 0-16,4 0 0 15,0-4 0-15,0 1 0 16,4 0 0-16,0-4-1 15,4 7 1-15,-5-4-1 16,4-3 0-16,-3-3-5 16,4-4 0-16</inkml:trace>
          <inkml:trace contextRef="#ctx0" brushRef="#br0" timeOffset="328.12">-135 343 19 0,'4'-8'9'0,"24"1"-7"0,-20 4 13 0,4-1-14 16,0 1 0-16,0-1 1 16,3 4 1-16,1 0-4 15,4 0 1-15,-4 0 1 16,4 0 0-16,0-3-1 16,-4-1 1-16,8 4-3 15,-4-3 0-15,3-1-5 16,4 4 0-16</inkml:trace>
          <inkml:trace contextRef="#ctx0" brushRef="#br0" timeOffset="718.75">289 374 20 0,'-11'4'10'0,"18"-8"-8"0,-7 4 14 0,0 0-15 16,8 0 1-16,0-3 0 15,-4 3 1-15,-4 0-4 16,4-4 0-16,4 1 2 16,4-4 1-16,0 0-2 15,4 0 1-15,0-1-2 16,0 5 0-16,0-1-6 15,0 1 0-15</inkml:trace>
          <inkml:trace contextRef="#ctx0" brushRef="#br0" timeOffset="984.38">317 441 19 0,'-4'4'9'0,"12"-4"-6"0,-8 0 10 16,4 0-12-16,4 0 0 16,0-4 1-16,0 1 0 15,4-1-3-15,4-3 0 16,0 0 0-16,8 0 1 15,-4 0-6-15,3-4 1 16</inkml:trace>
          <inkml:trace contextRef="#ctx0" brushRef="#br0" timeOffset="1625.01">738 219 13 0,'-4'-3'6'0,"0"10"3"0,4-7 4 16,-4 3-11-16,0-3 0 16,4 4 0-16,-4 3 1 15,0 0-4-15,0-4 1 16,0 4 2-16,-4 0 0 16,4 4-1-16,0 3 0 15,-4 4 0-15,4 3 0 16,0 0-1-16,4 0 1 15,0 0-1-15,0-3 0 16,0 10 0-16,4-7 0 16,0-3 0-16,4 3 0 0,0 0 0 15,4-7 0-15,0 1 0 16,4-8 1-16,0 0-1 16,4-7 0-16,-1-4 0 15,5-6 1-15,0-5 0 16,-4 1 0-16,0-3-1 15,-8-1 1-15,0 0-1 16,0-3 1-16,-4-3 0 16,-4-1 0-16,0 4-1 15,0 0 0-15,-4 3 0 16,0 7 1-16,-8-3-1 16,0 4 1-16,0-4-1 15,-4-1 0-15,-4 5 0 16,0-1 0-16,0-3 0 15,0 7 0-15,0 4-2 0,0-1 0 16,-3 8-7-16,3 3 1 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5T22:59:32.9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17263 13824 22 0,'3'-2'11'0,"0"-6"-5"0,0 3 11 16,3-1-17-16,3-4 0 15,6-1 1-15,-1-2 0 16,4-3-1-16,3-5 0 16,-3 2 0-16,3-4 1 15,0-4-1-15,2-2 0 16,-2-3 0-16,0-2 1 0,0-6-1 16,-3 3 0-16,-3 5 0 15,-3 1 1-15,-3 1-1 16,-4 4 0-16,1 2 0 15,-3 6 0-15,0 2 0 16,-3 5 1-16,0 1-1 16,0 7 0-16,-3 6 0 15,0 7 0-15,-3 1 1 16,-2 7 0-16,-1 6-1 16,0 5 0-16,0 3 0 15,-3 2 0-15,0 3 0 16,-3 0 1-16,3 3-1 15,0 0 0-15,3 0 0 16,-3 2 1-16,1 0-1 16,2 1 0-16,0-1 0 15,3-8 0-15,-3-5 0 16,3-5 1-16,0-5 0 0,3-3 0 16,0-8-1-16,3-6 1 15,3-7 0-15,3-8 0 16,3-9 0-16,-3-4 0 15,6-3-1-15,3-5 0 16,2-1-1-16,7 6 1 16,3 3-1-16,3-1 1 15,0 6 0-15,-4 5 0 16,-2 3-1-16,-3 5 1 16,-6 8 0-16,-3 3 1 15,-3 2-1-15,-6 3 0 0,-6 5 1 16,-9 0 0-16,-6 3-1 15,-3 0 1-15,-3-3-1 16,0 3 1-16,4-5-1 16,-1-1 1-16,3 1 0 15,0-3 0-15,6-3-1 16,0 0 1-16,6 6-1 16,0 2 1-16,3-2 0 15,3 5 0-15,6-3-1 16,3 3 0-16,3 0 0 15,3 2 0-15,3-5 0 16,3 3 1-16,-3-5-1 16,-1-1 1-16,1-4-4 15,-3-1 0-15,3-2-8 16,0-3 1-16</inkml:trace>
  <inkml:trace contextRef="#ctx0" brushRef="#br0" timeOffset="241.17">17819 13668 30 0,'3'-2'15'0,"24"-4"-11"0,-21 4 19 0,0 2-23 16,3 0 1-16,3-3 0 15,3 0 1-15,3 1-3 16,0-1 0-16,2-2-4 16,-2 2 1-16,6 3-5 15,-9 0 0-15</inkml:trace>
  <inkml:trace contextRef="#ctx0" brushRef="#br0" timeOffset="466.33">17808 13772 27 0,'0'2'13'0,"3"-2"-7"15,-1 0 20-15,4 0-25 0,3-2 0 16,3-4 0-16,-3 1 0 15,3-3-3-15,3 0 1 16,3-2-8-16,9-1 0 16</inkml:trace>
  <inkml:trace contextRef="#ctx0" brushRef="#br0" timeOffset="1064.75">18284 13213 27 0,'-3'-16'13'0,"30"8"-13"15,-18 6 15-15,-1-6-15 16,1 0 1-16,6 0 0 16,0 3 0-16,3 2-1 15,3 6 0-15,-3 2 1 16,0-2 0-16,-4 5 0 16,1 5 0-16,-6 8 0 15,-3 3 0-15,-9 0 0 16,-3 7 1-16,-9 6-1 0,1 0 0 15,-4-5 0-15,-3-3 0 16,0-2 0-16,0-6 0 16,0-5 0-16,0-6 0 15,1-2 0-15,2-2 0 16,3-6-1-16,3 0 1 16,3-3-2-16,6-2 1 15,0 2 0-15,6 0 0 16,-3 3-1-16,9 0 1 0,-3 3 0 15,6 0 0-15,0 2 1 16,3 0 0-16,-6 3 0 16,3 0 0-16,-1 0 0 15,4 0 0-15,0 0 0 16,3 0 0-16,0-3-1 16,0-2 1-16,0-1-3 15,-1-4 0-15,1-1-5 16,0-2 0-16,0-6-4 15,0 1 0-15</inkml:trace>
  <inkml:trace contextRef="#ctx0" brushRef="#br0" timeOffset="1334.25">18739 13287 26 0,'-3'0'13'0,"3"11"-8"0,0-8 22 16,-3 5-27-16,0 5 1 15,0 5 0-15,-3 3 0 16,0 6-2-16,0-1 1 16,0-2 0-16,1 3 1 15,-1-4-1-15,0-4 1 16,3 2-2-16,-3-5 1 0,3-3-6 15,0-7 1-15,12-6-4 16,0 0 0-16</inkml:trace>
  <inkml:trace contextRef="#ctx0" brushRef="#br0" timeOffset="1600.44">18834 13303 23 0,'0'3'11'0,"-3"7"-8"0,3-4 15 0,-3 4-17 16,1 4 0-16,-1 1 3 16,3 7 0-16,-3 1-5 15,0 4 1-15,3-3 2 16,0 0 1-16,0-3-2 0,0 0 1 15,0-5-4-15,0-3 1 16,0-2-8-16,3-9 1 16</inkml:trace>
  <inkml:trace contextRef="#ctx0" brushRef="#br0" timeOffset="1874.69">18665 13137 29 0,'9'7'14'0,"12"-1"-11"16,-13-4 20-16,1 6-23 15,6-2 1-15,3-1 0 16,0 0 0-16,3-5-1 15,6 3 0-15,2 0 0 16,7-3 1-16,0-6-3 16,0 4 0-16,-4-4-6 15,-2 4 0-15,3 4-1 16,-12 4 0-16</inkml:trace>
  <inkml:trace contextRef="#ctx0" brushRef="#br0" timeOffset="2266.34">18093 13793 25 0,'6'2'12'0,"18"-4"-12"15,-12 2 24-15,3-3-22 16,9 0 1-16,11 3 1 16,-2-2 0-16,9-4-5 15,11 4 1-15,10-3 2 16,-4-1 1-16,10 1-2 15,-7 0 1-15,1-3-1 16,-7 0 0-16,1 0-2 16,-9 3 1-16,-10-1-4 15,-8 4 1-15,-12 2-8 16,-9 2 1-16</inkml:trace>
  <inkml:trace contextRef="#ctx0" brushRef="#br0" timeOffset="2669.64">18069 14444 20 0,'-11'15'10'16,"17"-7"-2"-16,-6-8 9 0,0 0-14 16,2 0 0-16,4-2 2 15,0-1 1-15,3-5-8 16,0-2 1-16,3-4 3 15,3-7 1-15,0-3-2 16,6-2 1-16,9-6-2 16,5-5 0-16,-5 3 0 15,0 2 0-15,3-5-1 16,-1 5 1-16,1 3-1 16,-3 3 0-16,-6 2-4 15,-4 3 0-15,1 2-4 16,-9 11 0-16</inkml:trace>
  <inkml:trace contextRef="#ctx0" brushRef="#br0" timeOffset="3047.91">18284 13938 27 0,'-18'-21'13'0,"30"16"-16"0,-6-1 21 0,0 4-16 16,3-1 0-16,0 1 2 15,0 2 0-15,-1 2-5 16,4 1 1-16,3 2 3 16,3 3 0-16,0 3-1 15,3 2 0-15,0 5-1 16,-4 6 1-16,-2 5-1 15,-3-5 1-15,-3 8 0 16,-3 2 0-16,0 3-1 16,-3-2 1-16,0 2-1 15,0-3 0-15,0 1 0 16,0-1 0-16,0-8-1 16,0-2 1-16,-3-5-8 15,0-6 0-15,0 0-5 16,-6-2 1-16</inkml:trace>
  <inkml:trace contextRef="#ctx0" brushRef="#br0" timeOffset="4416.22">20266 13594 25 0,'-15'-2'12'0,"18"-1"-12"0,-3 3 12 15,-3-3-12-15,0 3 1 16,-3 3 1-16,0 2 0 15,0 1-1-15,0 4 0 16,-2 1 2-16,-1-1 0 16,-3 4 0-16,0 1 1 15,0 7-2-15,3 1 1 0,0 1-1 16,3 3 0-16,3 2-1 16,6-3 1-16,3 1-2 15,0-6 1-15,3-5-1 16,-3-6 1-16,3-4-1 15,3-9 0-15,3-8-1 16,5-2 0-16,4-5-1 16,0-1 1-16,3-2-1 15,0 0 1-15,-7 2 0 16,-2 6 0-16,-3 2 1 16,-3 1 0-16,-3 2 0 15,-3 5 1-15,-3 6 0 16,-3 2 1-16,0 3-1 15,-3 3 1-15,3 2-1 16,0-2 0-16,0 7 0 16,0-2 0-16,3 2-1 15,3-2 0-15,3-2 0 0,3-4 1 16,3-7-1-16,6-3 1 16,2-11-2-16,4-2 1 15,0-6 0-15,-3-10 0 16,-3 0-1-16,-4 5 0 15,1-5 0-15,-3 0 1 16,-3 3 0-16,-6-1 0 16,-3 6 0-16,-6 8 0 15,0-3 0-15,-6 8 0 0,0 3-2 16,-3 2 1-16,3 1-7 16,-3 2 1-16,9 5-3 15,3 0 0-15</inkml:trace>
  <inkml:trace contextRef="#ctx0" brushRef="#br0" timeOffset="4746.76">20903 13615 31 0,'-3'6'15'0,"21"-12"-15"0,-12 4 27 15,0-1-26-15,3 1 0 16,6-1 0-16,0 0 0 15,5 1-3-15,1-1 1 16,3 3-4-16,-3-3 0 16,6 3-5-16,-3 0 1 15</inkml:trace>
  <inkml:trace contextRef="#ctx0" brushRef="#br0" timeOffset="4953.9">20864 13769 30 0,'6'0'15'0,"36"-5"-16"16,-30-1 25-16,0 1-27 15,0 0 0-15,3 2-14 16,8 0 1-16</inkml:trace>
  <inkml:trace contextRef="#ctx0" brushRef="#br0" timeOffset="5767.05">21448 13457 26 0,'-18'-14'13'0,"30"14"-14"15,-6-5 18-15,3-3-16 0,6 0 0 16,3 0 0-16,5 0 0 15,-2 3-2-15,6 0 1 16,9 5 0-16,-4 2 1 16,1 6-2-16,-6 6 1 15,-6 4 1-15,-6 6 0 16,-12 5 0-16,-12 5 1 16,-9 1 0-16,-6-1 0 0,0 3 0 15,-8 0 0-15,-4-2-1 16,0-9 1-16,6 3-1 15,4-10 0-15,2-9-1 16,3-4 1-16,6-4-1 16,6-7 0-16,3-6-1 15,6 1 0-15,6-1 0 16,0 1 0-16,3-1 0 16,3 3 0-16,0 6 1 15,0 2 0-15,-3 2 1 16,0 6 0-16,-4 3 0 15,4 2 0-15,0 0 0 16,6 0 1-16,0 3-1 16,-3-2 0-16,3-7-1 15,9-4 0-15,0-3-4 16,2 0 1-16,7-5-7 16,0-3 0-16</inkml:trace>
  <inkml:trace contextRef="#ctx0" brushRef="#br0" timeOffset="6055.25">22064 13512 27 0,'-3'-2'13'0,"0"31"-11"0,3-24 17 0,-6 11-17 16,0 5 0-16,-3-2 0 15,3 4 1-15,-3 4-4 16,0 2 0-16,3 0 2 16,-2-5 0-16,2 0-3 15,3-6 0-15,3-7-7 16,9-3 1-16</inkml:trace>
  <inkml:trace contextRef="#ctx0" brushRef="#br0" timeOffset="6354.46">22284 13523 28 0,'-6'5'14'0,"3"16"-16"0,3-15 19 16,-3 4-15-16,-3 9 0 16,-3-6-1-16,4 8 1 0,-1 3-3 15,0 5 1-15,0-3 0 16,0-2 1-16,-3-3-2 15,9-5 1-15,-6-2-2 16,3-4 0-16,3-5-7 16,0-5 1-16</inkml:trace>
  <inkml:trace contextRef="#ctx0" brushRef="#br0" timeOffset="6622.65">21963 13451 27 0,'6'-10'13'0,"15"10"-10"15,-12-3 20-15,2 3-22 16,-2-2 1-16,0 2-1 0,0 0 1 15,6-3-3-15,3 0 1 16,3 1 0-16,6-1 1 16,2 0-3-16,4 1 1 15,0 4-8-15,3-2 0 16</inkml:trace>
  <inkml:trace contextRef="#ctx0" brushRef="#br0" timeOffset="7174.27">22478 13647 20 0,'6'-13'10'0,"29"-11"-10"16,-23 14 9-16,3-4-9 15,3 1 0-15,6-5 0 16,3-6 0-16,2-3-1 16,4 1 0-16,-3-3-1 15,-6 0 1-15,6 0 0 16,-10 2 0-16,4 1 1 0,-9 2 1 15,-6 0 2-15,-6 5 0 16,-3 4 1-16,0 1 0 16,0 6-1-16,-3 3 1 15,-3 5-1-15,-3 5 0 16,0 6-2-16,-6 5 0 16,6 2 0-16,-6 12 1 15,1 4-1-15,-7 3 0 0,6 5 0 16,-6 9 1-16,0-4 0 15,0 9 0-15,1-3 0 16,2 0 0-16,0 2-1 16,3-2 1-16,3 0-1 15,3-5 0-15,0-9-1 16,-3-4 1-16,3-9-2 16,0-5 0-1,0-5-4-15,1-5 1 0,5-9-7 16,3-7 1-16</inkml:trace>
  <inkml:trace contextRef="#ctx0" brushRef="#br0" timeOffset="7387.85">22427 13822 27 0,'3'-3'13'0,"9"-2"-11"16,-3 2 18-16,3 1-17 0,0-1 0 15,0 0 1-15,6-5 0 16,8 0-6-16,10 0 1 16,6 1 2-16,2-1 0 15,-8 0-10-15,6 0 1 16,-4 5-2-16,-17 0 0 16</inkml:trace>
  <inkml:trace contextRef="#ctx0" brushRef="#br0" timeOffset="12293.24">19296 14764 21 0,'-6'-3'10'0,"6"-2"-7"0,0 5 10 16,0 0-12 0,0 0 0-16,0 0 1 15,-3 2 0-15,0 1-2 0,0 8 0 16,3 2 2-16,0 8 0 15,0 0 0-15,-3 3 0 16,0 3-1-16,0-4 1 16,3-2-1-16,0 1 0 15,0-9 0-15,3-3 0 16,6-4-1-16,3-6 1 16,3-8-1-16,3-3 0 15,2-2-1-15,1 0 0 0,-3 0 0 16,-3 2 0-16,-3 0 1 15,-3 6 0-15,-3 5 0 16,0 3 1-16,-3 7 1 16,0 1 0-16,3-1-1 15,0 4 1-15,5-1-1 16,1 0 0-16,3-5-1 16,6-3 1-16,3-5-1 15,3-5 0-15,2-5 1 16,1-4 0-16,-6-7-1 15,-6-3 1-15,0-5-1 16,-6-3 1-16,-3 1 0 16,-3-6 0-16,-6 5-1 15,-3 5 1-15,-3 6-1 16,0 3 0-16,-6 2-1 16,0 5 1-16,0 6-4 15,-3 5 0-15,3 3-6 0,9 5 0 16</inkml:trace>
  <inkml:trace contextRef="#ctx0" brushRef="#br0" timeOffset="12640.48">19150 15139 26 0,'27'-2'13'0,"29"-9"-11"15,-47 9 16-15,6-4-18 16,9 1 0-16,6 0 1 16,5-1 0-16,4 1-1 15,0 0 0-15,-3 0-1 16,2 2 1-16,-5 0-8 16,0 3 1-16</inkml:trace>
  <inkml:trace contextRef="#ctx0" brushRef="#br0" timeOffset="13359.72">19284 15259 21 0,'-3'-3'10'0,"3"21"-6"0,0-15 12 0,0 5-15 16,0 5 1-16,0 8 0 15,0-5 1-15,-3 8-3 16,-3 3 0-16,-3-1 3 15,3-5 0-15,0 6-1 16,0-4 0-16,0-1 0 16,0-4 0-16,3-2-1 15,0-3 1-15,0-2-1 16,0-6 1-16,3-2-2 16,0-3 1-16,3-8-1 15,3-3 1-15,3-2-1 16,3-3 0-16,3-5-1 0,0 2 1 15,6 1-1-15,0-1 0 16,2 3 0-16,1 6 0 16,0 2 0-16,-3 3 1 15,0 2-1-15,-3 3 1 16,-4 3 0-16,-5 2 0 16,-6 0 0-16,-6 1 1 15,-6 1-1-15,-8 1 1 16,-4 0-1-16,0 0 1 0,0 0-1 15,0-2 1 1,3 4-1-16,4-2 1 0,2 0-1 16,3-3 0-16,3 1 0 15,-3-1 0-15,6-2 0 16,0-1 0-16,3 1 0 16,3 2 0-16,6 0 0 15,3-2 1-15,6 5-1 16,2-3 1-16,4 1-1 15,0-1 1-15,-3 3-2 16,0-6 1-16,-1 1-7 16,-5-3 1-16,0 3-4 15,-3-1 0-15</inkml:trace>
  <inkml:trace contextRef="#ctx0" brushRef="#br0" timeOffset="13706.97">20040 15023 27 0,'-15'3'13'0,"30"-1"-11"0,-6-2 20 0,0 0-21 16,6 3 1-16,0 0 0 15,2-6 1-15,4 3-4 16,0-3 1-16,3 1-1 15,0-4 0-15,0 1-8 16,2 0 1-16</inkml:trace>
  <inkml:trace contextRef="#ctx0" brushRef="#br0" timeOffset="13901.11">19945 15155 27 0,'26'-2'13'0,"25"-9"-14"0,-36 8 17 16,9 3-30-16,6-2 1 15</inkml:trace>
  <inkml:trace contextRef="#ctx0" brushRef="#br0" timeOffset="14775.17">20781 14605 21 0,'0'-11'10'0,"6"9"-9"16,0 2 20-16,0-3-20 15,3-2 1-15,3 0 0 16,3-3 0-16,6-3-3 16,2 0 0-16,7 6 2 15,0 2 0-15,3 3-1 16,-1 3 1-16,-5 10-1 15,-6-5 0-15,-6 8 1 16,-9 5 0-16,-12 6 0 0,-12-1 0 16,0 3 0-1,-6 3 0-15,-2 0 0 0,-4-3 0 16,-3 0-1-16,3-5 1 16,1-3 0-16,2-2 0 15,6-1-1-15,6-5 1 16,3-5-1-16,6 0 0 15,9-3 0-15,9-2 0 16,6-3 0-16,9 0 0 0,2-3 0 16,7 3 0-16,0-2 0 15,0 2 0-15,-1-5-5 16,-8 5 0-16,6-6-4 16,-3 4 1-16</inkml:trace>
  <inkml:trace contextRef="#ctx0" brushRef="#br0" timeOffset="15033.73">21400 14597 27 0,'-15'-3'13'0,"9"3"-16"15,3 3 21-15,-3 5-17 16,1 8 0-16,-4 8 0 16,0-1 0-16,0 9-2 0,0 3 1 15,3-1 1-15,0-2 0 16,3-3-3-16,0-8 0 16,6-5-6-16,3-5 1 15</inkml:trace>
  <inkml:trace contextRef="#ctx0" brushRef="#br0" timeOffset="15269.9">21594 14600 17 0,'-3'2'8'0,"-12"25"-5"0,12-17 8 0,-6 6-10 15,0 5 1-15,0 3 0 16,-3 5 1-16,6 3-4 16,0-3 0-16,0 3 2 15,3-6 1-15,0-4-3 16,0-7 0-16,3-4-5 16,0-3 1-16</inkml:trace>
  <inkml:trace contextRef="#ctx0" brushRef="#br0" timeOffset="15507.37">21240 14515 21 0,'-6'-5'10'0,"20"-6"-6"0,-8 11 16 16,3-2-19-16,3 2 1 15,6 0 1-15,3 2 0 16,6-2-4-16,5 5 1 16,7 3 2-16,3-2 0 15,-1-1-3-15,7 0 1 0,6 1-8 16,-1-1 0-16</inkml:trace>
  <inkml:trace contextRef="#ctx0" brushRef="#br0" timeOffset="15867.63">22165 14428 23 0,'-9'-24'11'0,"15"-3"-9"15,-6 20 12-15,-3-1-12 16,-3 0 0-16,-3 2 0 15,-3 4 1-15,1 2-4 16,-1 2 1-16,3 6 2 16,0 3 0-16,-6 5-1 15,0 2 1-15,-3 6-1 16,0 5 1-16,0-2-2 0,-2 4 1 16,5 12-1-16,0-1 0 15,3 11 0-15,0 0 0 16,6 2 0-16,-3 1 1 15,3-8-1-15,0-6 1 16,0-8-1-16,3-5 1 16,0-7-3-16,0-6 0 15,-3-6-7-15,3-2 0 16</inkml:trace>
  <inkml:trace contextRef="#ctx0" brushRef="#br0" timeOffset="16107.8">21674 14819 27 0,'12'0'13'0,"18"0"-11"0,-18-2 19 0,8 2-20 16,7 0 1-16,3 0 0 15,9 0 1-15,2-6-5 16,-2 4 1-16,-3-1-2 16,0-2 1-16,2 2-7 15,-5 6 1-15</inkml:trace>
  <inkml:trace contextRef="#ctx0" brushRef="#br0" timeOffset="16962.75">20850 15203 24 0,'3'0'12'0,"11"-3"-9"0,-8 1 17 0,3-1-18 15,3 3 0-15,3-3 1 16,3 1 0-16,12-1-4 15,5 0 0-15,7-2 2 16,12 0 1-16,17 0-1 16,10-1 0-16,2 1-1 15,9-3 0-15,9 0 0 16,1 0 0-16,-4 3 0 0,-15-3 0 16,-8 0 0-16,-4 0 1 15,-6 3-1-15,-11-1 0 16,-9 4-1-16,-10-1 1 15,-11 1-3-15,-3 2 0 16,-12 0-6-16,-6 2 0 16</inkml:trace>
  <inkml:trace contextRef="#ctx0" brushRef="#br0" timeOffset="17624.49">20939 15430 24 0,'-9'-2'12'0,"15"-1"-8"15,-6 3 17-15,3-2-20 0,3-4 1 31,21 1 0-31,2 0 0 16,1-1-3-16,-6 4 0 16,0 2 2-16,-6 5 0 15,-3 3-1-15,-7 5 1 16,-5 6-1-16,-6-1 1 0,-11 3-1 16,-10 3 1-1,-3 0-1-15,0 0 1 0,-3 0 0 16,1-3 0-16,-1-8-1 15,6-2 1-15,3-6-1 16,6 0 0-16,6-10-1 16,9-3 1-16,6-3-1 15,6 1 1-15,3-1-1 16,0 3 0-16,3 3 0 16,-3 2 1-16,3 3 0 15,-3 3 0-15,-1 2 0 16,1 3 1-16,3 3 0 15,0-3 0-15,0 2-1 16,-6-2 1-16,3-5-1 16,0 5 0-16,-1-8-4 15,1 0 0-15,9-3-5 16,0-2 0-16</inkml:trace>
  <inkml:trace contextRef="#ctx0" brushRef="#br0" timeOffset="17885.89">21421 15423 21 0,'-9'-3'10'0,"12"8"-6"0,-3-5 12 16,0 5-14-16,-3 6 1 15,0 0 1-15,-3 2 1 16,0 3-7-16,0 2 1 0,0 3 3 15,0 3 1-15,3 3-2 16,0-6 0-16,0-3-2 16,3-2 0-16,-2-5-5 15,2-3 1-15,2-6-4 16,-2-2 1-16</inkml:trace>
  <inkml:trace contextRef="#ctx0" brushRef="#br0" timeOffset="18149.07">21594 15404 24 0,'-3'3'12'0,"0"2"-11"16,0 0 20-16,3 3-19 0,-9 5 1 15,3 6 0-15,3-3 0 16,-3 5-4-16,0 0 0 16,0 0 3-16,3 0 0 15,0 3-2-15,0-5 1 16,0-6-4-16,3-2 1 16,-3-6-7-16,6 0 0 15</inkml:trace>
  <inkml:trace contextRef="#ctx0" brushRef="#br0" timeOffset="18418.26">21219 15388 24 0,'-9'0'12'0,"15"-2"-8"16,0-1 16-16,0 0-17 15,3 1 0-15,5-1 0 16,4 0 1-16,6 1-5 16,3 2 0-16,6 0 3 15,8 0 0-15,1-3-2 16,-3-2 1-16,2-3-3 16,7 2 0-16,0 4-5 15,-4-1 1-15,-2 1-4 0,-9 2 1 16</inkml:trace>
  <inkml:trace contextRef="#ctx0" brushRef="#br0" timeOffset="18794.53">22061 15335 25 0,'-6'0'12'0,"6"24"-14"16,0-21 21-16,-6 5-18 16,-3 5 1-16,-3 8 1 15,-3 0 1-15,-5 3-5 16,-1 2 1-16,-3 6 2 15,0 5 1-15,0 0-1 16,0 0 0-16,1 0-1 16,-1-5 1-16,3-3-1 15,3-2 1-15,3-6-2 16,3-5 1-16,3 0-2 16,3-8 1-16,1 2-4 15,5-7 1-15,0-3-7 16,11-11 0-16</inkml:trace>
  <inkml:trace contextRef="#ctx0" brushRef="#br0" timeOffset="19141.55">21933 15796 23 0,'-12'8'11'0,"15"-11"-6"16,-3 3 14-16,0 0-17 16,3-5 0-16,3-3 1 15,0 5 0-15,0-8-5 16,3 1 1-16,0-1 2 15,3-2 1-15,0 0-2 16,5-6 1-16,-5-2-2 16,3-3 0-16,0-2 0 15,3 7 0-15,3 1-3 16,0-1 0-16,0 6-5 16,-1-3 1-16</inkml:trace>
  <inkml:trace contextRef="#ctx0" brushRef="#br0" timeOffset="19500.8">22049 15486 22 0,'6'0'11'0,"-3"-11"-7"0,-3 6 16 16,0 5-19-16,6-2 1 16,0-4 1-16,0 4 0 0,9 2-4 15,0-3 1-15,0 3 2 16,2 3 0-16,4 2-1 16,0 3 1-16,-3 2-1 15,0-2 0-15,-3 3 0 16,-6 7 1-16,-3 1-1 15,-3 13 0-15,-3-6 0 16,-3 1 1-16,0 2-1 16,-3-3 0-16,3 1-3 15,0-6 1-15,0 0-10 16,6-5 1-16</inkml:trace>
  <inkml:trace contextRef="#ctx0" brushRef="#br0" timeOffset="29273.15">22737 15073 26 0,'-12'-8'13'0,"12"8"-11"0,3 0 14 16,0-2-16-16,6-1 1 16,6-5-1-16,2 5 1 15,7-2-1-15,0-3 0 16,6 3-1-16,-6 0 1 16,-6 2-7-16,-4 6 0 15</inkml:trace>
  <inkml:trace contextRef="#ctx0" brushRef="#br0" timeOffset="29468.51">22653 15190 21 0,'-15'0'10'0,"54"-6"-9"16,-27 1 12-16,12 0-12 15,0-3 0-15,5 3 0 16,4-1 0-16,0 1-8 16,6 0 1-16</inkml:trace>
  <inkml:trace contextRef="#ctx0" brushRef="#br0" timeOffset="29753.49">23267 15190 26 0,'5'-14'13'0,"16"-20"-15"0,-12 24 21 15,9-4-19-15,0 4 0 0,6-4 0 16,3-7 0-16,-1-5 0 16,4 2 0-16,0 0-3 15,0-2 1-15,-4 2-5 16,-2 3 0-16</inkml:trace>
  <inkml:trace contextRef="#ctx0" brushRef="#br0" timeOffset="30068.9">23311 14713 27 0,'-3'-7'13'0,"24"-9"-14"16,-9 13 22-16,0 0-21 15,6 1 0-15,0-1 1 16,2 3 0-16,4 5-2 0,3 3 1 15,0 6 0-15,0 1 1 16,-4 12-1-16,-2 7 1 16,-3 6-1-16,-6 2 1 15,-6 1 0-15,-3-6 0 16,-3 2 0-16,-3-2 1 16,-3 0-1-16,6-7 1 15,0-7-1-15,0-4 1 16,0-6-4-16,6-2 1 0,-6-9-8 15,3-4 0-15</inkml:trace>
  <inkml:trace contextRef="#ctx0" brushRef="#br0" timeOffset="30267.04">23802 14960 28 0,'-12'0'14'0,"21"-8"-16"15,-6 8 19-15,-3 0-19 16,3 0 0-16,6 0-12 16,6 2 0-16</inkml:trace>
  <inkml:trace contextRef="#ctx0" brushRef="#br0" timeOffset="30669.62">24371 14663 27 0,'0'-24'13'0,"3"-7"-15"16,-3 20 20-16,3-2-17 16,-3-3 0-16,-3-3 0 15,0 9 1-15,-6 2-2 16,0 3 0-16,-3 5 2 16,-6 8 0-16,-3 2-1 15,4 6 0-15,-1 5-1 16,-6 8 1-16,6 8-1 15,-6 14 1-15,0 4-2 16,-2 11 1-16,5-10 0 16,-3 2 0-16,6 3 0 15,3-6 1-15,0 6-1 16,6-10 0-16,9-6 0 16,-3-8 1-16,0-8-4 15,0-5 1-15,3-9-7 16,-3-7 1-16</inkml:trace>
  <inkml:trace contextRef="#ctx0" brushRef="#br0" timeOffset="30834.73">23907 15118 30 0,'0'-2'15'0,"26"-14"-15"0,-14 10 23 16,6 4-22-16,9-1 0 15,9 1 0-15,2-1 0 0,-2 3-11 16,15 3 1-16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5T15:28:14.766"/>
    </inkml:context>
    <inkml:brush xml:id="br0">
      <inkml:brushProperty name="width" value="0.10002" units="cm"/>
      <inkml:brushProperty name="height" value="0.10002" units="cm"/>
      <inkml:brushProperty name="color" value="#3165BB"/>
      <inkml:brushProperty name="fitToCurve" value="1"/>
    </inkml:brush>
    <inkml:brush xml:id="br1">
      <inkml:brushProperty name="width" value="0.10002" units="cm"/>
      <inkml:brushProperty name="height" value="0.10002" units="cm"/>
      <inkml:brushProperty name="color" value="#00B0F0"/>
      <inkml:brushProperty name="fitToCurve" value="1"/>
    </inkml:brush>
    <inkml:brush xml:id="br2">
      <inkml:brushProperty name="width" value="0.10002" units="cm"/>
      <inkml:brushProperty name="height" value="0.10002" units="cm"/>
      <inkml:brushProperty name="fitToCurve" value="1"/>
    </inkml:brush>
  </inkml:definitions>
  <inkml:traceGroup>
    <inkml:annotationXML>
      <emma:emma xmlns:emma="http://www.w3.org/2003/04/emma" version="1.0">
        <emma:interpretation id="{135DC48A-7152-44D8-A07B-84AA2BF6D7C4}" emma:medium="tactile" emma:mode="ink">
          <msink:context xmlns:msink="http://schemas.microsoft.com/ink/2010/main" type="inkDrawing" rotatedBoundingBox="1635,11387 14244,11568 14208,14018 1600,13837" hotPoints="2766,9155 13125,10656 0,0" semanticType="enclosure" shapeName="RightTriangle">
            <msink:destinationLink direction="with" ref="{925C2B08-70E6-48B9-850E-506A5FACF2E1}"/>
            <msink:destinationLink direction="with" ref="{342F9F3B-70A5-4755-A2A3-55D03436982C}"/>
          </msink:context>
        </emma:interpretation>
      </emma:emma>
    </inkml:annotationXML>
    <inkml:trace contextRef="#ctx0" brushRef="#br0">3167 2936 16 0,'4'0'8'0,"-4"0"-5"16,0 0 8-16,0 0-10 15,0 4 0-15,0-4 0 16,0 3 1-16,0 1-2 16,-4-4 0-16,4 0 1 15,0 3 0-15,0-3-1 16,0 0 1-16,0 0 0 15,0 0 0-15,0 0-1 16,0 0 1-16,0 0 0 16,0-7 0-16,0 7 0 15,0 0 0-15,4-7-1 16,-4-3 1-16,4 3-1 0,-1-1 1 16,1 1-1-16,0-3 0 15,0-1 0-15,0 1 0 16,0-4 0-16,4-4 0 15,-4 7 0-15,4-3 1 16,0 0-1-16,0-4 0 16,0 1 0-16,0 3 0 15,4 3 0-15,-4 0 0 16,0 1 0-16,0-1 0 0,0 1 0 16,0-1 0-1,-1 1 0-15,5-1 1 0,-4-3-1 16,4 0 0-16,-4 0 0 15,4-1 1-15,0 1-1 16,0 0 1-16,0 0-1 16,-4 0 0-16,0 0 0 15,0 0 0-15,0 7 0 16,3 3 0-16,1-6 0 16,0 6 0-16,4-7 0 15,-4 4 1-15,4-3-1 16,-4-1 1-16,0 1-1 15,0-1 0-15,0 0 0 16,-1 1 1-16,9-1-1 16,-8 1 0-16,4 3 0 15,-4-4 0-15,4 4 1 16,0-4 0-16,-4 1-1 16,0-1 1-16,-1 1-1 0,-7-1 1 15,4 4-1-15,-4 0 1 16,4 0-1-16,0 0 0 15,0-4 0-15,0 1 0 16,0-1-1-16,4 0 1 16,0 4 0-16,-4-3 0 15,4-1 0-15,0 1 0 16,-4 3 0-16,3 0 1 16,-3 7-1-16,4-8 1 0,0 1-1 15,0-3 0-15,0 6 0 16,0-3 0-16,0 4 0 15,0-4 0-15,0 0 0 16,0 3 0-16,-1 1 0 16,5 3 1-16,-4-4-2 15,4 8 1-15,0-4 0 16,0-4 0-16,4 0 0 16,0 1 0-16,-1 3 0 15,1-4 0-15,0 4 0 16,0 0 1-16,-4 0-1 15,0 0 0-15,0 0 0 16,-1 4 0-16,1-4 0 16,0 0 1-16,4 0-2 15,-4 0 1-15,-4 0 0 16,0 0 0-16,0 3 0 0,-4-3 0 16,0 4 0-16,-1 0 0 15,1 3 0-15,0-4 0 16,4 1 0-16,0-1 1 15,0 4-1-15,0 0 0 16,0 4-1-16,0-4 1 16,0 4 0-16,4-1 1 15,-5 1-2-15,1-4 1 16,0 0 0-16,4 0 1 16,-4 3-1-16,0-2 0 0,4 2 0 15,-4-3 0-15,0 0 0 16,0 4 0-16,-1-1-1 15,1 1 1-15,0 0 0 16,0-1 0-16,0 1 0 16,0-1 1-16,0 1-1 15,4 3 0-15,0 0 0 16,0 0 0-16,-1 0 0 16,1-3 0-16,-4 0 0 15,0-4 0-15,0 0 0 16,4 3 1-16,-4 4-1 15,0 1 0-15,0 2 0 16,3 1 0-16,-3-1 0 16,0 1 0-16,0 0-1 15,4-1 1-15,-4 1 0 16,0-4 0-16,-4 0 0 16,-4 0 1-16,0 4-1 15,0 3 0-15,0 0 0 0,4 4 0 16,0-4 0-16,0 0 0 15,-1 1 0-15,5-1 0 16,0 4 0-16,0-4 0 16,-4 0 0-16,0 0 0 15,0 0 0-15,0 0 0 16,0 1 0-16,0 2 1 16,0-3-1-16,0-6 0 15,0 2 0-15,0 1 0 0,0-1 0 16,-1 1 0-16,5 3 0 15,-4 0 1-15,0 1-1 16,4 2 0-16,-4-2-1 16,4-1 1-16,0-7 0 15,0 0 0-15,0 4 0 16,0-1 0-16,0 4 0 16,-1 1 0-16,-3-1 0 15,4 0 0-15,-4 0 0 16,4 0 0-16,0 0 0 15,0-3 0-15,0 3 0 16,4 0 0-16,0 1 0 16,-1-5 0-16,-3 1 0 15,4 3 0-15,-4-3 0 16,0 6 0-16,0-2 0 16,0-8 0-16,0 0 0 0,0 0 0 15,0 0 0-15,0 0 0 16,-1 0 0-16,1 0 0 15,0 1 0-15,0-1 0 16,-4 0 0-16,0 0 0 16,-4 0 0-16,0 4 0 15,0-1 0-15,4-3 0 16,0-3 0-16,0 3 0 16,0-3 0-16,0-4 0 15,4 3 0-15,-1 1 0 16,5-4 0-16,0 4 0 15,0-1-1-15,0 1 1 0,0-1 0 16,0-3 0-16,4 8-1 16,-1-5 1-16,1 1 0 15,0-4 0-15,0 0 0 16,4 0 0-16,-4 0 0 16,-1 0 1-16,1 0-1 15,4 0 0-15,0-3 0 16,0-1 0-16,0 1 0 15,-1-1 0-15,-3 4 0 16,0-3 0-16,0-1 0 16,0 1 0-16,0-1 0 15,-5 1 0-15,-3-4 0 16,0 0 0-16,0 4 0 16,0-1 1-16,0-3-1 15,0 0 0-15,0 0 0 16,0-3 1-16,0-1-1 0,-1 4 1 15,1-4-1-15,0 1 0 16,0-1 0-16,4-3 1 16,0 4-2-16,0-4 1 15,0-4 0-15,0 4 0 16,-1-3 0-16,5 2 0 16,-4-2 0-16,4-4 1 15,-4 3-1-15,0-3 1 0,0 3-1 16,0 1 0-16,3 3 0 15,1 0 1-15,4-4-1 16,0 4 0-16,-4-3 0 16,-4-1 0-16,3 0 0 15,1 1 0 1,4-4 0 0,-4 0 1-16,0-1-1 15,-4-6 0-15,-4 7 0 16,-1-4 1-16,1 1-1 15,-4 6 1-15,4 1-1 16,0-1 1-16,0-3-1 16,0-4 0-16,0 4 0 15,0-3 0-15,0-1 0 16,0-3 0-16,3 3 0 16,1 4 1-16,0-4-1 15,0 1 0-15,4-5 0 0,-4 1 0 16,-4 4 0-16,0-12 1 15,0 8-1-15,-1-3 0 16,5-1 0-16,0 0 0 16,0 4 0-16,0 3 0 15,0-3 0-15,-4 0 1 16,0 0-1-16,0-4 0 16,7 4 0-16,1 0 0 15,-4 0 0-15,0-1 0 16,0 5 0-16,4-1 0 15,-4 4 0-15,-1 0 0 0,1 0 0 16,0-4 0-16,0-3 0 16,0 0 0-16,0 0 0 15,0-1 0-15,-4 8 0 16,-4-3 0-16,-1-1 0 16,1 0 0-16,0 1 0 15,-4-1 0-15,4 0 0 16,0 1 0-16,0-1 0 15,0-7 1-15,0 1-1 16,0-1 0-16,4 4 0 16,0 3 0-16,4 1 0 15,3-1 0-15,-3 0 0 16,0-3 0-16,0 0-1 16,0 3 1-16,0 1 0 15,-4-1 0-15,0 0 0 16,4 1 0-16,-5-1 0 0,5 4 0 15,0 3 0-15,0-3 1 16,-4 0-1-16,0 0 0 16,8-4 0-16,-4 4 0 15,0 0 0-15,-1-4 0 16,1 4 0-16,0 0 0 16,0 0 0-16,0 0 0 15,0 0 0-15,0 0 0 16,-4 3 0-16,3 4 0 15,-3-7 0-15,4 3 0 0,-4 4-1 16,0-3 1 0,-4-1 0-16,4 4 0 0,-4 0 0 15,0 0 0-15,0 0 0 16,-4-4 0-16,0 1 0 16,4-1 0-16,0 1-1 15,-1-5 1-15,1-2 0 16,0 10 0-16,0 3 0 15,0-3 0-15,4 4 0 16,-4-4 0-16,0 3 0 16,0-7 0-16,0 4 0 15,4 4 0-15,0-8 0 16,0 4 0-16,-4 4 0 16,-1-4 0-16,1 3 0 15,0 1 0-15,0 3 0 16,0-4 0-16,0 4 0 15,0 0 0-15,0 0 0 0,4-4 0 16,0 1 0-16,0-1 1 16,0 1-2-16,0-1 1 15,-5 1 0-15,1 3 0 16,0 0 0-16,0-4 0 16,0 4 0-16,0 0 0 15,0-3 0-15,0 3 0 16,0-4 0-16,0 4 0 15,4-3-1-15,0-1 1 16,0 1 0-16,0 3 0 0,-1 0-1 16,1 0 1-16,0 0-1 15,0 0 1-15,4 0 0 16,0 0 0-16,0 0-1 16,0 0 1-16,-4 0-1 15,3 0 1-15,-3 3 0 16,4 1 0-16,0-1 0 15,-4-3 0-15,0 0 0 16,-4 4 0-16,0-4 0 16,4 0 0-16,-4 0 0 15,0 0 0-15,0 0-1 16,-1 3 1-16,1 1 0 16,0-1 0-16,0 1 0 15,4-4 0-15,0 3 0 16,0 1 0-16,0-4 0 15,0 0 0-15,0 0 0 0,0-4 0 16,0 4 0-16,-5 4 0 16,5-1 0-16,0-3 0 15,0 8 0-15,-4-1 0 16,4 0 0-16,0 0 0 16,-4 3 0-16,4 1 0 15,-4-1 0-15,4 1 0 16,-4 0 0-16,0-1 0 15,-1-3 0-15,1 7 0 16,0-3 0-16,0 0 0 16,0-1 0-16,0 1 0 15,0-1-1-15,0 1 1 0,0 0 0 16,0-1 0-16,0 1 0 16,4-1 1-16,0 1-2 15,0-1 1-15,-1 1 0 16,-3 0 0-16,4-1 0 15,0 1 0-15,0-4 0 16,-4 7 0-16,0-7 0 16,4 7 0-16,-4 0-1 15,0 0 1-15,0 1 0 16,0-8 0-16,4 3 0 16,-4 1 0-16,-1-1 0 15,1 1 0-15,4 0-1 16,0-1 1-16,-4 4 0 15,0-3 1-15,0 3-1 0,0 0 0 16,-4-3 0-16,-4 3 0 16,4-4 0-16,0 4 0 15,0-3 0-15,0 3 0 16,0 0 0-16,0-3 0 16,0-1 0-16,0-2 0 15,4 6 0-15,0-4 0 16,0 4 0-16,-5 0 0 15,5 4 0-15,0-4 1 16,0 4-1-16,0 0 0 16,0-1 0-16,0 1 0 15,0-1 0-15,0-2 0 0,0 2 0 16,0 1 0-16,0 0 0 16,0-4 0-16,0 3 0 15,0 1 0-15,-4 0-1 16,4-1 1-16,-1 4 0 15,1-3 1-15,0-7-1 16,0 3 0-16,0 0 0 16,0 0 0-16,0 0 0 15,0 4 0-15,0-1-1 16,0 1 1-16,0 0 0 16,0 3 0-16,0-4 0 15,0 1 0-15,0 0 0 16,0-4 0-16,-1 0 0 15,1-3 0-15,0 6 0 16,0-3 0-16,4 4 0 0,-4 0 0 16,4-1 0-16,4 4 0 15,0-3 0-15,0 0 0 16,0-1 0-16,-5 1 0 16,5 0 0-16,0-1 1 15,0 5-1-15,0-5 0 16,-4 1 0-16,0-4 0 15,0 4 0-15,0-1 0 16,-4-3-1-16,3 4 1 16,-3-4-1-16,0 4 1 0,0-4 0 15,-4-7 0 1,0 4 0-16,0-1 1 0,0 1-1 16,0-1 0-16,4 1 0 15,-4-1 0-15,4 1 0 16,-4 0 0-16,4-1-1 15,0 1 1-15,0-1 0 16,0 1 0-16,0 0 0 16,0 3 0-16,3 3 0 15,1-3 0-15,0-3 0 16,0 0 0-16,0-1 0 16,0-3 0-16,0 0 0 15,0 0 0-15,0 0 0 16,0-3 1-16,0 7-1 15,-1-1 0-15,1 4 0 16,0-3 0-16,4-1 0 16,0 1 0-16,0 0 0 0,-4-1 0 15,4 4 0-15,0-3 0 16,3 0 0-16,-3-4 0 16,4 0 0-16,0 0 0 15,0-4 0-15,0 1 1 16,3-1-1-16,-7 1 0 15,0 3 0-15,4-7 0 16,-4 3 0-16,0 1 0 16,0-4 0-16,-4 0 0 15,-1 0 0-15,1 0 0 0,0 0 0 16,4 0 0-16,0 0 0 16,0-7 1-16,0 7-1 15,0-4 0-15,0 4 0 16,3 0 0-16,-3-3 0 15,0-1 0-15,4 1 0 16,0-4 1-16,0 3-1 16,0-3 0-16,-1 4 0 15,1-4 1-15,0-1-1 16,-4 1 1-16,0 0-1 16,0 0 0-16,4 0 0 15,-1 4 0-15,1-4 0 16,4-4 0-16,-4 4 0 15,0-4 1-15,-4 1-1 16,3 3 0-16,1 0 0 16,-4 0 0-16,0 0 0 15,0 0 1-15,-4-4-1 0,0 0 0 16,0-3 0-16,0 0 1 16,-1-4-1-16,5 1 1 15,0-4-1-15,0 3 0 16,0 0 0-16,0 1 0 15,0 6 0-15,0 1 0 16,-1-1 0-16,5 0 0 16,0-6 0-16,0-1 0 15,0 0 0-15,0 1 0 16,-4-1 0-16,-1-3 1 0,1 7-1 16,0-7 1-16,0 3-1 15,0-3 0 1,16-11 0-1,-8-7 1-15,3 7-1 16,-7 1 0-16,8 2 0 16,-4 1 0-16,0 0 0 15,-5 0 0-15,5 0 0 16,-8-1 0-16,-4 5 0 16,0 2 0-16,0-2 0 15,0-5 0-15,4 1 0 16,-1 0 1-16,1 0-1 15,0 0 0-15,4 3 0 16,-4 0 0-16,0 4 0 16,0-4 0-16,0 1 0 15,-1-1 0-15,1-3 0 16,0-1 0-16,0 5 0 16,4-5 0-16,-4 8 0 0,0 4 0 15,0-5-1-15,-1 1 1 16,5 0 0-16,-4 0 0 15,0-4 0-15,0 4 0 16,4-4 0-16,0 8 0 16,-1-1 0-16,1 4 1 15,0 0-1-15,0 0 0 16,0-7 0-16,4-1 0 0,-8 5 0 16,3-1 0-16,-3-3 0 15,-4 0 0-15,0 0-1 16,0 3 1-16,0-3 0 15,0 0 0-15,4 3 0 16,0-3 0-16,-1 3 0 16,1-3 0-16,0 0 0 15,4 0 1-15,0-4-1 16,0 4 0-16,3 3-1 16,1 4 1-16,4 0 0 15,4 0 0-15,-4-4 0 16,-1 0 0-16,5 4-1 15,-4 0 1-15,0 0 0 16,-4 3 0-16,-1 1 0 16,1-1 0-16,-4 1 0 15,4-1 0-15,0 0-1 16,-8 1 1-16,-1-1 0 0,5 1 0 16,0-1-1-16,0 4 1 15,0 0 0-15,0 0 0 16,-1 0 0-16,1 3 0 15,0 1 0-15,4 3 0 16,0-7 0-16,8-4 0 16,-1 4 0-16,1-3 0 15,-4 2-1-15,4-2 1 16,-1 3 1-16,1 0 0 16,-4 0-5-16,-4 7 1 15,-4 3-8-15,-9 1 1 0</inkml:trace>
    <inkml:trace contextRef="#ctx0" brushRef="#br1" timeOffset="-11248.91">1949 2936 16 0,'4'0'8'0,"-4"0"-5"16,0 0 8-16,0 0-10 15,0 4 0-15,0-4 0 16,0 3 1-16,0 1-2 16,-4-4 0-16,4 0 1 15,0 3 0-15,0-3-1 16,0 0 1-16,0 0 0 15,0 0 0-15,0 0-1 16,0 0 1-16,0 0 0 16,0-7 0-16,0 7 0 15,0 0 0-15,4-7-1 16,-4-3 1-16,4 3-1 0,0-1 1 16,0 1-1-16,0-3 0 15,0-1 0-15,0 1 0 16,0-4 0-16,4-4 0 15,-4 7 0-15,4-3 1 16,0 0-1-16,0-4 0 16,0 1 0-16,0 3 0 15,4 3 0-15,-4 0 0 16,0 1 0-16,0-1 0 0,-1 1 0 16,1-1 0-1,0 1 0-15,4-1 1 0,-4-3-1 16,4 0 0-16,-4 0 0 15,4-1 1-15,0 1-1 16,0 0 1-16,0 0-1 16,-4 0 0-16,0 0 0 15,0 0 0-15,-1 7 0 16,5 3 0-16,0-6 0 16,0 6 0-16,4-7 0 15,-4 4 1-15,4-3-1 16,-4-1 1-16,0 1-1 15,0-1 0-15,-1 0 0 16,1 1 1-16,8-1-1 16,-8 1 0-16,4 3 0 15,-4-4 0-15,4 4 1 16,0-4 0-16,-4 1-1 16,-1-1 1-16,1 1-1 0,-8-1 1 15,4 4-1-15,-4 0 1 16,4 0-1-16,0 0 0 15,0-4 0-15,0 1 0 16,0-1-1-16,4 0 1 16,0 4 0-16,-4-3 0 15,4-1 0-15,0 1 0 16,-5 3 0-16,5 0 1 16,-4 7-1-16,4-8 1 0,0 1-1 15,0-3 0-15,0 6 0 16,0-3 0-16,0 4 0 15,0-4 0-15,0 0 0 16,-1 3 0-16,1 1 0 16,4 3 1-16,-4-4-2 15,4 8 1-15,0-4 0 16,0-4 0-16,4 0 0 16,-1 1 0-16,1 3 0 15,0-4 0-15,0 4 0 16,0 0 1-16,-4 0-1 15,0 0 0-15,-1 0 0 16,1 4 0-16,0-4 0 16,0 0 1-16,4 0-2 15,-4 0 1-15,-4 0 0 16,0 0 0-16,0 3 0 0,-5-3 0 16,1 4 0-16,0 0 0 15,0 3 0-15,0-4 0 16,4 1 0-16,0-1 1 15,0 4-1-15,0 0 0 16,0 4-1-16,0-4 1 16,0 4 0-16,3-1 1 15,-3 1-2-15,0-4 1 16,0 0 0-16,4 0 1 16,-4 3-1-16,0-2 0 0,4 2 0 15,-4-3 0-15,0 0 0 16,-1 4 0-16,1-1-1 15,0 1 1-15,0 0 0 16,0-1 0-16,0 1 0 16,0-1 1-16,0 1-1 15,4 3 0-15,0 0 0 16,-1 0 0-16,1 0 0 16,0-3 0-16,-4 0 0 15,0-4 0-15,0 0 0 16,4 3 1-16,-4 4-1 15,0 1 0-15,0 2 0 16,3 1 0-16,-3-1 0 16,0 1 0-16,0 0-1 15,4-1 1-15,-4 1 0 16,0-4 0-16,-4 0 0 16,-4 0 1-16,0 4-1 15,0 3 0-15,0 0 0 0,4 4 0 16,-1-4 0-16,1 0 0 15,0 1 0-15,4-1 0 16,0 4 0-16,0-4 0 16,-4 0 0-16,0 0 0 15,0 0 0-15,0 0 0 16,0 1 0-16,0 2 1 16,0-3-1-16,0-6 0 15,0 2 0-15,-1 1 0 0,1-1 0 16,0 1 0-16,4 3 0 15,-4 0 1-15,0 1-1 16,4 2 0-16,-4-2-1 16,4-1 1-16,0-7 0 15,0 0 0-15,0 4 0 16,0-1 0-16,-1 4 0 16,1 1 0-16,-4-1 0 15,4 0 0-15,-4 0 0 16,4 0 0-16,0 0 0 15,0-3 0-15,0 3 0 16,4 0 0-16,-1 1 0 16,1-5 0-16,-4 1 0 15,4 3 0-15,-4-3 0 16,0 6 0-16,0-2 0 16,0-8 0-16,0 0 0 0,0 0 0 15,0 0 0-15,-1 0 0 16,1 0 0-16,0 0 0 15,0 1 0-15,0-1 0 16,-4 0 0-16,0 0 0 16,-4 0 0-16,0 4 0 15,0-1 0-15,4-3 0 16,0-3 0-16,0 3 0 16,0-3 0-16,0-4 0 15,3 3 0-15,1 1 0 16,4-4 0-16,0 4 0 15,0-1-1-15,0 1 1 0,0-1 0 16,0-3 0-16,3 8-1 16,1-5 1-16,0 1 0 15,0-4 0-15,0 0 0 16,4 0 0-16,-5 0 0 16,1 0 1-16,0 0-1 15,4 0 0-15,0-3 0 16,0-1 0-16,-1 1 0 15,1-1 0-15,-4 4 0 16,0-3 0-16,0-1 0 16,0 1 0-16,-1-1 0 15,-3 1 0-15,-4-4 0 16,0 0 0-16,0 4 0 16,0-1 1-16,0-3-1 15,0 0 0-15,0 0 0 16,0-3 1-16,-1-1-1 0,1 4 1 15,0-4-1-15,0 1 0 16,0-1 0-16,4-3 1 16,0 4-2-16,0-4 1 15,0-4 0-15,0 4 0 16,-1-3 0-16,5 2 0 16,-4-2 0-16,4-4 1 15,-4 3-1-15,0-3 1 0,0 3-1 16,-1 1 0-16,5 3 0 15,0 0 1-15,4-4-1 16,0 4 0-16,-4-3 0 16,-5-1 0-16,5 0 0 15,0 1 0 1,4-4 0 0,-4 0 1-16,0-1-1 15,-4-6 0-15,-5 7 0 16,1-4 1-16,0 1-1 15,-4 6 1-15,4 1-1 16,0-1 1-16,0-3-1 16,0-4 0-16,0 4 0 15,0-3 0-15,0-1 0 16,-1-3 0-16,5 3 0 16,0 4 1-16,0-4-1 15,0 1 0-15,4-5 0 0,-4 1 0 16,-4 4 0-16,0-12 1 15,-1 8-1-15,1-3 0 16,4-1 0-16,0 0 0 16,0 4 0-16,0 3 0 15,0-3 0-15,-4 0 1 16,0 0-1-16,-1-4 0 16,9 4 0-16,0 0 0 15,-4 0 0-15,0-1 0 16,0 5 0-16,4-1 0 15,-5 4 0-15,1 0 0 0,0 0 0 16,0-4 0-16,0-3 0 16,0 0 0-16,0 0 0 15,0-1 0-15,-4 8 0 16,-5-3 0-16,1-1 0 16,0 0 0-16,0 1 0 15,-4-1 0-15,4 0 0 16,0 1 0-16,0-1 0 15,0-7 1-15,0 1-1 16,0-1 0-16,4 4 0 16,0 3 0-16,4 1 0 15,3-1 0-15,-3 0 0 16,0-3 0-16,0 0-1 16,0 3 1-16,0 1 0 15,-4-1 0-15,0 0 0 16,3 1 0-16,-3-1 0 0,4 4 0 15,0 3 0-15,0-3 1 16,-4 0-1-16,0 0 0 16,8-4 0-16,-4 4 0 15,-1 0 0-15,1-4 0 16,0 4 0-16,0 0 0 16,0 0 0-16,0 0 0 15,0 0 0-15,0 0 0 16,-5 3 0-16,5 4 0 15,-4-7 0-15,4 3 0 0,-4 4-1 16,0-3 1 0,-4-1 0-16,4 4 0 0,-4 0 0 15,0 0 0-15,0 0 0 16,-4-4 0-16,0 1 0 16,3-1 0-16,1 1-1 15,0-5 1-15,0-2 0 16,0 10 0-16,0 3 0 15,0-3 0-15,4 4 0 16,-4-4 0-16,0 3 0 16,0-7 0-16,0 4 0 15,4 4 0-15,0-8 0 16,-1 4 0-16,-3 4 0 16,0-4 0-16,0 3 0 15,0 1 0-15,0 3 0 16,0-4 0-16,0 4 0 15,0 0 0-15,0 0 0 0,4-4 0 16,0 1 0-16,0-1 1 16,0 1-2-16,-1-1 1 15,-3 1 0-15,0 3 0 16,0 0 0-16,0-4 0 16,0 4 0-16,0 0 0 15,0-3 0-15,0 3 0 16,0-4 0-16,0 4 0 15,4-3-1-15,0-1 1 16,0 1 0-16,-1 3 0 0,1 0-1 16,0 0 1-16,0 0-1 15,0 0 1-15,4 0 0 16,0 0 0-16,0 0-1 16,0 0 1-16,-4 0-1 15,3 0 1-15,-3 3 0 16,4 1 0-16,0-1 0 15,-4-3 0-15,0 0 0 16,-4 4 0-16,0-4 0 16,4 0 0-16,-4 0 0 15,0 0 0-15,-1 0-1 16,1 3 1-16,0 1 0 16,0-1 0-16,0 1 0 15,4-4 0-15,0 3 0 16,0 1 0-16,0-4 0 15,0 0 0-15,0 0 0 0,0-4 0 16,-1 4 0-16,-3 4 0 16,4-1 0-16,0-3 0 15,0 8 0-15,-4-1 0 16,4 0 0-16,0 0 0 16,-4 3 0-16,4 1 0 15,-4-1 0-15,4 1 0 16,-4 0 0-16,-1-1 0 15,1-3 0-15,0 7 0 16,0-3 0-16,0 0 0 16,0-1 0-16,0 1 0 15,0-1-1-15,0 1 1 0,0 0 0 16,0-1 0-16,0 1 0 16,4-1 1-16,0 1-2 15,-1-1 1-15,1 1 0 16,-4 0 0-16,4-1 0 15,0 1 0-15,0-4 0 16,-4 7 0-16,0-7 0 16,4 7 0-16,-4 0-1 15,0 0 1-15,0 1 0 16,0-8 0-16,3 3 0 16,-3 1 0-16,0-1 0 15,0 1 0-15,4 0-1 16,0-1 1-16,-4 4 0 15,0-3 1-15,0 3-1 0,0 0 0 16,-4-3 0-16,-4 3 0 16,4-4 0-16,0 4 0 15,0-3 0-15,0 3 0 16,0 0 0-16,0-3 0 16,0-1 0-16,0-2 0 15,4 6 0-15,-1-4 0 16,1 4 0-16,-4 0 0 15,4 4 0-15,0-4 1 16,0 4-1-16,0 0 0 16,0-1 0-16,0 1 0 15,0-1 0-15,0-2 0 0,0 2 0 16,0 1 0-16,0 0 0 16,0-4 0-16,0 3 0 15,0 1 0-15,-5 0-1 16,5-1 1-16,0 4 0 15,0-3 1-15,0-7-1 16,0 3 0-16,0 0 0 16,0 0 0-16,0 0 0 15,0 4 0-15,0-1-1 16,0 1 1-16,0 0 0 16,0 3 0-16,0-4 0 15,0 1 0-15,-1 0 0 16,1-4 0-16,0 0 0 15,0-3 0-15,0 6 0 16,0-3 0-16,4 4 0 0,-4 0 0 16,4-1 0-16,4 4 0 15,0-3 0-15,0 0 0 16,-1-1 0-16,-3 1 0 16,4 0 0-16,0-1 1 15,0 5-1-15,0-5 0 16,-4 1 0-16,0-4 0 15,0 4 0-15,-1-1 0 16,-3-3-1-16,4 4 1 16,-4-4-1-16,0 4 1 0,0-4 0 15,-4-7 0 1,0 4 0-16,0-1 1 0,0 1-1 16,0-1 0-16,4 1 0 15,-4-1 0-15,4 1 0 16,-4 0 0-16,4-1-1 15,0 1 1-15,0-1 0 16,0 1 0-16,-1 0 0 16,1 3 0-16,4 3 0 15,0-3 0-15,0-3 0 16,0 0 0-16,0-1 0 16,0-3 0-16,0 0 0 15,0 0 0-15,0 0 0 16,0-3 1-16,-1 7-1 15,1-1 0-15,0 4 0 16,0-3 0-16,4-1 0 16,0 1 0-16,0 0 0 0,-4-1 0 15,4 4 0-15,-1-3 0 16,5 0 0-16,-4-4 0 16,4 0 0-16,0 0 0 15,0-4 0-15,0 1 1 16,3-1-1-16,-7 1 0 15,0 3 0-15,4-7 0 16,-4 3 0-16,0 1 0 16,0-4 0-16,-5 0 0 15,1 0 0-15,0 0 0 0,0 0 0 16,4 0 0-16,0 0 0 16,0-7 1-16,0 7-1 15,0-4 0-15,-1 4 0 16,5 0 0-16,-4-3 0 15,0-1 0-15,4 1 0 16,0-4 1-16,0 3-1 16,-1-3 0-16,1 4 0 15,0-4 1-15,0-1-1 16,-4 1 1-16,0 0-1 16,0 0 0-16,3 0 0 15,1 4 0-15,0-4 0 16,4-4 0-16,-4 4 0 15,0-4 1-15,-4 1-1 16,3 3 0-16,1 0 0 16,-4 0 0-16,0 0 0 15,0 0 1-15,-4-4-1 0,0 0 0 16,0-3 0-16,-1 0 1 16,1-4-1-16,4 1 1 15,0-4-1-15,0 3 0 16,0 0 0-16,0 1 0 15,0 6 0-15,-1 1 0 16,1-1 0-16,4 0 0 16,0-6 0-16,0-1 0 15,0 0 0-15,0 1 0 16,-5-1 0-16,1-3 1 0,0 7-1 16,0-7 1-16,0 3-1 15,0-3 0 1,16-11 0-1,-9-7 1-15,5 7-1 16,-8 1 0-16,8 2 0 16,-4 1 0-16,-1 0 0 15,-3 0 0-15,4 0 0 16,-8-1 0-16,-4 5 0 16,0 2 0-16,0-2 0 15,0-5 0-15,4 1 0 16,-1 0 1-16,1 0-1 15,0 0 0-15,4 3 0 16,-4 0 0-16,0 4 0 16,0-4 0-16,-1 1 0 15,1-1 0-15,0-3 0 16,0-1 0-16,0 5 0 16,4-5 0-16,-4 8 0 0,0 4 0 15,-1-5-1-15,1 1 1 16,4 0 0-16,-4 0 0 15,0-4 0-15,0 4 0 16,4-4 0-16,-1 8 0 16,1-1 0-16,0 4 1 15,0 0-1-15,0 0 0 16,0-7 0-16,4-1 0 0,-9 5 0 16,5-1 0-16,-4-3 0 15,-4 0 0-15,0 0-1 16,0 3 1-16,0-3 0 15,0 0 0-15,4 3 0 16,-1-3 0-16,1 3 0 16,0-3 0-16,0 0 0 15,4 0 1-15,0-4-1 16,0 4 0-16,3 3-1 16,1 4 1-16,4 0 0 15,4 0 0-15,-4-4 0 16,-1 0 0-16,5 4-1 15,-4 0 1-15,0 0 0 16,-5 3 0-16,1 1 0 16,0-1 0-16,-4 1 0 15,4-1 0-15,0 0-1 16,-9 1 1-16,1-1 0 0,4 1 0 16,0-1-1-16,0 4 1 15,0 0 0-15,0 0 0 16,-1 0 0-16,1 3 0 15,0 1 0-15,4 3 0 16,0-7 0-16,7-4 0 16,1 4 0-16,0-3 0 15,-4 2-1-15,3-2 1 16,1 3 1-16,0 0 0 16,-4 0-5-16,-4 7 1 15,-5 3-8-15,-7 1 1 0</inkml:trace>
    <inkml:trace contextRef="#ctx0" brushRef="#br2" timeOffset="-22912.71">814 2982 16 0,'16'-3'8'0,"24"3"-8"0,-28 0 8 16,4-4-8-16,4 0 1 15,7 4 1-15,9 0 0 16,0 0-2-16,7 4 0 15,-3 0 2-15,-4-4 0 16,4 0-1-16,3 3 0 16,13-3 0-16,3 0 0 15,5 0-1-15,7 0 1 16,9 0-1-16,-9 0 0 0,4 0 0 16,5 4 1-16,7-1-1 15,-3-3 1-15,7 7-1 16,8 4 1-16,-8-4-1 15,9 0 1-15,15 3-1 16,0-2 0-16,12-5 0 16,-8 4 0-16,12-3 0 15,-4 3 0-15,12 0 0 16,-12 0 0-16,8-4 0 16,12 1 1-16,-1-1-1 15,-7 4 1-15,8-3-1 16,12-4 1-16,4 3-1 15,-9 5 0-15,13-8 0 16,-4 3 1-16,4-3-1 16,-9 4 0-16,9-4 0 0,-4 0 0 15,0 0 0-15,3 0 0 16,1 0 0-16,4 0 0 16,-9 0 0-16,1 3 0 15,0-3 0-15,3 4 0 16,-7-8 0-16,4 4 0 15,-4 0 0-15,7 4 0 16,-11-8 0-16,0 4 0 16,0-3 0-16,8 3 1 15,-21 0-1-15,5 0 0 16,4-4 0-16,0 4 1 0,-8 0-1 16,-4 0 1-16,8 0-1 15,-1 0 0-15,1 4 0 16,-12-4 0-16,4 0 0 15,4 0 0-15,-8-4 0 16,-4 4 1-16,-12-3-1 16,8 3 0-16,-4-4 0 15,-4 0 0-15,0 1 0 16,-12 3 0-16,1-4 0 16,-5 1 1-16,-4-1-1 15,-8 4 0-15,-3 0 0 16,-5 4 1-16,0-4-2 15,-15 0 1-15,-5 0 0 16,-3 0 1-16,-5 0-1 16,1 3 1-16,-4-3-2 15,-5 4 0-15,1-8-6 16,-12 4 0-16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5T15:27:45.967"/>
    </inkml:context>
    <inkml:brush xml:id="br0">
      <inkml:brushProperty name="width" value="0.10011" units="cm"/>
      <inkml:brushProperty name="height" value="0.1001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  <inkml:brush xml:id="br2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FBEB467-9728-42CA-BC5E-B2DB98B4FAE5}" emma:medium="tactile" emma:mode="ink">
          <msink:context xmlns:msink="http://schemas.microsoft.com/ink/2010/main" type="writingRegion" rotatedBoundingBox="850,9781 5643,10080 5579,11097 787,10798"/>
        </emma:interpretation>
      </emma:emma>
    </inkml:annotationXML>
    <inkml:traceGroup>
      <inkml:annotationXML>
        <emma:emma xmlns:emma="http://www.w3.org/2003/04/emma" version="1.0">
          <emma:interpretation id="{FF84615F-C373-458E-A806-C561B64818C8}" emma:medium="tactile" emma:mode="ink">
            <msink:context xmlns:msink="http://schemas.microsoft.com/ink/2010/main" type="paragraph" rotatedBoundingBox="850,9781 5643,10080 5579,11097 787,107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B0F5A7-8724-4607-AA3F-CD9B555BBDB4}" emma:medium="tactile" emma:mode="ink">
              <msink:context xmlns:msink="http://schemas.microsoft.com/ink/2010/main" type="line" rotatedBoundingBox="850,9781 5643,10080 5579,11097 787,10798"/>
            </emma:interpretation>
          </emma:emma>
        </inkml:annotationXML>
        <inkml:traceGroup>
          <inkml:annotationXML>
            <emma:emma xmlns:emma="http://www.w3.org/2003/04/emma" version="1.0">
              <emma:interpretation id="{0AD05749-F288-4F90-A0B2-FCD02840A25C}" emma:medium="tactile" emma:mode="ink">
                <msink:context xmlns:msink="http://schemas.microsoft.com/ink/2010/main" type="inkWord" rotatedBoundingBox="838,9981 2240,10068 2189,10886 787,10798"/>
              </emma:interpretation>
            </emma:emma>
          </inkml:annotationXML>
          <inkml:trace contextRef="#ctx0" brushRef="#br0">997 1014 22 0,'0'0'11'0,"0"-4"-9"15,0 4 12-15,8 0-13 16,-4 0 1-16,0-7 0 16,0 4 1-16,4-8-4 15,0-3 1-15,4-7 1 16,-4 3 1-16,4-6-2 15,0 3 1-15,7-8-1 16,-3 8 1-16,4-11-1 16,0 4 1-16,0 0-2 15,0 3 1-15,-4 4 0 0,-4 3 1 16,-4 4-2-16,4 4 1 16,-4-4 0-16,-4 3 0 15,0 4 0-15,-1 0 1 16,1 0-1-16,-4 7 1 15,0 3-1-15,0-3 1 16,0 0 0-16,0 0 0 16,4 4-1-16,0-1 1 15,0 5-1-15,0 2 0 16,4 1 0-16,-4-1 0 0,4 8 0 16,0-4 0-16,0 7 0 15,0-3 1-15,4-1-1 16,-4-2 1-16,4 6-1 15,-4-4 1-15,0 5 0 16,0-1 0-16,0-11-3 16,-4-3 0-16,4-10-7 15,-4 3 1-15</inkml:trace>
          <inkml:trace contextRef="#ctx0" brushRef="#br1" timeOffset="1081.51">40 227 22 0,'-4'-7'11'0,"4"7"-10"16,0-7 13-16,0 11-14 16,0-1 1-16,0 4-1 15,0 0 1-15,0 4-1 0,0 3 0 16,0 4 1-16,0 3 0 16,0-3-1-16,0 6 1 15,4-3-1-15,-4 1 1 16,0-1-1-16,0 3 1 15,4-6-1-15,-4 0 0 16,4-1 0-16,0 1 1 16,0-4-1-16,4-3 0 15,0-4 0-15,0-7 1 16,0-4-1-16,4 1 1 16,4-4-1-16,0-4 1 0,0-7-1 15,-1 4 1-15,1-3-1 16,0-1 1-16,0 0-1 15,-4 1 0-15,0-4 0 16,0 3 0-16,-4 7 0 16,0-3 1-16,0 4-1 15,-4-1 0-15,-4 4 0 16,0 0 0-16,0 0 0 16,0 7 0-16,0 0-1 15,0 0 1-15,0 0 0 16,0 3 0-16,0 4-1 15,0 1 1-15,0 2-1 16,0 1 1-16,0 3-1 16,0 0 1-16,0 4 0 15,0 3 0-15,0 3 0 16,0 8 0-16,0 0 0 16,0 0 0-16,0-1 0 0,-4 8 1 15,0 4-1-15,-4-5 0 16,4 1 0-16,0 7 1 15,0 3-1-15,0-3 0 16,-4-7 1-16,0-4 0 16,-4-3 0-16,0-7 0 15,0-4 0-15,-4-7 1 16,0-3-1-16,-3-4 0 16,-1-7 0-16,0-4 0 0,0 1-1 15,0-1 1-15,0 4-10 16,8 0 0-16</inkml:trace>
        </inkml:traceGroup>
        <inkml:traceGroup>
          <inkml:annotationXML>
            <emma:emma xmlns:emma="http://www.w3.org/2003/04/emma" version="1.0">
              <emma:interpretation id="{9914D1A0-AA67-4062-8FE8-0BB71D99F350}" emma:medium="tactile" emma:mode="ink">
                <msink:context xmlns:msink="http://schemas.microsoft.com/ink/2010/main" type="inkWord" rotatedBoundingBox="3403,9940 5643,10080 5581,11073 3342,10933">
                  <msink:destinationLink direction="with" ref="{925C2B08-70E6-48B9-850E-506A5FACF2E1}"/>
                  <msink:destinationLink direction="with" ref="{342F9F3B-70A5-4755-A2A3-55D03436982C}"/>
                </msink:context>
              </emma:interpretation>
            </emma:emma>
          </inkml:annotationXML>
          <inkml:trace contextRef="#ctx0" brushRef="#br2" timeOffset="-213334.54">2813 774 22 0,'0'-3'11'0,"-4"-8"-8"15,4 4 11-15,0 0-14 16,-4 0 1-16,0 0 0 16,0 0 1-16,-4 0-2 15,0 0 0-15,-8 0 1 0,-3 3 1 16,-1 4-1-16,0 4 0 16,0-1 0-16,-4 8 1 15,0 3-2-15,5 0 1 16,3 7-1-16,-4 4 0 15,8 7 0-15,0 6 1 16,12-2-1-16,-4-1 0 16,12-3 0-16,0-4 1 15,4-3-1-15,8-4 1 16,-4-7-1-16,3-4 1 16,5-10-1-16,0-3 1 0,0-11-1 15,-4-14 1-15,0-4-1 16,-5-7 1-16,5 0-1 15,-4 0 0-15,0-6-1 16,0-1 1-16,0 7-1 16,0 0 1-16,0-3 0 15,-1-1 0-15,-3 5-1 16,0 2 0-16,-4 5 1 16,-4 2 0-16,0 8 0 15,0 7 0-15,-4 3-1 16,0 4 1-16,0 7 0 15,-4 0 1-15,0 0-1 16,0 11 0-16,-4 0 0 16,0 10 0-16,0 0 0 15,0 11 1-15,-3-11-1 16,-1 7 0-16,4 7 0 0,-4 4 1 16,4 0-1-16,0 7 0 15,0 3 0-15,4-3 0 16,4 3 0-16,0-6 0 15,0-8 0-15,4 0 0 16,0-6 0-16,0-5 1 16,4-3-1-16,0-3 1 15,4-7-2-15,4-4 1 16,-1-4-2-16,5-3 1 16,0-7-8-16,4-3 1 0</inkml:trace>
          <inkml:trace contextRef="#ctx0" brushRef="#br2" timeOffset="-212580.79">3115 940 20 0,'-8'0'10'0,"16"-4"-7"0,-8 4 15 15,0 0-17-15,4-3 1 16,-4 3 0-16,8 0 1 15,4 0-3-15,-1 3 0 16,9-3 2-16,0 4 0 16,0-4 0-16,4-4 0 15,4 1-2-15,-5-1 1 16,1 1-5-16,-4-4 0 16,0 0-4-16,4 3 0 15</inkml:trace>
          <inkml:trace contextRef="#ctx0" brushRef="#br2" timeOffset="-212911.78">3071 739 23 0,'-8'3'11'0,"16"-3"-9"0,-8 0 14 16,0 0-14-16,4 0 0 16,4 0 0-16,4 4 1 15,0-4-4-15,0 0 1 16,8 0 2-16,7 0 0 16,-3 0-1-16,4 0 0 15,0-4-1-15,0 1 0 16,-5-4-6-16,1 0 1 0,0 0-3 15,0 3 0-15</inkml:trace>
          <inkml:trace contextRef="#ctx0" brushRef="#br2" timeOffset="-211836.72">3651 603 20 0,'4'-4'10'0,"-4"22"-7"0,0-18 13 16,0 0-15-16,0 0 0 16,0 0 1-16,4 0 0 15,-1 4-3-15,1 3 1 16,0 3 1-16,4 4 1 16,-4 4-1-16,0 0 0 15,4 3 0-15,-4 0 0 16,0 1-1-16,4-1 0 15,-4 7 0-15,4 1 1 0,-4 3-1 16,0-4 1-16,0-7-1 16,0 4 1-16,-4-4-1 15,4-3 1-15,0 0 0 16,0-4 0-16,0-4-1 16,-4-2 0-16,4-1 0 15,0 0 1-15,0-4-1 16,-4-3 1-16,0 0-1 15,0 0 1-15,8-3-1 16,-4-4 1-16,0-4-1 16,3 4 0-16,1-7 0 15,0-4 1-15,4-7-1 16,0 0 0-16,0-3-1 16,4 0 1-16,0-1 0 15,4-3 0-15,-4 4 0 0,7 0 0 16,-3-1 0-16,-8 5 0 15,0 2 0-15,0 1 0 16,0 0-1-16,-4 10 1 16,0-3 0-16,-4 3 0 31,0 4-9-31,8 7 1 16</inkml:trace>
          <inkml:trace contextRef="#ctx0" brushRef="#br2" timeOffset="-211053.84">4008 1257 21 0,'-4'0'10'0,"0"-7"-5"0,8 4 13 16,-4 3-17-16,0 0 0 15,4-7 0-15,-4 0 1 16,4 0-3-16,4-7 1 16,0-4 1-16,4 0 0 15,3-10-1-15,5 7 1 16,0-4-1-16,4-3 0 16,0 0 0-16,0-8 0 15,-1 5-1-15,1-5 0 16,-4 8-7-16,0 4 1 15</inkml:trace>
          <inkml:trace contextRef="#ctx0" brushRef="#br2" timeOffset="-211381.79">4036 943 21 0,'4'-7'10'0,"0"11"-5"0,-4-4 8 16,3 3-12-16,-3-3 0 15,4 4 1-15,0 3 0 16,0 0-3-16,0 4 1 16,4-1 1-16,0 4 0 15,0 0 0-15,0 1 0 16,0 2-1-16,0 4 1 16,0-3-1-16,0 3 1 15,0-3 0-15,0-1 0 16,0 1 0-16,-4-4 1 15,0 0-2-15,0-7 0 0,-4-3-3 16,0-1 1-16,0-3-7 16,0 0 1-16</inkml:trace>
          <inkml:trace contextRef="#ctx0" brushRef="#br2" timeOffset="-209996.76">4385 718 21 0,'0'-4'10'0,"4"-3"-6"16,-4 7 12-16,8-3-15 15,0-1 0-15,4 1 1 16,3-1 1-16,5 4-4 16,8-4 1-16,4 4 1 15,-4-3 0-15,-1-4 0 16,1 0 0-16,4 0-1 16,0 0 1-16,3 3-1 15,-3-3 1-15,-4 4-3 16,-4-1 1-16,0 1-7 15,-5 3 1-15</inkml:trace>
          <inkml:trace contextRef="#ctx0" brushRef="#br2" timeOffset="-210467.29">4655 316 21 0,'-4'-8'10'0,"12"1"-8"0,-8 7 12 16,0 0-13-16,0 4 1 16,4-1 0-16,-4 8 0 15,0 3-3-15,0 4 0 16,0 3 2-16,-4 7 1 15,4 7-2-15,-4 4 1 16,0-3-1-16,0-1 0 0,0 0 0 16,-4 4 1-16,0 0-1 15,0-4 0-15,0 0 0 16,4 4 0-16,-4 0 0 16,4 3 0-16,-4-10 0 15,8-4 1-15,0-3-1 16,0-4 0-16,4-3 0 15,0-1 0-15,4-6 0 16,0-4 0-16,0-4 0 16,0 1 0-16,0 0 0 15,0-4 0-15,4-4-1 16,0-3 1-16,4 0-7 16,-1-4 0-16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5T15:30:16.76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0011" units="cm"/>
      <inkml:brushProperty name="height" value="0.10011" units="cm"/>
      <inkml:brushProperty name="fitToCurve" value="1"/>
    </inkml:brush>
  </inkml:definitions>
  <inkml:traceGroup>
    <inkml:annotationXML>
      <emma:emma xmlns:emma="http://www.w3.org/2003/04/emma" version="1.0">
        <emma:interpretation id="{3405F829-806B-4F93-A2AC-F05D447130B2}" emma:medium="tactile" emma:mode="ink">
          <msink:context xmlns:msink="http://schemas.microsoft.com/ink/2010/main" type="inkDrawing" rotatedBoundingBox="1197,10704 10594,8381 11513,12099 2116,14423" shapeName="Other"/>
        </emma:interpretation>
      </emma:emma>
    </inkml:annotationXML>
    <inkml:trace contextRef="#ctx0" brushRef="#br0">8328 728 21 0,'0'0'10'0,"0"0"-6"0,0 0 10 16,0 0-13-16,0 0 1 16,0 0 0-16,0 0 0 15,0 0-3-15,0 0 1 16,0 0 2-16,0 0 0 16,0 0-1-16,0 0 1 15,0 0 0-15,0 0 1 16,4 0-1-16,0 0 0 15,0 4-1-15,0-4 1 16,0 3-1-16,0 1 0 0,3-4 0 16,1 0 0-16,4 0 0 15,-4 0 0-15,4 0-1 16,0 0 1-16,8 0-1 16,-4 0 1-16,12-4-1 15,-9 4 1-15,5 0-1 16,-4 0 0-16,16-3 0 15,-12 3 1-15,-1 0-1 16,-3 0 0-16,8-4 0 16,-8 1 0-16,12 3 0 15,-9 0 0-15,13 0 0 16,-8 0 0-16,12 0 0 16,-9 0 0-16,5 0 0 15,-4 0 1-15,8 0-2 16,-9 0 1-16,9 3 0 0,-8 1 1 15,15-1-1-15,-15 1 0 16,4-4 0-16,-8 0 0 16,7-4 0-16,-3 4 1 15,12-3-1-15,-8-1 0 16,11 4 0-16,-11 0 1 16,8 0-1-16,-9 0 0 15,5 0 0-15,-8 0 0 16,11 4 0-16,-11-4 0 15,16 0 0-15,-16 0 0 16,3 0 0-16,-7 0 1 0,8-4-1 16,-8 4 0-16,7-3 0 15,-7 3 0-15,4-4 0 16,-8 4 0-16,7 0 0 16,-7 0 0-16,8-3 0 15,-8 3 0-15,4 0 0 16,-9 0 1-16,5 0-1 15,-4 0 0-15,0 0 0 16,-4 0 1-16,0 0-1 16,-8 0 1-16,-1 0-1 15,1 0 0-15,-8 0 0 16,0 0 1-16,8-4-5 16,-8 4 1-16,4-7-8 15,0 0 0-15</inkml:trace>
    <inkml:trace contextRef="#ctx0" brushRef="#br1" timeOffset="-151753.38">1267 732 19 0,'0'-4'9'0,"0"-3"-5"0,0 7 10 15,0 0-14-15,0 0 1 16,0 0 0-16,0 0 1 16,0 7-2-16,0-3 0 15,0 10 1-15,0-4 1 16,0 15-1-16,0-4 1 16,0 29-1-16,0-15 0 15,0 21-1-15,0-10 1 16,4 28-1-16,-4-17 0 15,0 38 0-15,0-24 1 16,0 34-1-16,0-23 1 16,0 31-1-16,0-29 0 15,0 29 1-15,0-25 0 0,4 22-1 16,0-26 1-16,-8 22-1 16,4-25 1-16,0 22 0 15,0-26 0-15,0 36-1 16,0-32 0-16,0 32 0 15,0-28 0-15,-4 24 0 16,4-28 0-16,0 36 0 16,0-26 1-16,0 19-1 15,0-26 0-15,0 12 0 16,0-19 1-16,0 11-1 16,0-20 0-16,4 23 0 15,0-17 0-15,-4 18 0 16,0-21 1-16,0 10-1 15,0-14 0-15,0 7 0 0,0-18 0 16,4-10 0-16,0-11 0 16,0 11 0-16,0-10 1 15,0 6-1-15,0-14 0 16,0-7-3-16,-4-3 1 16,4 0-7-16,0-4 1 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4T16:22:38.05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D1BF651-BF0D-474B-B083-94F26ECD6CC6}" emma:medium="tactile" emma:mode="ink">
          <msink:context xmlns:msink="http://schemas.microsoft.com/ink/2010/main" type="writingRegion" rotatedBoundingBox="8209,5410 12975,5410 12975,8931 8209,8931"/>
        </emma:interpretation>
      </emma:emma>
    </inkml:annotationXML>
    <inkml:traceGroup>
      <inkml:annotationXML>
        <emma:emma xmlns:emma="http://www.w3.org/2003/04/emma" version="1.0">
          <emma:interpretation id="{6FD4EE0F-4614-4677-84D0-23AEF2931C4F}" emma:medium="tactile" emma:mode="ink">
            <msink:context xmlns:msink="http://schemas.microsoft.com/ink/2010/main" type="paragraph" rotatedBoundingBox="8209,5410 12975,5410 12975,8931 8209,89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2D7ACB-4850-428F-AA15-4CB93E2F3DB8}" emma:medium="tactile" emma:mode="ink">
              <msink:context xmlns:msink="http://schemas.microsoft.com/ink/2010/main" type="line" rotatedBoundingBox="8209,5410 12975,5410 12975,8931 8209,8931"/>
            </emma:interpretation>
          </emma:emma>
        </inkml:annotationXML>
        <inkml:traceGroup>
          <inkml:annotationXML>
            <emma:emma xmlns:emma="http://www.w3.org/2003/04/emma" version="1.0">
              <emma:interpretation id="{EE35F30E-2D47-4C07-9528-436647BDABC5}" emma:medium="tactile" emma:mode="ink">
                <msink:context xmlns:msink="http://schemas.microsoft.com/ink/2010/main" type="inkWord" rotatedBoundingBox="8209,5410 12975,5410 12975,8931 8209,8931"/>
              </emma:interpretation>
            </emma:emma>
          </inkml:annotationXML>
          <inkml:trace contextRef="#ctx0" brushRef="#br0">0 2147 22 0,'-4'-4'11'0,"4"8"-8"16,0-4 12-16,4-7-13 15,-4 7 0-15,4-7 2 16,0 0 0-16,4-7-5 16,-4 3 1-16,4-7 3 15,0 4 0-15,-1-7-1 16,1 4 0-16,0-11-1 0,0 7 0 16,4-25-1-16,-4 14 1 15,4-3-1-15,0 7 1 16,4-11-1-16,-4 11 0 15,4-14 0-15,-5 10 1 16,1 1-1-16,0 6 1 16,4-21-1-16,-4 15 1 15,8-11-1-15,-4 7 0 16,4-8 0-16,-4 12 1 16,-1-11-1-16,1 6 0 15,0-2-1-15,0 3 1 16,4 0 0-16,-4 6 0 0,4-9 0 15,-5 10 0-15,5-11 0 16,-4 7 0-16,-4 1 0 16,-4 6 0-16,12-10 0 15,-8 3 1-15,4-3-1 16,-4 7 0-16,3-11 0 16,-3 8 0-16,4-8 0 15,-4 8 0-15,4-12 0 16,0 12 0-16,4 3 0 15,-4 3 0-15,3-7 0 16,-3 8 0-16,4-8-1 16,-4 4 1-16,8-7 0 15,-8 7 0-15,11 3 0 16,-7 4 0-16,8-3-1 0,-8 6 1 16,8-7 0-16,-4 4 0 15,3-7-1-15,-3 7 1 16,4 0 0-16,-4 4 0 15,4-5 0-15,-9 5 0 16,-3-4 0-16,-4 3 0 16,4-3 0-16,0 4 0 15,0-5-1-15,-4 8 1 16,7-3 0-16,-3 3 0 16,0 7 0-16,-4 0 0 15,4 3-1-15,-4 1 1 0,4-4 0 16,-4 3 0-16,8 1 0 15,-5 3 0-15,1 3 0 16,0 1 0-16,0 6 0 16,-4-3 0-16,4 0 0 15,-4 0 0-15,0 4 0 16,0-4 0-16,-1 3 0 16,-3-3 0-16,4 4 0 15,-4 0 0-15,4 3 0 16,-4-4 0-16,4-3 0 15,-4 0 1-15,4 7-1 16,-4-3 0-16,0 3 0 16,-4-4 0-16,4 4 0 15,-4-3 0-15,4 3 0 16,-4-3 0-16,-1 3 0 0,1 0 0 16,0 0 0-16,-4-4 0 15,4-3 0-15,-4-3 0 16,4 10 0-16,-4-7 0 15,0 7 0-15,0-4 0 16,0 8 0-16,0-4 1 16,4 4-1-16,-4-4 0 15,0 0 0-15,0 0 0 16,4 0 0-16,-4 0 0 16,4 0 0-16,-4-3 0 15,4 3 0-15,-4-4 1 16,0 8-2-16,0-4 1 15,4 3 0-15,-4-3 1 0,0 4-1 16,0-4 0-16,4 4 0 16,-4-1 0-16,4 1 0 15,4-4 0-15,-4 0 0 16,-4-4 0-16,4 4 0 16,0-3 0-16,0 3 0 15,0-3 0-15,0 3 0 16,0-4 0-16,0 8 0 15,-4-4 0-15,4 0-1 16,0-4 1-16,0 4 0 16,0-3 0-16,0 3 0 15,-4-3 1-15,8-1-1 16,-4-3 0-16,3 4 0 16,-3-4 0-16,4 0 0 15,0-4 0-15,0 4 0 16,-4-3 0-16,4 3 0 0,-4-4 0 15,4-3 0-15,-8 0 0 16,4 4 0-16,0-1 0 16,-4-3 0-16,0 0 1 15,0 0-1-15,0 0 0 16,8 0 0-16,-4 0 0 16,0-7 0-16,0 4 1 15,4 3-1-15,-4 0 1 16,4-7-1-16,-4 3 0 15,4 1 0-15,0-1 1 0,0 1-1 16,-5-1 0-16,5-6 0 16,0 3 1-16,0-4-1 15,0 1 0-15,0-1 0 16,0 4 0-16,0 0 0 16,0 0 1-16,4-4-1 15,-4 1 0-15,4-1 0 16,-4 1 0-16,0-1 0 15,0 4 1-15,-1-3-1 16,1-1 0-16,0 1 0 16,0-1 0-16,0 1 0 15,0-1 1-15,0 0-1 16,0 4 0-16,0-3-1 16,0 3 1-16,0-7 0 15,0 3 1-15,0-3-1 0,0 0 0 16,4-3 0-16,-4 3 0 15,-1-1 0-15,1 1 0 16,0 4 0-16,0 3 1 16,4 0-1-16,-4 0 0 15,0 3-1-15,0 1 1 16,4-4 0-16,-4 3 0 16,0-3-1-16,-4 0 1 15,12 0 0-15,-5 0 0 16,1 4 0-16,-4-1 0 15,4-3 0-15,-4 4 0 16,4-1 0-16,-4 1 0 0,0-1 0 16,0 0 0-16,4 4-1 15,-4 0 1-15,4-3 0 16,-4 3 0-16,0 0-1 16,-1 0 1-16,1 3 0 15,0-3 0-15,-4 4 0 16,0 0 1-16,0 3-2 15,-4-4 1-15,4 4 0 16,0-3 0-16,0-1 0 16,-4 1 0-16,4 3 0 15,-4 0 0-15,4-7 0 16,-4 0 0-16,0 7 0 16,0-4 1-16,4 8-1 15,-4-4 0-15,0 7 0 0,0-4 0 16,0 4 0-1,0-3 0-15,0 3 0 0,0-3 0 16,0 3 0-16,0 0 1 16,0 3-1-16,0-3 0 15,0 0 0-15,0-3 0 16,0-1 0-16,0 1 0 16,4 3 0-16,0-3 0 15,-4 3 0-15,0-4 0 16,0 1 0-16,0-4 0 15,0 3 0-15,0 1 0 16,0 10 0-16,0-7 0 16,0 0 0-16,0-3 0 0,0 3-1 15,0-4 1-15,0 1 0 16,0-1 0-16,0 1 0 16,0-4 0-16,4-4 0 15,0 1 0-15,0-1 0 16,0 1 0-16,0 3 0 15,0-4 1-15,4 4-1 16,-4 4 0-16,0-4-1 16,0 0 1-16,4 0 0 15,-4 0 0-15,3 0 0 16,-3 0 0-16,0-3 0 16,0-1 0-16,4 1 0 15,-4-1 0-15,4-3 0 16,0 0 0-16,0 0 0 0,0 0 1 15,0-3-1-15,0-1 0 16,0 1 0-16,0-1 1 16,0-3-1-16,-4 4 1 15,4-4-1-15,0 3 0 16,0-6 0-16,-1 3 1 16,5 3-1-16,-4-3 0 15,4 0 0-15,-4 3 0 16,0 1 0-16,0-1 0 15,0 1 0-15,0-1 1 16,4-3-1-16,-4 0 0 16,0 0 0-16,0 0 0 0,4-3 0 15,-5-1 0-15,9 4 0 16,-4 0 0-16,8 4-1 16,-8-1 1-16,4 4 0 15,-4 0 0-15,-4-3-1 16,0-1 1-16,4 4 0 15,-1 0 0-15,1 0-1 16,0 0 1-16,0 4 0 16,-4-1 0-16,0-3 0 15,-4 0 0-15,4 7 0 16,-4 0 0-16,4-3 0 16,-4-1 1-16,0 4-1 15,-4 0 0-15,4 4 0 16,0-4 0-16,0-4 0 15,0 1 0-15,-4-1-1 0,0 1 1 16,4-1 0-16,0 1 1 16,-4 3-1-16,0-4 0 15,4 4 0-15,0 4 0 16,0-4 0-16,-4 0 0 16,0 4 0-16,0-4 0 15,3 3-1-15,1-3 1 16,0 4 0-16,0-4 0 31,0 10 0-31,-4-3 0 0,4 0 0 16,0 0 0-16,-4-3 0 15,0-4 0-15,0 4 0 16,0-4 0-16,0 3 0 16,0-3 0-16,0 7 0 15,0-3 0-15,0 3 0 16,0-4 1-16,0 4-1 15,0 1 0-15,4 2 0 16,-4-3 0-16,4 4 0 16,0-4 0-16,0 7 0 15,-4-7 0-15,0 0 0 16,0 0 0-16,0 4 0 16,0-4 0-16,0 3 0 15,0-3 0-15,-4 4 0 16,4-4 0-16,0 7 0 15,0-3 0-15,0-1 0 16,0-3 0-16,0 4 0 0,0-4 0 16,0 10 0-16,0-6 0 15,-4 10 0-15,4-3 0 16,0-1 0-16,0-3 0 16,0 4 0-16,0-7 0 15,4 13 0-15,-4-6 0 16,4 10 0-16,0-7 0 15,0 4 0-15,0-8 0 16,0 4 0-16,0-7 0 16,-4 11 0-16,0-11 0 0,0 11 0 15,0-8 0-15,4 1 0 16,-4-4 0-16,4 7 0 16,0-7 0-16,0 7 0 15,-4-7 0-15,4 11 0 16,0-7 0-16,0 3 0 15,0-4 0-15,0-6 0 16,0-4 0-16,0 18 0 16,0-8 1-16,4 8-1 15,-4-8 0-15,4 5 0 16,-5-5 0-16,1 4 0 16,0-3 0-16,0 6 0 15,0-6 0-15,0 10 0 16,0-10 0-16,0 3 0 15,0-7 0-15,0 4 0 16,0-8 0-16,4 8 0 0,-4-4 0 16,4 7 0-16,-4-7 0 15,4 7 0-15,0-7 0 16,0 7 0-16,0-7 0 16,4-7 0-16,-4-7 0 15,3 8 0-15,-3-5 0 16,4 11 0-16,-4-7 0 15,4 11 0-15,-4-4 0 16,0 0 0-16,0-3 0 16,0 3 0-16,0-4 0 15,8 8 0-15,-8-8 0 16,8 4 0-16,-5-3 0 0,5 0 0 16,-4-4 0-16,4 3 0 15,-4 1 0-15,4-8 0 16,0 1 0-16,0 6 0 15,-1-3 0-15,1 1 0 16,-4-5 0-16,4 1 0 16,-4-4 0-16,4 0 0 15,-4 0 1-15,0 0-1 16,0 0 0-16,-4 0 0 16,0 0 0-16,3 0 0 15,-3 0 0-15,8 0 0 16,-4 0 0-16,4 0 0 15,-4-4 0-15,4 1 0 16,0-1 1-16,0 1-1 16,-5 0 1-16,9-4-1 0,-4 0 1 15,4 0-1-15,-4 0 1 16,4-4-1-16,-4 0 1 16,3-3-1-16,-3 0 0 15,8 0 0-15,-8 0 0 16,4 0 0-16,-4 0 0 15,0 0 0-15,-1 4 1 16,5-1-1-16,-4 1 1 16,4-4-1-16,-4 0 0 15,0-4 0-15,-4 4 1 0,4-7-1 16,-4 4 0-16,3-5 0 16,-3 5 0-16,4-4 0 15,-4 0 1-15,4 0-1 16,-4-4 0-16,0 1 0 15,-4 3 0-15,0 0 1 16,0 3 0-16,-1-7 0 16,1 4 0-16,0 0-1 15,-4 4 1-15,4-8 0 16,-4 4 0-16,4-7-1 16,-4 3 0-16,4 1 0 15,-4 3 0-15,4 10 0 16,-4 1 0-16,4-4 0 15,0 0 0-15,0-4 0 16,0 1 0-16,0-4 0 16,0 3 0-16,4-6 0 0,-5 2 1 15,1-6-1-15,0 7 0 16,4-3-1-16,-4 3 1 16,0 0 0-16,0 0 0 15,0 0 0-15,0-1 0 16,4 5 0-16,-4-1 0 15,0 4 0-15,0 0 0 16,0-7 0-16,-1 4 0 16,1-4 0-16,0 0 1 15,0-4-1-15,0 4 0 16,0 0-1-16,0 0 1 0,0 0 0 16,-4 0 0-16,4-4 0 15,-4 4 0-15,8-3 0 16,-4-1 0-16,4-3 0 15,-4 3 0-15,0-6 0 16,0 3 0-16,3-4 0 16,1 4 0-16,-4 0 0 15,0 7 0-15,-4 3 0 16,0 1 0-16,4-1 0 16,-4 1 0-16,0 3 0 15,0 0 1-15,0-4-2 16,0 4 1-16,-4 0 0 15,0 0 0-15,4 0 0 16,0 3 0-16,0-3 0 16,0 0 0-16,0 0 0 0,0 4 0 15,0-4 0-15,0 0 0 16,0 0 0-16,-4 0 0 16,4-4 0-16,0 8 0 15,0-4 0-15,-1 3 0 16,1-3 0-16,-4 7 0 15,4-7 0-15,-4 7 0 16,0 0-2-16,0 0 0 16,4-3-9-16,-4 3 1 15,8-7-3-15,0 3 0 0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5T22:19:44.569"/>
    </inkml:context>
    <inkml:brush xml:id="br0">
      <inkml:brushProperty name="width" value="0.09991" units="cm"/>
      <inkml:brushProperty name="height" value="0.09991" units="cm"/>
      <inkml:brushProperty name="color" value="#00B0F0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053ADA1-F7A1-4921-BC70-19BEE9478FE7}" emma:medium="tactile" emma:mode="ink">
          <msink:context xmlns:msink="http://schemas.microsoft.com/ink/2010/main" type="writingRegion" rotatedBoundingBox="4371,13860 7574,13918 7562,14525 4360,14467"/>
        </emma:interpretation>
      </emma:emma>
    </inkml:annotationXML>
    <inkml:traceGroup>
      <inkml:annotationXML>
        <emma:emma xmlns:emma="http://www.w3.org/2003/04/emma" version="1.0">
          <emma:interpretation id="{655AD209-102D-4284-8864-BB2B16AACAF7}" emma:medium="tactile" emma:mode="ink">
            <msink:context xmlns:msink="http://schemas.microsoft.com/ink/2010/main" type="paragraph" rotatedBoundingBox="4371,13860 7574,13918 7562,14525 4360,144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6A7805-8651-4782-998F-3ADA905608C1}" emma:medium="tactile" emma:mode="ink">
              <msink:context xmlns:msink="http://schemas.microsoft.com/ink/2010/main" type="line" rotatedBoundingBox="4371,13860 7574,13918 7562,14525 4360,14467"/>
            </emma:interpretation>
          </emma:emma>
        </inkml:annotationXML>
        <inkml:traceGroup>
          <inkml:annotationXML>
            <emma:emma xmlns:emma="http://www.w3.org/2003/04/emma" version="1.0">
              <emma:interpretation id="{AB8F92E5-2670-45D0-814B-E8110D044533}" emma:medium="tactile" emma:mode="ink">
                <msink:context xmlns:msink="http://schemas.microsoft.com/ink/2010/main" type="inkWord" rotatedBoundingBox="4371,13860 5443,13879 5432,14486 4360,14467"/>
              </emma:interpretation>
            </emma:emma>
          </inkml:annotationXML>
          <inkml:trace contextRef="#ctx0" brushRef="#br0">3837 4097 8 0,'4'4'4'0,"-4"13"3"0,0-17 5 15,4 4-10-15,-4 3 0 16,4 0 1-16,-4 4 0 16,0 3-4-16,0 0 0 15,-4 11 2-15,-4-1 1 16,0 8-1-16,0-11 0 16,-4 7-1-16,0 4 1 15,1 0-1-15,-1 3 0 16,0-3 0-16,4-4 1 15,-4 0-1-15,4-6 0 0,-4 6 0 16,0-11 1-16,8 5-1 16,0-1 0-16,0-4 0 15,4-2 1-15,0-1-1 16,4-4 0-16,0 1 0 16,4-4 0-16,4 0 0 15,0-4 0-15,0 1 0 16,4 0 0-16,0-4-1 15,3 7 1-15,-3-4-1 16,4-3 0-16,-4-3-5 16,4-4 0-16</inkml:trace>
          <inkml:trace contextRef="#ctx0" brushRef="#br0" timeOffset="328.12">3563 4440 19 0,'4'-8'9'0,"24"1"-7"0,-20 4 13 0,4-1-14 16,0 1 0-16,0-1 1 16,4 4 1-16,-1 0-4 15,5 0 1-15,-4 0 1 16,4 0 0-16,0-3-1 16,-4-1 1-16,8 4-3 15,-5-3 0-15,5-1-5 16,4 4 0-16</inkml:trace>
          <inkml:trace contextRef="#ctx0" brushRef="#br0" timeOffset="718.75">3988 4471 20 0,'-12'4'10'0,"20"-8"-8"0,-8 4 14 0,0 0-15 16,8 0 1-16,0-3 0 15,-4 3 1-15,-4 0-4 16,4-4 0-16,4 1 2 16,4-4 1-16,0 0-2 15,3 0 1-15,1-1-2 16,0 5 0-16,0-1-6 15,0 1 0-15</inkml:trace>
          <inkml:trace contextRef="#ctx0" brushRef="#br0" timeOffset="984.38">4016 4538 19 0,'-4'4'9'0,"12"-4"-6"0,-8 0 10 16,4 0-12-16,4 0 0 16,0-4 1-16,0 1 0 15,3-1-3-15,5-3 0 16,0 0 0-16,8 0 1 15,-4 0-6-15,4-4 1 16</inkml:trace>
          <inkml:trace contextRef="#ctx0" brushRef="#br0" timeOffset="1625.01">4437 4316 13 0,'-4'-3'6'0,"0"10"3"0,4-7 4 16,-4 3-11-16,0-3 0 16,4 4 0-16,-4 3 1 15,0 0-4-15,0-4 1 16,0 4 2-16,-4 0 0 16,4 4-1-16,0 3 0 15,-4 4 0-15,4 3 0 16,0 0-1-16,4 0 1 15,0 0-1-15,0-3 0 16,0 10 0-16,4-7 0 16,0-3 0-16,4 3 0 0,0 0 0 15,4-7 0-15,0 1 0 16,4-8 1-16,-1 0-1 16,5-7 0-16,0-4 0 15,4-6 1-15,0-5 0 16,-4 1 0-16,-1-3-1 15,-7-1 1-15,0 0-1 16,0-3 1-16,-4-3 0 16,-4-1 0-16,0 4-1 15,0 0 0-15,-4 3 0 16,0 7 1-16,-8-3-1 16,0 4 1-16,0-4-1 15,-4-1 0-15,-4 5 0 16,1-1 0-16,-1-3 0 15,0 7 0-15,0 4-2 0,0-1 0 16,-4 8-7-16,4 3 1 16</inkml:trace>
        </inkml:traceGroup>
        <inkml:traceGroup>
          <inkml:annotationXML>
            <emma:emma xmlns:emma="http://www.w3.org/2003/04/emma" version="1.0">
              <emma:interpretation id="{90A93926-0DE9-47D6-ABE5-19AD217B53F8}" emma:medium="tactile" emma:mode="ink">
                <msink:context xmlns:msink="http://schemas.microsoft.com/ink/2010/main" type="inkWord" rotatedBoundingBox="7179,13987 7572,13994 7563,14499 7170,14492"/>
              </emma:interpretation>
            </emma:emma>
          </inkml:annotationXML>
          <inkml:trace contextRef="#ctx0" brushRef="#br1" timeOffset="-11114.65">6619 4224 12 0,'0'7'6'0,"4"0"2"15,-4-7 6-15,0 4-13 16,0 3 0-16,-4 0 1 16,4 4 1-16,-4-4-4 15,0 3 0-15,1 4 2 16,-1 0 1-16,0-3-1 15,-4-4 0-15,0 4-1 16,0 3 1-16,0 3-1 16,0 1 1-16,0 3-1 15,0 0 1-15,-4 1-1 16,4-1 1-16,4-4-1 16,0 1 0-16,0 3 0 0,0-7 0 15,0 0 0-15,0 4 0 16,4 0 0-16,0-4 0 15,0 0 0-15,0-3 0 16,0 3-1-16,4 0 1 16,0-4 0-16,0 1 0 15,0-4 0-15,4 0 0 16,0 0 0-16,4 0 0 16,0 0 0-16,4-3 0 15,0-1 0-15,0-3 0 16,3 4 0-16,1-4 1 0,0-4-1 15,0 1 0-15,0-1-1 16,0-3 1-16,-1 4-7 16,1-4 1-16</inkml:trace>
          <inkml:trace contextRef="#ctx0" brushRef="#br1" timeOffset="-10599.02">6373 4482 17 0,'4'0'8'0,"0"0"-2"0,4 0 8 0,-4 0-13 15,4 0 1-15,4 0-1 16,4 0 1-16,-4-4-3 16,4 1 1-16,4-1 1 15,3 1 0-15,1-4-1 16,12 3 1-16,-4 1-1 15,-5-1 1-15,5 1-1 16,-4-1 1-16,-4 0-1 16,-4 4 1-16,-1 0-8 15,-7 0 0-15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5T15:30:17.601"/>
    </inkml:context>
    <inkml:brush xml:id="br0">
      <inkml:brushProperty name="width" value="0.10011" units="cm"/>
      <inkml:brushProperty name="height" value="0.1001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930244E-4EB2-47F0-951A-3C37A7722A86}" emma:medium="tactile" emma:mode="ink">
          <msink:context xmlns:msink="http://schemas.microsoft.com/ink/2010/main" type="writingRegion" rotatedBoundingBox="9824,9806 11217,9806 11217,10766 9824,10766"/>
        </emma:interpretation>
      </emma:emma>
    </inkml:annotationXML>
    <inkml:traceGroup>
      <inkml:annotationXML>
        <emma:emma xmlns:emma="http://www.w3.org/2003/04/emma" version="1.0">
          <emma:interpretation id="{4894F0D0-4BEB-4A6C-B596-DE105DE57C20}" emma:medium="tactile" emma:mode="ink">
            <msink:context xmlns:msink="http://schemas.microsoft.com/ink/2010/main" type="paragraph" rotatedBoundingBox="9824,9806 11217,9806 11217,10766 9824,107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57ED9A-70AC-4D97-8620-C2249C56B3EA}" emma:medium="tactile" emma:mode="ink">
              <msink:context xmlns:msink="http://schemas.microsoft.com/ink/2010/main" type="line" rotatedBoundingBox="9824,9806 11217,9806 11217,10766 9824,10766"/>
            </emma:interpretation>
          </emma:emma>
        </inkml:annotationXML>
        <inkml:traceGroup>
          <inkml:annotationXML>
            <emma:emma xmlns:emma="http://www.w3.org/2003/04/emma" version="1.0">
              <emma:interpretation id="{128A535E-1523-43E8-8907-A2CDE0A4DFCF}" emma:medium="tactile" emma:mode="ink">
                <msink:context xmlns:msink="http://schemas.microsoft.com/ink/2010/main" type="inkWord" rotatedBoundingBox="10825,10370 11217,10370 11217,10766 10825,10766"/>
              </emma:interpretation>
            </emma:emma>
          </inkml:annotationXML>
          <inkml:trace contextRef="#ctx0" brushRef="#br0">10026 609 26 0,'-3'-3'13'0,"3"-1"-8"15,0 4 13-15,0 0-17 16,0 0 0-16,0 0 0 16,0 0 1-16,0 4-2 15,0-4 0-15,3 3 1 16,-3-3 1-16,8 0-1 15,-4 0 1-15,8 0-1 0,0 0 0 16,4-3-1-16,0-1 1 16,8 4-1-16,-8 0 1 15,7 4-1-15,-3-1 1 16,0 1-1-16,-4-1 1 16,4 1-1-16,-4 0 1 15,8-1-1-15,-9 1 0 16,9 3 0-16,-4-4 1 15,0 4-1-15,-4-3 1 16,-4-1-1-16,0 1 0 0,-4 3 0 16,0-3 0-16,-5 3 0 15,1-4 1-15,-8 4-1 16,1-3 1-16,3-1-1 16,0 1 1-16,-4 3-1 15,0-4 0-15,-4 4-1 16,4 1 1-16,-8 2 0 15,4-3 0-15,-4 4 0 16,4-4 0-16,0 4 0 16,0-4 0-16,-4 3 0 15,4-3 0-15,-4 11 0 16,4-4 0-16,-7 4 0 16,3-8 1-16,-12 8-1 15,8-4 0-15,0 4 0 16,0-4 0-16,0 0 0 15,4-3 0-15,1 6 0 0,-1-2 0 16,4-5 0-16,0-3 0 16,4-3-3-16,0-1 0 15,8-6-8-15,0-1 1 16</inkml:trace>
          <inkml:trace contextRef="#ctx0" brushRef="#br1" timeOffset="1860.89">9022 108 21 0,'0'0'10'0,"0"-3"-5"16,0 3 8-16,0 0-12 15,0 0 0-15,0 0 1 16,0 0 0-16,0 0-2 15,0 0 0-15,0 0 2 16,0 0 1-16,4 0-1 0,-4 0 0 16,4 7-1-16,0-4 1 15,0 4-1-15,-4 1 1 16,4 2-1-16,0 1 0 16,0-1-1-16,0 1 1 15,0 3-1-15,0-3 1 16,0 10-1-16,0-4 0 15,0 5 0-15,0-8 1 16,0 3-1-16,0-3 1 16,4 4-1-16,-4-4 0 15,4 0 0-15,0 0 0 16,-4 0 0-16,0-3 0 0,0 0 0 16,-1-4 1-16,9 3-1 15,-8-3 0-15,0 0 0 16,0 0 1-16,0 1-1 15,0-1 0-15,-4 0 0 16,0-4 1-16,0 1-1 16,0-1 1-16,0-3-1 15,0 0 0-15,0 4 0 16,0-1 0-16,0-3 0 16,0 0 0-16,4 0 0 15,0 0 0-15,0 4 0 16,-4-4 1-16,4 0-1 15,-4 0 0-15,0 0 0 16,0 0 1-16,0 0-1 16,0 0 0-16,0 0 0 15,0 0 0-15,0 0 0 16,0 0 0-16,8-4 0 0,-4 1 0 16,-4 3 0-16,0 0 0 15,0 0 0-15,0 0 0 16,8-4 0-16,0 1 0 15,0-4 0-15,-4 3 1 16,4-6-1-16,-4 2 0 16,4-2 0-16,-4 3 1 15,0-7-1-15,0 0 0 16,3-1 0-16,1 1 0 0,0-3 0 16,0 3 0-16,0-4 0 15,-4 4 0-15,0-4 0 16,-4 4 0-16,4-7 0 15,0 3 0-15,0 1 0 16,0 3 0-16,4-4 0 16,0 0 0-16,4-3 0 15,-4 7 0-15,4-4 0 16,-4 4 0-16,0 0 0 16,0 4 0-16,-5-1 0 15,1 4 0-15,0 0 0 16,-4 0 0-16,0 7 0 15,0 0 1-15,0 0-2 16,0 0 0-16,0 0-4 16,0 0 1-16,0 0-6 0,0 0 0 15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4-11-15T23:25:46.34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21ACC17-5315-4514-BCAD-F78DD78E45D1}" emma:medium="tactile" emma:mode="ink">
          <msink:context xmlns:msink="http://schemas.microsoft.com/ink/2010/main" type="inkDrawing" rotatedBoundingBox="26702,19275 26717,19275 26717,19290 26702,19290" shapeName="Other"/>
        </emma:interpretation>
      </emma:emma>
    </inkml:annotationXML>
    <inkml:trace contextRef="#ctx0" brushRef="#br0">0 0 0,'0'0'0,"0"0"0,0 0 16,0 0-16,0 0 15,0 0-15,0 0 16,0 0-16,0 0 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5T23:34:59.53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Group>
    <inkml:annotationXML>
      <emma:emma xmlns:emma="http://www.w3.org/2003/04/emma" version="1.0">
        <emma:interpretation id="{C0F3E01B-4CEC-4CCF-AA4B-09E8D51824F7}" emma:medium="tactile" emma:mode="ink">
          <msink:context xmlns:msink="http://schemas.microsoft.com/ink/2010/main" type="writingRegion" rotatedBoundingBox="15277,8119 23108,8035 23135,10557 15304,10641"/>
        </emma:interpretation>
      </emma:emma>
    </inkml:annotationXML>
    <inkml:traceGroup>
      <inkml:annotationXML>
        <emma:emma xmlns:emma="http://www.w3.org/2003/04/emma" version="1.0">
          <emma:interpretation id="{355E8019-8F1E-4434-AAD6-B33DDFD721C6}" emma:medium="tactile" emma:mode="ink">
            <msink:context xmlns:msink="http://schemas.microsoft.com/ink/2010/main" type="paragraph" rotatedBoundingBox="15418,8117 23108,8035 23117,8880 15427,89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7DA807-A348-4512-9A57-798A70AF1B84}" emma:medium="tactile" emma:mode="ink">
              <msink:context xmlns:msink="http://schemas.microsoft.com/ink/2010/main" type="line" rotatedBoundingBox="15418,8117 23108,8035 23117,8880 15427,8963"/>
            </emma:interpretation>
          </emma:emma>
        </inkml:annotationXML>
        <inkml:traceGroup>
          <inkml:annotationXML>
            <emma:emma xmlns:emma="http://www.w3.org/2003/04/emma" version="1.0">
              <emma:interpretation id="{FBFED81E-E43D-4B91-B817-C51C1C9BFF06}" emma:medium="tactile" emma:mode="ink">
                <msink:context xmlns:msink="http://schemas.microsoft.com/ink/2010/main" type="inkWord" rotatedBoundingBox="15418,8117 23108,8035 23117,8880 15427,8963"/>
              </emma:interpretation>
            </emma:emma>
          </inkml:annotationXML>
          <inkml:trace contextRef="#ctx0" brushRef="#br0">17593 8297 24 0,'0'-13'12'0,"3"21"-7"0,-3-8 13 16,0 3-18-16,0 2 1 16,-3 8 1-16,0 6 0 15,-3 5-2-15,0-1 0 16,3 4 1-16,3 2 0 0,6 0-1 16,3-5 1-16,6-6-1 15,3-4 1-15,3-9-1 16,9-10 1-16,2-3-1 15,1-3 1-15,-3-7 0 16,0-1 0-16,-10 0-1 16,-5 4 1-16,-3 1-1 15,-3 6 1-15,-3 8-1 16,-3 8 0-16,-6 6-1 16,-3 4 1-16,-3 11 0 15,-3 11 0-15,-3 10 0 16,1 6 0-16,-7-1 0 15,0 4 0-15,0-9 0 16,0-8 1-16,-3-5-1 16,1-5 1-16,-4-11 0 15,-3-8 0-15,0-5 0 16,3-10 0-16,4-9 0 0,-1-5 0 16,6-5-2-16,3-3 1 15,6 0-7-15,0 1 1 16,12-4-4-16,6 3 1 15</inkml:trace>
          <inkml:trace contextRef="#ctx0" brushRef="#br0" timeOffset="420.6">18197 8099 21 0,'0'-8'10'0,"6"5"-4"16,-6 3 12-16,-3 3-17 16,-5 2 1-16,-4 3 1 15,-3 5 0-15,0 1-4 16,-6 9 1-16,-3 12 2 0,0 5 0 16,1 7-1-16,-1 3 0 15,6-10-1-15,6 0 1 16,6-1-1-16,6-4 1 15,9-6-1-15,3-3 1 16,6-4-6-16,3-12 1 16,-1-5-5-16,4-5 1 15</inkml:trace>
          <inkml:trace contextRef="#ctx0" brushRef="#br0" timeOffset="691.79">18296 8281 25 0,'-3'-2'12'0,"3"4"-9"16,3 4 18-16,-3 4-20 15,3 6 1-15,-3 3 0 16,6 5 0-16,0 5-3 15,0-6 1-15,-1 1 1 16,1 0 0-16,3 0 0 16,3-3 0-16,0 0-2 15,0-5 1-15,0-5-9 16,0-3 0-16</inkml:trace>
          <inkml:trace contextRef="#ctx0" brushRef="#br0" timeOffset="932.97">18162 8557 26 0,'0'-11'13'0,"27"-2"-10"0,-13 8 15 15,4-3-16-15,3 0 0 0,0-3 0 16,6-5 1-16,3-5-4 15,2-3 0-15,4 0 2 16,-6 6 0-16,5-6-6 16,-8 6 0-16,0 4-4 15,-6 4 1-15</inkml:trace>
          <inkml:trace contextRef="#ctx0" brushRef="#br0" timeOffset="1202.15">18644 8557 27 0,'-6'21'13'0,"-3"5"-13"0,9-20 22 15,-6 7-22-15,-3-3 0 16,0 14 0-16,3-5 1 16,-3 4-1-16,3-4 0 15,3-3-2-15,0-6 1 16,3-2-7-16,0 0 0 16</inkml:trace>
          <inkml:trace contextRef="#ctx0" brushRef="#br0" timeOffset="1592.43">18986 8094 25 0,'3'2'12'0,"-3"14"-10"16,0-13 18-16,-3 10-19 16,0-2 0-16,-3 12 0 15,0-1 0-15,-6 12-1 16,4-5 0-16,-10 13 1 16,6-13 0-16,-6 9-1 0,3-9 1 15,0 5-1-15,3-8 1 16,3 4 0-16,0-7 0 15,6 4-1-15,0-9 1 16,6-4-1-16,0-4 1 16,9-5 0-16,0 1 0 15,15-9-1-15,-6 0 0 16,9-2-4-16,-7 0 1 16,1-3-6-16,-6 3 0 15</inkml:trace>
          <inkml:trace contextRef="#ctx0" brushRef="#br0" timeOffset="1836.07">18769 8430 23 0,'-12'-8'11'0,"24"2"-7"15,-9 4 15-15,6-1-19 16,0 0 1-16,6-2 0 16,-3 0 0-16,14 0-1 15,-5 2 0-15,15-2-1 16,-6-1 0-16,5 4-7 16,-5-1 1-16</inkml:trace>
          <inkml:trace contextRef="#ctx0" brushRef="#br0" timeOffset="2139.28">19346 8133 23 0,'0'32'11'0,"15"8"-6"0,-9-32 14 0,0 21-18 16,0-3 0-16,-9 19 1 15,0-10 1-15,-9 7-3 16,3-10 0-16,-6 13 2 16,4-11 0-16,-10 6-1 15,6-11 0-15,-3 5-4 16,3-7 0-16,0-6-6 15,3-3 1-15</inkml:trace>
          <inkml:trace contextRef="#ctx0" brushRef="#br0" timeOffset="3168.41">19686 8398 24 0,'-3'5'12'0,"18"-7"-7"0,-9 2 13 16,3-3-16-16,-1 0 0 16,1 1 0-16,6-4 0 15,3 1-3-15,6 2 0 16,3 1 3-16,-6-1 0 15,5-2-2-15,-5 2 0 0,0-2-8 16,-6 0 1-16,-3 7-2 16,-3-2 1-16</inkml:trace>
          <inkml:trace contextRef="#ctx0" brushRef="#br0" timeOffset="3516.66">19680 8522 19 0,'-9'0'9'0,"12"0"-5"0,-3 0 15 16,0 0-17-16,3-2 0 15,3 2 3-15,0-3 0 16,3 3-6-16,0 0 1 16,-3 0 3-16,2-5 0 15,4 2-1-15,6-2 1 16,6 5-2-16,-3 0 0 15,15 0-10-15,-10 0 0 16</inkml:trace>
          <inkml:trace contextRef="#ctx0" brushRef="#br0" timeOffset="5510.27">20230 8633 23 0,'-3'0'11'0,"6"-2"-5"15,-3 2 10-15,3-6-15 16,0 4 0-16,3-6 2 16,-3 3 0-16,3-6-4 15,0 3 0-15,6-8 3 16,-3 3 0-16,12-6-1 16,-3 6 0-16,9-21-1 15,-7 10 0 1,25-37 0-1,-12 16 1-15,5-3-1 16,-8 11 0-16,-3-2 0 16,-6 10 1-16,0 2-1 0,-6 6 0 15,-3 5 0-15,-4 3 1 16,1 5 0-16,-3 3 0 16,-3 7-1-16,-3 1 1 15,0 5-1-15,0 0 1 16,0 10-1-16,0-4 0 15,0 9 0-15,0-4 0 16,3 13 0-16,0-3 1 16,-3 10-1-16,0-9 0 15,-3 4 0-15,3-8 0 0,0 6 0 16,0-8 0-16,0 2 0 16,0-4 1-16,0-1-1 15,0-5 1-15,3-8-5 16,0 0 1-16,-3-11-7 15,0 3 1-15</inkml:trace>
          <inkml:trace contextRef="#ctx0" brushRef="#br0" timeOffset="5737.43">20287 8493 27 0,'3'-3'13'0,"27"1"-8"16,-24 2 18-16,12-3-22 0,-4 1 1 15,13-1 0-15,-3 0 0 16,18 1-3-16,-10-1 0 16,13-5-3-16,-9 0 1 15,11 3-6-15,-11-1 0 16</inkml:trace>
          <inkml:trace contextRef="#ctx0" brushRef="#br0" timeOffset="5936.56">20978 8345 27 0,'-18'-11'13'0,"42"14"-9"0,-19-3 19 0,10-3-21 16,-3 1 0-16,9 2 0 15,-6 0 0-15,3-3-3 16,-3 0 0-16,6 1-1 16,-7-1 0-16,4 3-8 15,-3 0 1-15</inkml:trace>
          <inkml:trace contextRef="#ctx0" brushRef="#br0" timeOffset="6110.69">20954 8422 24 0,'-9'2'12'0,"18"14"-7"0,-6-13 15 0,6-1-19 16,0-2 1-16,14 0 0 0,-5 0 1 16,12-5-7-16,-6 0 0 15,18 0-4-15,-10 2 1 16</inkml:trace>
          <inkml:trace contextRef="#ctx0" brushRef="#br0" timeOffset="-3151.47">15706 8181 19 0,'-9'-3'9'0,"6"-2"-3"0,3 5 9 15,-3-3-13-15,-3 1 0 0,0 2 3 16,-3 0 0-16,0 2-6 16,-5 1 0-16,-1 8 4 15,0-1 1-15,0 9-2 16,-3 2 0-16,-3 0-1 16,0 8 0-16,1 0-1 15,-4 3 1-15,3 0-1 16,3-6 1-16,3 6-1 15,6 2 0-15,0 1 0 16,6-4 0-16,6 1 0 16,12-3 1-16,3 0-1 15,6-7 0-15,-3-7 0 16,0-7 1-16,5-8-5 16,4-5 0-16,0-3-6 15,-3 0 1-15</inkml:trace>
          <inkml:trace contextRef="#ctx0" brushRef="#br0" timeOffset="-2747.19">15807 8401 20 0,'-3'-3'10'16,"6"16"-5"-16,-3-8 10 0,0 3-15 16,-3 6 1-16,0-1 1 15,0 8 0-15,0 5-2 16,0 4 0-16,0-4 2 16,0-5 1-16,0 0-1 15,0-5 0-15,1-3 1 16,-1-5 0-16,3-5-1 15,0-3 1-15,0-5-1 16,0-9 0-16,3-4-1 16,2-3 1-16,4 5-2 15,3-3 1-15,3-2-1 16,6 0 0-16,0 3 0 16,3-1 0-16,-1 3-2 15,4 3 0-15,-3 2-6 16,-3 1 0-16,3 4-2 15,-6 4 0-15</inkml:trace>
          <inkml:trace contextRef="#ctx0" brushRef="#br0" timeOffset="-2339.9">15986 8559 17 0,'6'-5'8'0,"18"-16"-6"0,-18 13 11 0,3 3-13 16,2-9 1-16,7 1 0 15,3-3 0-15,0-2-1 16,0-1 0-16,-6 3 1 16,-3 0 1-16,-3 3 0 15,-4 0 0-15,-5 2 0 16,-3 3 0-16,-2 6 0 15,-4 2 1-15,-3 5-1 16,0 3 1-16,-3 5-2 16,0 6 0-16,3-1 0 15,0 1 1-15,3 2-2 16,3 3 1-16,3 0-1 16,-3-1 0-16,3-1 0 15,3-4 1-15,6-2-1 16,3-3 0-16,6-5 0 15,9-5 0-15,0-3-5 16,0-8 1-16,-1-3-5 0,1 1 1 16</inkml:trace>
          <inkml:trace contextRef="#ctx0" brushRef="#br0" timeOffset="-1995.89">16447 8366 25 0,'-9'-10'12'0,"-12"7"-9"0,16 0 19 0,-4 6-21 16,0 2 0-16,0 0 0 15,0 6 0-15,3 0-2 16,3 5 1-16,3 2 0 16,6-2 1-16,6-3-1 15,3 3 0-15,-1 3 0 16,1-1 0-16,-3 3 0 15,-3-2 1-15,-6-3 0 16,-6-1 1-16,-9 1 0 16,-3-5 1-16,-5-3-1 15,-1 0 1-15,-3-3 0 16,3-5 0-16,3-3-2 16,3 1 0-16,3-3-1 15,7-1 0-15,2-2-6 16,6 0 1-16,2 0-6 15,7 3 0-15</inkml:trace>
          <inkml:trace contextRef="#ctx0" brushRef="#br0" timeOffset="-1379.46">16498 8438 25 0,'-3'0'12'0,"3"-3"-6"0,0 3 15 15,6 0-20-15,6 0 1 0,3 0 0 16,8-3 1-16,7-2-4 16,3-3 1-16,3 3-2 15,-1-1 1-15,4 1-8 16,-9 3 0-16</inkml:trace>
          <inkml:trace contextRef="#ctx0" brushRef="#br0" timeOffset="-1635.64">16721 8165 25 0,'3'0'12'0,"-6"11"-7"0,3-9 16 0,-3 6-21 16,-3 5 1-16,0 9 0 16,-3 4 1-16,-3 8-2 15,-3 1 0-15,-2-1 0 16,2-2 1-16,0 0 0 15,0-1 0-15,6-1-1 16,0-1 0-16,3-3 0 16,6-5 1-16,3-2-1 15,6-6 1-15,3-2-1 16,3-3 1-16,6-6-1 16,3-2 1-16,-1-2-4 15,-2-1 1-15,-3-2-7 16,0-1 0-16</inkml:trace>
          <inkml:trace contextRef="#ctx0" brushRef="#br0" timeOffset="-734.18">17081 8498 30 0,'0'3'15'0,"0"-8"-17"0,0 5 29 16,0 0-28-16,0 0 1 15,6 2-17-15,-3 4 0 16</inkml:trace>
          <inkml:trace contextRef="#ctx0" brushRef="#br0" timeOffset="-869.27">17129 8340 27 0,'-9'2'13'15,"9"-4"-10"-15,0 2 17 0,0 0-19 16,0 0 0-16,0 0 0 16,6 0 0-16,0 0-10 15,0 2 1-15,-3 4 0 16,-6-6 1-16</inkml:trace>
          <inkml:trace contextRef="#ctx0" brushRef="#br0" timeOffset="6471.94">21811 8305 29 0,'-18'-10'14'0,"6"2"-15"0,9 5 21 0,-9 0-17 16,3 1 0-16,-11 4 0 16,2 1 1-16,-6 8-6 15,6-3 1-15,-3 10 3 16,3-2 0-16,-8 8-1 15,5-6 0-15,-6 6-1 16,9-5 1-16,0 7-1 16,3-5 1-16,12 6-1 15,0-3 0-15,18-9-1 16,-3-1 0-16,12-12-7 0,-6 1 1 16,27-8-3-16,-13-1 1 15</inkml:trace>
          <inkml:trace contextRef="#ctx0" brushRef="#br0" timeOffset="6846.99">21966 8340 22 0,'-12'0'11'0,"3"0"-9"0,9 0 17 15,-6 2-18-15,0 1 1 0,-6 10 1 16,0-2 0-16,0 10-3 15,0-3 0-15,-2 4 2 16,2-4 0-16,3 11-1 16,0-5 0-16,12 5 0 15,0-8 0-15,9-2-1 16,-3-6 1-16,23-10-1 16,-8-1 1-16,9-15-1 15,-9 3 1-15,8-6 0 16,-8 2 0-16,0-20 0 15,-9 10 0-15,-3-5 0 16,-6 5 0-16,-9-2 0 16,0 5 0-16,-3 5-1 15,0 3 1-15,-6 5-1 16,0 2 0-16,-6 6-2 0,3 0 1 16,3 6-10-16,1-4 1 15</inkml:trace>
          <inkml:trace contextRef="#ctx0" brushRef="#br0" timeOffset="7327.35">22293 8287 29 0,'3'2'14'0,"-6"12"-10"0,3-12 18 0,-6 11-21 16,0-2 0-16,-6 13 0 16,3-6 0-16,-8 9-1 15,2-9 0-15,-3 14 1 16,3-8 0-16,0 2 0 16,3-2 1-16,3-5-1 15,3-3 1-15,6-8-1 16,0-3 0-16,12-16 0 15,-3 3 1-15,15-5-2 16,-6 3 1-16,9-17-1 16,-10 9 0-16,19-9 0 15,-9 6 0-15,6-3-1 16,-6 6 1-16,2 7-1 16,-2 3 1-16,-12 5-1 15,3 1 1-15,-6 7-1 0,-3 0 1 16,-6 11 0-16,-3-3 0 15,-3 6 0-15,0-3 0 16,-6 0 0-16,3-6 1 16,-3 4-2-16,3-4 0 15,0 3-5-15,3 1 1 16,6-9-6-16,3 0 1 16</inkml:trace>
          <inkml:trace contextRef="#ctx0" brushRef="#br0" timeOffset="7703.62">22790 8300 26 0,'0'-19'13'0,"0"12"-11"16,0 7 18-16,-9-8-18 15,6 0 1-15,-11 8 1 16,2 0 0-16,-9 10-5 15,6-4 0-15,-3 9 3 16,6-1 1-16,3 7-2 16,0-3 0-16,9 11-1 15,0-5 0-15,12 0 0 16,-3-5 0-16,3 10 0 16,0-8 0-16,-3 8 1 15,-3-8 1-15,-9-2 0 0,3-4 0 16,-18-1 0-16,6-4 1 15,-12-7-1-15,0-6 1 16,4-2-2-16,-1-3 0 16,6 0-2-16,0-2 0 15,6 2-4-15,6-3 0 16,3 0-8-16,9 6 1 16</inkml:trace>
          <inkml:trace contextRef="#ctx0" brushRef="#br0" timeOffset="8309.05">22817 8358 31 0,'0'3'15'0,"15"-6"-11"0,-3 1 23 0,3 2-26 16,0 2 0-16,5-2 1 15,1 0 0-15,6 3-3 16,3-3 0 0,12 0-8-1,-13 0 0-15</inkml:trace>
          <inkml:trace contextRef="#ctx0" brushRef="#br0" timeOffset="8062.88">23103 8072 29 0,'6'0'14'0,"-9"11"-8"15,0-3 19-15,-6 5-25 16,-3 3 0-16,-3 8 0 16,0 5 1-16,3 8-1 15,3-3 0-15,-5 3 0 16,2 0 1-16,-3 3 0 16,0-11 0-16,6-2-1 0,0-1 1 15,3-2 0 1,3 0 0-16,3-6-1 0,3 1 1 15,3-3-1 1,0-6 1-16,3-2-1 0,3-2 0 16,6-6-5-16,2-3 1 15,4-2-6-15,-3-1 0 16</inkml:trace>
        </inkml:traceGroup>
      </inkml:traceGroup>
    </inkml:traceGroup>
    <inkml:traceGroup>
      <inkml:annotationXML>
        <emma:emma xmlns:emma="http://www.w3.org/2003/04/emma" version="1.0">
          <emma:interpretation id="{44D6C0E7-BE45-4506-BA40-58C4E2FCED25}" emma:medium="tactile" emma:mode="ink">
            <msink:context xmlns:msink="http://schemas.microsoft.com/ink/2010/main" type="paragraph" rotatedBoundingBox="15559,9160 16161,9279 16028,9957 15425,98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3224B5-62F8-4E86-B2E0-2C190370FA30}" emma:medium="tactile" emma:mode="ink">
              <msink:context xmlns:msink="http://schemas.microsoft.com/ink/2010/main" type="line" rotatedBoundingBox="15559,9160 16161,9279 16028,9957 15425,9839"/>
            </emma:interpretation>
          </emma:emma>
        </inkml:annotationXML>
        <inkml:traceGroup>
          <inkml:annotationXML>
            <emma:emma xmlns:emma="http://www.w3.org/2003/04/emma" version="1.0">
              <emma:interpretation id="{DC505635-C29B-489D-BD91-51F9431A9439}" emma:medium="tactile" emma:mode="ink">
                <msink:context xmlns:msink="http://schemas.microsoft.com/ink/2010/main" type="inkWord" rotatedBoundingBox="15559,9160 16161,9279 16028,9957 15425,9839"/>
              </emma:interpretation>
            </emma:emma>
          </inkml:annotationXML>
          <inkml:trace contextRef="#ctx0" brushRef="#br0" timeOffset="13888.09">15617 9546 16 0,'0'-5'8'0,"6"-3"-2"15,-6 3 9-15,3-3-13 16,-3 2 0-16,0 1 1 16,0 0 0-16,0-3-3 15,-3 0 0-15,0 0 2 16,-3-3 1-16,0 3-1 0,-3 1 0 15,3 4 0-15,0 0 0 16,-3 1-1-16,0 2 0 16,0 0 0-16,0 0 0 15,0 2-1-15,-3 1 0 16,1 5 0-16,-1 2 0 16,3 6 0-16,3 3 0 15,3 2 0-15,3 3 0 16,3 5 0-16,3-5 0 15,0 2 0-15,6-2 0 0,-1-5 0 16,-2-9 0-16,0-2 1 16,3-11 0-16,3-10 0 15,3-5 0-15,3-4 0 16,0-7 0-16,5-2-1 16,-2 4 1-16,0-5-1 15,-3-2 1-15,0 2-1 16,-3 1 1-16,-1-4-1 15,-2 6 1-15,-3 0-1 16,-3 2 0-16,-3 4 0 16,0 1 0-16,-3 7 0 15,0 4 0-15,-3 6-1 16,0-1 1-16,0 6-1 16,-3 3 1-16,0 5-1 15,-3 5 1-15,3 0-1 16,-3 9 1-16,0 1 0 15,0 4 0-15,0-6 0 0,-3 6 0 16,0 2 0-16,1 5 1 16,2-2-1-16,0 0 0 15,0 5 0-15,3-8 0 16,3-3 0-16,3-2 1 16,0-8-1-16,0-3 1 15,3-8-2-15,0-7 1 16,0-6-5-16,-4-3 0 15,1 3-5-15,0-2 0 0</inkml:trace>
          <inkml:trace contextRef="#ctx0" brushRef="#br0" timeOffset="14443.94">16007 9369 24 0,'6'0'12'0,"-6"-3"-8"0,0 3 16 0,0 3-20 16,-3 5 1-16,-3 2 1 16,3-2 0-16,-3 6-3 15,0 1 1-15,0 7 1 16,0-1 1-16,3 3-1 15,3-3 1-15,3 0-2 16,6 0 1-16,-3-8-1 0,3-2 1 16,0-6-1-16,0-5 1 15,3-2 0-15,-1-6 0 16,1-6-1-16,3-1 1 16,0-1 0-16,-3-3 0 15,0 3-1-15,-3 3 0 16,-3 2 0-16,-3 3 1 15,-3 8-1-15,0 0 0 16,-3 8 0-16,-3 6 0 0,0 4 0 16,0 6 1-16,0 10-1 15,0 6 0-15,0 0 0 16,-6 2 1-16,3 0-1 16,0-7 1-16,0 2 0 15,-5-5 0-15,-1-3 0 16,-3-3 0-16,-3-5 0 15,0-5 1-15,0-8-1 16,0-5 1-16,1-6-1 16,-1-2 0-1,-3 2-12 1,3 3 0-16</inkml:trace>
        </inkml:traceGroup>
      </inkml:traceGroup>
    </inkml:traceGroup>
    <inkml:traceGroup>
      <inkml:annotationXML>
        <emma:emma xmlns:emma="http://www.w3.org/2003/04/emma" version="1.0">
          <emma:interpretation id="{56EE25B7-15AB-4964-9727-FB2BA3FE083D}" emma:medium="tactile" emma:mode="ink">
            <msink:context xmlns:msink="http://schemas.microsoft.com/ink/2010/main" type="paragraph" rotatedBoundingBox="15110,10060 17335,9234 17613,9982 15388,108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47E9B7-B74C-430E-929F-90847533F4D9}" emma:medium="tactile" emma:mode="ink">
              <msink:context xmlns:msink="http://schemas.microsoft.com/ink/2010/main" type="line" rotatedBoundingBox="15110,10060 17335,9234 17613,9982 15388,10809"/>
            </emma:interpretation>
          </emma:emma>
        </inkml:annotationXML>
        <inkml:traceGroup>
          <inkml:annotationXML>
            <emma:emma xmlns:emma="http://www.w3.org/2003/04/emma" version="1.0">
              <emma:interpretation id="{1BA34F41-B88C-4458-9514-B41802C5594B}" emma:medium="tactile" emma:mode="ink">
                <msink:context xmlns:msink="http://schemas.microsoft.com/ink/2010/main" type="inkWord" rotatedBoundingBox="15110,10060 17335,9234 17613,9982 15388,10809"/>
              </emma:interpretation>
            </emma:emma>
          </inkml:annotationXML>
          <inkml:trace contextRef="#ctx0" brushRef="#br0" timeOffset="14953.45">15328 9980 26 0,'12'0'13'0,"21"0"-7"0,-18 0 8 0,8 0-14 16,10 0 1-16,0-3 1 15,12 1 1-15,11-1-3 16,4 0 0-16,11 1 1 15,-2 2 1-15,-10-3 0 16,-2-2 0-16,-7 0-2 0,-5-1 1 16,-9 4 0-16,-7-1 0 15,-11 3-6-15,-6 0 1 16,-6 5-5-16,-6 1 0 16</inkml:trace>
          <inkml:trace contextRef="#ctx0" brushRef="#br0" timeOffset="15689.72">15483 10464 19 0,'-15'-18'9'0,"0"-6"-3"15,9 16 9-15,-6 3-13 16,3-1 0-16,-3 1 1 16,0 2 0-16,1 6-4 0,-1 0 0 15,0 5 3-15,0 2 1 16,0 4-1-16,0 4 0 16,3-2-1-16,0 2 0 15,3 6 0-15,3 5 1 16,3-2-1-16,3-6 0 15,3 0-1-15,3-5 0 16,3-5 0-16,3-9 1 16,3-7 0-16,6-11 0 0,-1-5-1 15,4-6 1-15,0-7-1 16,-6 0 1-16,0-6-1 16,-1-5 1-16,-2 3-1 15,-3-3 1-15,0 2-1 16,-3 1 0-16,-3 8 0 15,-3 7 1-15,0 9-1 16,-3 2 0-16,-3 8 0 16,0 8 0-16,0 8 0 15,-3 2 0-15,3 6 0 16,-3 3 0-16,0 5-1 16,0 5 1-16,-3-6 0 15,0 9 1-15,3 0-1 16,0 2 0-16,0 1 0 15,0-6 0-15,3 0 0 16,0-3 1-16,0-4-1 16,0-4 0-16,0 1-3 0,0-9 0 15,0 1-7-15,0-6 0 16</inkml:trace>
          <inkml:trace contextRef="#ctx0" brushRef="#br0" timeOffset="16080.41">15876 10200 28 0,'-3'-3'14'0,"6"8"-11"0,-3-2 19 0,-3 2-21 15,0 6 0-15,0 2 0 16,-3 8 1-16,0-2-2 16,-3 5 0-16,-3-1 1 15,0 6 1-15,0 3-1 16,0-3 0-16,0 0 0 16,4 1 0-16,-1-1 0 15,3-3 0-15,3 1-1 16,3-6 1-16,0-3-1 15,3-2 0-15,3-3 0 16,3-5 0-16,2-2 0 16,4-4 0-16,3-2 0 15,0-2 1-15,0-4-3 0,3 1 0 16,-3 2-8-16,-4-2 0 16</inkml:trace>
          <inkml:trace contextRef="#ctx0" brushRef="#br0" timeOffset="16411.37">15629 10451 22 0,'-12'-3'11'0,"15"1"-3"15,-3 2 10-15,6-3-15 16,0 3 0-16,3-3 1 16,8 1 0-16,1-1-6 15,6 1 1-15,3-1 3 16,0-2 1-16,2-1-2 15,1 1 1-15,0 2-5 16,-3 1 1-16,0 2-8 16,-7 0 1-16</inkml:trace>
          <inkml:trace contextRef="#ctx0" brushRef="#br0" timeOffset="16909.47">16426 9816 20 0,'-3'-8'10'0,"9"13"-2"0,0-7 9 0,0 2-16 15,0 0 1-15,0 0 1 16,3 0 1-16,0-3-5 16,0 3 1-16,3-3 2 0,6 1 1 15,0-1-1-15,2-2 0 16,1 0-1-16,3 2 0 15,-6-2-3-15,0 2 0 16,-6 3-7-16,-6 3 0 16</inkml:trace>
          <inkml:trace contextRef="#ctx0" brushRef="#br0" timeOffset="17251.71">16400 9951 24 0,'0'0'12'0,"3"0"-5"16,-3 0 14-16,6-3-19 15,5 3 0-15,4-2 0 16,-3-1 0-16,3-2-3 0,3-3 1 16,9 0 2-16,0 0 0 15,-1 5-3-15,1 1 1 16,-3 2-9-16,-3 0 0 15</inkml:trace>
          <inkml:trace contextRef="#ctx0" brushRef="#br0" timeOffset="18067.84">17254 9626 25 0,'-3'-3'12'0,"-3"13"-7"0,3-10 13 0,0 3-16 16,-3 5 0-1,0 3 0-15,-3 2 1 0,0 5-4 16,0 1 1-16,-3 2 2 15,0 6 1-15,1 2-2 16,-1-8 1-16,3 3-1 16,0 2 0-16,3 3-1 15,3 0 1-15,6-2-1 16,3-1 0-16,3-5 0 16,3-2 0-16,3-6 0 15,2-2 0-15,7-6 0 16,6-2 1-16,3-9-1 15,-4-4 1-15,-2-1 0 16,3-5 0-16,-3 0-1 16,0-5 0-16,-4 8 1 15,-2-8 0-15,-3-3-1 16,-3-2 1-16,-3-1 0 0,-6-2 0 16,-3-3-1-16,-3-5 1 15,-3 5-1-15,-3 6 1 16,-3 2 0-16,-3 3 0 15,0 5-1-15,-3 3 1 16,-6 5-1-16,-5 3 1 16,-7 7-2-16,-3 6 1 15,0 8-12-15,1 5 0 16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5T15:30:04.71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25C2B08-70E6-48B9-850E-506A5FACF2E1}" emma:medium="tactile" emma:mode="ink">
          <msink:context xmlns:msink="http://schemas.microsoft.com/ink/2010/main" type="inkDrawing" rotatedBoundingBox="3675,11625 4964,11598 4965,11623 3676,11649" semanticType="callout" shapeName="Other">
            <msink:sourceLink direction="with" ref="{135DC48A-7152-44D8-A07B-84AA2BF6D7C4}"/>
            <msink:sourceLink direction="with" ref="{9914D1A0-AA67-4062-8FE8-0BB71D99F350}"/>
          </msink:context>
        </emma:interpretation>
      </emma:emma>
    </inkml:annotationXML>
    <inkml:trace contextRef="#ctx0" brushRef="#br0">2874 1867 21 0,'0'-4'10'0,"0"4"-5"0,0 0 10 0,0 0-14 16,0 0 0-16,0 4 1 16,0-4 0-16,4 3-2 15,-4 1 1-15,0-4 1 16,0 0 1-16,0 0-1 16,0 0 1-16,-4 0-1 15,4 0 0-15,0 0-1 16,0 0 1-16,0 0-1 15,0 0 1-15,0 0-2 16,0 0 1-16,0 0-1 16,0 0 1-16,8-7-1 15,0-1 0-15,0 12 0 16,-4 0 1-16,4-4-1 16,0 0 1-16,8 0-1 0,-8 0 0 15,8 0 0-15,-4 0 1 16,4 3-1-16,0-3 0 15,-1 0 0-15,1 0 0 16,0 4 0-16,-4-4 0 16,4 0 0-16,-4 0 0 15,4-4 0-15,-4 1 0 16,8-1 0-16,-4 4 0 16,8-4 0-16,-5 1 0 15,5-1 0-15,-4 4 0 16,4 4 0-16,-4-1 0 0,4-3 0 15,-8 0 0-15,8 0 0 16,-9 0 0-16,9 4 0 16,-4 0 1-16,12-8-1 15,-8 0 0-15,12 4 0 16,-12 0 1-16,3 4-1 16,-3 0 0-16,4-8 0 15,-8 4 0-15,4 0 0 16,-4 0 0-16,-4 0 0 15,-4 0 0-15,0 0 0 16,-1 0 0-16,5 0 0 16,-4 0 1-16,4-4-1 15,-4 4 0-15,4-3 0 16,0-1 1-16,4 4-1 16,-4 0 0-16,4-3 0 0,-4 3 0 15,3 0 0-15,-3 0 0 16,4 0 0-16,-4 0 0 15,8 0 0-15,-8 0 0 16,8-4-1-16,-4 4 1 16,0 0 0-16,-1 0 0 15,-3-7 0-15,0 4 1 16,-4 3-1-16,-4 0 1 16,4 3-1-16,-4 4 1 15,-8-7-1-15,0 0 0 16,0 0 0-16,0 0 1 15,8 0-1-15,0 0 0 0,-4 0 0 16,-4 0 0-16,0 0-3 16,0 0 0-16,-4-10-9 15,0 6 1-15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5T15:30:05.86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42F9F3B-70A5-4755-A2A3-55D03436982C}" emma:medium="tactile" emma:mode="ink">
          <msink:context xmlns:msink="http://schemas.microsoft.com/ink/2010/main" type="inkDrawing" rotatedBoundingBox="4767,11423 5147,11434 5137,11770 4758,11759" semanticType="callout" shapeName="Other">
            <msink:sourceLink direction="with" ref="{9914D1A0-AA67-4062-8FE8-0BB71D99F350}"/>
            <msink:sourceLink direction="with" ref="{135DC48A-7152-44D8-A07B-84AA2BF6D7C4}"/>
          </msink:context>
        </emma:interpretation>
      </emma:emma>
    </inkml:annotationXML>
    <inkml:trace contextRef="#ctx0" brushRef="#br0">3976 1656 23 0,'-4'0'11'0,"4"0"-7"15,0 0 9-15,0 0-13 16,0 0 1-16,0 0 0 16,0 0 1-16,0 4-2 15,0-1 0-15,4 1 1 16,-1-1 1-16,1 1 0 15,0-1 0-15,0 1-1 16,0-4 1-16,4 3-1 16,-4 1 0-16,3-1 0 15,1 1 0-15,0 3-1 16,0-4 1-16,3 4 0 16,1 0 0-16,0-7-1 15,-4 0 0-15,7 4 0 16,1-1 1-16,3 4-1 0,-3-3 1 15,3-1-1-15,-3-3 0 16,-1 4 0-16,-3-1 1 16,3 1-1-16,-3-1 0 15,0 4 0-15,-5-4 0 16,1 4 0-16,0-3 1 16,0-1-1-16,-1 1 0 15,1-4 0-15,0 0 0 16,0 3 0-16,0 1 0 15,-5-1 0-15,1 1 0 16,0-1 0-16,0-3 1 0,0 4-1 16,-4-1 0-16,4-3 0 15,-4 0 1-15,0 4-1 16,0-1 1-16,0 1-1 16,0-1 0-16,-4-3 0 15,4 0 0-15,-4 4 0 16,0-1 1-16,0 1-2 15,0-1 1-15,-3 8 0 16,-1-4 0-16,0-4 0 16,0-3 1-16,-3 4-1 15,3-1 0-15,-4 1 0 16,1-1 0-16,-5-3 0 16,4 0 0-16,-7 4 0 15,3-4 0-15,1 7 0 16,3-4 0-16,-3 4-1 15,3 0 1-15,-4 4 0 0,5-4 0 16,-5 3 0-16,5-3 1 16,-5 0-1-16,1 0 0 15,-1 0 0-15,4 0 1 16,1 0-1-16,-1 0 0 16,0 0 0-16,5-3 0 15,-1-1 0-15,0 1 1 16,4-4-2-16,4 0 0 15,8-7-9-15,-4 0 0 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4-11-15T23:35:36.80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Group>
    <inkml:annotationXML>
      <emma:emma xmlns:emma="http://www.w3.org/2003/04/emma" version="1.0">
        <emma:interpretation id="{CB9DC926-B1C8-48A3-AB48-F589B0AE8E74}" emma:medium="tactile" emma:mode="ink">
          <msink:context xmlns:msink="http://schemas.microsoft.com/ink/2010/main" type="inkDrawing" rotatedBoundingBox="23058,19047 23073,19047 23073,19062 23058,19062" shapeName="Other"/>
        </emma:interpretation>
      </emma:emma>
    </inkml:annotationXML>
    <inkml:trace contextRef="#ctx0" brushRef="#br0">23058 19047 0,'0'0'0,"0"0"0,0 0 0,0 0 0,0 0 0,0 0 0,0 0 0,0 0 0,0 0 0,0 0 0,0 0 0,0 0 0,0 0 0,0 0 0,0 0 0,0 0 0,0 0 0,0 0 0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5T23:35:22.47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2A348BAD-B4DA-482C-9A39-71FD06B635C8}" emma:medium="tactile" emma:mode="ink">
          <msink:context xmlns:msink="http://schemas.microsoft.com/ink/2010/main" type="writingRegion" rotatedBoundingBox="12350,12101 19072,10290 19420,11580 12697,13390"/>
        </emma:interpretation>
      </emma:emma>
    </inkml:annotationXML>
    <inkml:traceGroup>
      <inkml:annotationXML>
        <emma:emma xmlns:emma="http://www.w3.org/2003/04/emma" version="1.0">
          <emma:interpretation id="{69E88EA1-339E-4945-95B8-441F9E024325}" emma:medium="tactile" emma:mode="ink">
            <msink:context xmlns:msink="http://schemas.microsoft.com/ink/2010/main" type="paragraph" rotatedBoundingBox="15598,11130 16279,11168 16242,11831 15561,117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28DF756-BA87-4082-B79D-F67F4CC3409A}" emma:medium="tactile" emma:mode="ink">
              <msink:context xmlns:msink="http://schemas.microsoft.com/ink/2010/main" type="line" rotatedBoundingBox="15598,11130 16279,11168 16242,11831 15561,11794"/>
            </emma:interpretation>
          </emma:emma>
        </inkml:annotationXML>
        <inkml:traceGroup>
          <inkml:annotationXML>
            <emma:emma xmlns:emma="http://www.w3.org/2003/04/emma" version="1.0">
              <emma:interpretation id="{F0693CAE-5968-46DB-ACCF-6454CA4244CF}" emma:medium="tactile" emma:mode="ink">
                <msink:context xmlns:msink="http://schemas.microsoft.com/ink/2010/main" type="inkWord" rotatedBoundingBox="15598,11130 16279,11168 16242,11831 15561,11794"/>
              </emma:interpretation>
            </emma:emma>
          </inkml:annotationXML>
          <inkml:trace contextRef="#ctx0" brushRef="#br0">15766 11456 12 0,'-3'-5'6'0,"3"-3"1"15,0 8 7-15,0-5-11 16,0 0 0-16,-3-1 1 15,0 1 1-15,0 0-6 16,-3-3 0-16,0 0 4 16,0 0 1-16,-3 0-2 15,-3 0 0-15,0 3-1 16,0-1 1-16,-3 6-1 16,0 3 1-16,-2 5-1 15,2 3 0-15,3 2 0 16,0 0 0-16,3 8-1 15,3-2 1-15,0 5-1 16,0-1 1-16,6-1-1 16,0-1 1-16,6-5-1 15,3-3 0-15,0-5 0 0,3 0 1 16,3-6-1-16,0-4 1 16,5-6 0-16,-5-5 0 15,3-3-1-15,0-5 1 16,0-1-1-16,0-4 1 15,3-3-1-15,-4-3 1 16,1 6-1-16,0-6 0 16,0 0 0-16,-3 6 0 15,-3-6 0-15,-3 8 0 16,0 3 0-16,-3 2 0 16,-3 4 0-16,0-1 0 0,0 2 0 15,-3 4 0-15,-3 5 0 16,0 2 0-16,0 3-1 15,0 8 1-15,0 2 0 16,-3 4 0-16,0 2-1 16,0 7 1-16,0-4 0 15,0 2 0-15,0 11 0 16,0 0 0-16,3-3 0 16,0 0 0-16,0 2 0 15,0-1 1-15,3-7-1 16,-3 1 0-16,3-5 0 15,0-6 0-15,0 3 0 16,0-11 1-16,0-2-1 16,0-3 1-16,0-6-5 15,3-4 1-15,-3 2-7 16,0 0 0-16</inkml:trace>
          <inkml:trace contextRef="#ctx0" brushRef="#br0" timeOffset="630.44">16108 11290 24 0,'-6'-6'12'0,"0"14"-8"0,3-5 13 0,0-3-16 15,-3 3 1-15,-3-1 1 16,3 4 0-16,3 4-4 16,0 3 1-16,0 3 2 15,0 3 0-15,0-1-1 16,3 4 0-16,0-1 0 16,3-5 0-16,0-1-1 15,3-1 1-15,3-6-1 16,3-3 1-16,3-8 0 15,0 1 0-15,3-4-1 16,0-2 1-16,-1-2-1 16,1-3 1-16,0-1-1 15,-3-2 1-15,0 3-1 0,-3 0 1 16,-3 0-1 0,-3 2 1-16,0 3-1 15,-6 0 1-15,0 3-1 0,-3 2 0 16,0 6 0-16,-3 2 1 15,3 6-1-15,-3 5 0 16,3 2 0-16,-3 1 0 16,3 10 0-16,0 3 1 15,0 2-1-15,0 8 0 16,-3-2 0-16,-3 0 1 16,0-8 0-16,-3-1 0 0,-3 1 0 15,-2-6 0-15,-1 1 0 16,0-6 1-16,0-5-1 15,3-8 0-15,-6-5 0 16,0-6 0-16,1-2-4 16,-4-1 1-16,0 1-8 15,0 2 1-15,-3 6-3 16,-2 2 0-16</inkml:trace>
        </inkml:traceGroup>
      </inkml:traceGroup>
    </inkml:traceGroup>
    <inkml:traceGroup>
      <inkml:annotationXML>
        <emma:emma xmlns:emma="http://www.w3.org/2003/04/emma" version="1.0">
          <emma:interpretation id="{7FB09675-7FDB-4911-936E-48AC700971CC}" emma:medium="tactile" emma:mode="ink">
            <msink:context xmlns:msink="http://schemas.microsoft.com/ink/2010/main" type="paragraph" rotatedBoundingBox="12455,12489 19177,10678 19420,11580 12697,133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15B4C7-7E3B-4E07-B825-3C37B3B35E34}" emma:medium="tactile" emma:mode="ink">
              <msink:context xmlns:msink="http://schemas.microsoft.com/ink/2010/main" type="inkBullet" rotatedBoundingBox="13532,12825 14059,12684 14113,12885 13587,13027"/>
            </emma:interpretation>
          </emma:emma>
        </inkml:annotationXML>
        <inkml:trace contextRef="#ctx0" brushRef="#br1">13587 13027 14 0,'0'-7'7'0,"4"4"-3"16,-4 3 6-16,4-7-9 0,4 0 1 15,0 0 1-15,4-3 0 16,0-1-4-16,3-3 1 15,5-3 2-15,8 7 0 16,-4-1 0-16,4-6 0 31,31-21-1-31,-3 3 1 16,-1 4-1-16,-11 3 0 16,-8 1-3-16,-8 2 1 15,-9 8-6-15,-7-4 1 16</inkml:trace>
      </inkml:traceGroup>
      <inkml:traceGroup>
        <inkml:annotationXML>
          <emma:emma xmlns:emma="http://www.w3.org/2003/04/emma" version="1.0">
            <emma:interpretation id="{0EF5FA6B-313F-41FD-8818-8880B8FB91C6}" emma:medium="tactile" emma:mode="ink">
              <msink:context xmlns:msink="http://schemas.microsoft.com/ink/2010/main" type="line" rotatedBoundingBox="12455,12489 19177,10678 19420,11580 12697,13390"/>
            </emma:interpretation>
          </emma:emma>
        </inkml:annotationXML>
        <inkml:traceGroup>
          <inkml:annotationXML>
            <emma:emma xmlns:emma="http://www.w3.org/2003/04/emma" version="1.0">
              <emma:interpretation id="{09BA6EA5-9433-42E1-B8E3-B60C1FAD6AAE}" emma:medium="tactile" emma:mode="ink">
                <msink:context xmlns:msink="http://schemas.microsoft.com/ink/2010/main" type="inkWord" rotatedBoundingBox="12510,12695 13820,12342 14008,13038 12697,13390"/>
              </emma:interpretation>
            </emma:emma>
          </inkml:annotationXML>
          <inkml:trace contextRef="#ctx0" brushRef="#br1">13619 12688 19 0,'-4'-7'9'0,"12"14"-6"16,-8-7 12-16,0 0-15 16,0 3 0-16,4-3 0 15,4 4 1-15,0 3-1 16,-1 6 0-16,5 1 1 0,4 4 0 16,-4 6-1-16,8 0 1 15,0-7-1-15,0 1 1 16,0 3-1-16,3-1 1 15,1-2-1-15,4 2 1 16,-4-2-1-16,4-1 1 16,-5 4-1-16,-3-7 1 15,-4 0-1-15,0-4 1 16,-4 0-3-16,-4 1 1 16,0-4-6-16,0 0 1 15</inkml:trace>
          <inkml:trace contextRef="#ctx0" brushRef="#br1">12515 12694 19 0,'-4'3'9'0,"8"1"-6"0,0-8 10 15,-4 4-12-15,8 0 0 16,-4 4 1-16,4-1 0 16,0 1-2-16,0-1 0 15,0 1 1-15,0-1 1 16,4 0-1-16,0 4 0 16,8-3-1-16,3-1 1 0,9 4-1 15,4 0 1-15,4 0-1 16,-1 0 1-16,-3 0-1 15,-4 0 1-15,-5 3-1 16,-3 1 0-16,-4-4 0 16,-4 10 0-16,0-3 0 15,-4-4 1-15,-8-3-1 16,-4 0 1-16,0 0 0 16,0-4 0-16,0 1-1 15,-4 3 1-15,-4 0-1 16,-4 0 1-16,-4 3-1 15,0 0 1-15,-4 1-1 16,1-1 0-16,-5 4 0 16,4 3 0-16,-4-3 0 15,4 0 0-15,0-4 0 16,1 1 0-16,3-1-1 0,4-3 1 16,4 0-3-16,4 0 0 15,12-4-6-15,8-3 1 16</inkml:trace>
        </inkml:traceGroup>
        <inkml:traceGroup>
          <inkml:annotationXML>
            <emma:emma xmlns:emma="http://www.w3.org/2003/04/emma" version="1.0">
              <emma:interpretation id="{E88CB587-38BB-456A-BE6F-10BB89F235A3}" emma:medium="tactile" emma:mode="ink">
                <msink:context xmlns:msink="http://schemas.microsoft.com/ink/2010/main" type="inkWord" rotatedBoundingBox="15251,11736 19177,10678 19410,11544 15484,12601"/>
              </emma:interpretation>
            </emma:emma>
          </inkml:annotationXML>
          <inkml:trace contextRef="#ctx0" brushRef="#br0" timeOffset="1003.7">15441 11909 25 0,'-24'0'12'0,"30"-3"-11"0,0 1 20 16,3-1-18-16,6 0 0 15,9 1 1-15,0-4 0 16,8 1-6-16,10 0 0 16,12-1 4-16,8 4 0 0,4-1-2 15,-1 1 0 1,4-1 0-16,2-2 0 0,1-1 0 15,-1 1 1-15,-6 0 0 16,-5-1 0-16,-9 1-1 16,-10 3 1-16,-8-1-2 15,-12 3 1-15,-9 0-10 16,-12 3 1-16</inkml:trace>
          <inkml:trace contextRef="#ctx0" brushRef="#br0" timeOffset="1997.41">15626 12293 23 0,'-6'-8'11'0,"-9"-3"-5"15,12 6 10-15,0 2-15 16,-3 0 0-16,0 3 2 16,3-2 1-16,-3 2-5 0,0 0 1 15,-3 0 2-15,0 2 0 16,-3 4 0-16,-3 2 0 15,1 2-1-15,-4 9 1 16,3-1-1-16,0 1 0 16,6 5 0-16,0 2 0 15,6 3-1-15,3 0 0 16,6-5 0-16,3-3 1 16,3-2-1-16,0-6 0 15,3-5 0-15,0-8 1 16,-1-5-1-16,1-11 1 0,0-5 0 15,3-1 0-15,0-4-1 16,0-6 1-16,0-2-1 16,3-3 1-16,2-3-1 15,-5-2 1-15,0-1-1 16,-3 4 0-16,0 2 0 16,-3 2 0-16,-3 4 0 15,-3 7 1-15,0 0-1 16,-3 5 0-16,-3 9 0 15,-3 2 0-15,0 8-1 16,0 5 1-16,0 3-1 16,0 8 1-16,-3 5-1 15,3 3 1-15,-3 2-1 16,0 9 1-16,0-11-1 16,3 5 1-16,-3 5 0 15,3 1 0-15,0-4 0 16,0 1 0-16,3-5 0 15,0-1 1-15,0-5-1 0,0-2 0 16,0-9-2 0,3 1 1-16,-3-9-4 0,0-2 0 15,3-5-6-15,3-3 1 16</inkml:trace>
          <inkml:trace contextRef="#ctx0" brushRef="#br0" timeOffset="2431.27">16028 12039 25 0,'-3'-8'12'0,"3"-6"-6"0,0 14 18 0,3 3-22 15,-3 0 0-15,0 2 0 16,0 6 1-16,0 2-4 16,-3 0 0-16,0 6 3 15,3 2 0-15,-6 5-1 16,3-2 1-16,-3 2-2 16,0 4 1-16,0-1-1 15,-3 0 1-15,3 0-1 16,0-3 0-16,3 1 0 0,3-3 1 15,-3-1-1-15,3-7 0 16,0-3 0-16,3-5 1 16,3 0-1-16,0-5 0 15,3 0 0-15,0-6 0 16,0 0 0-16,0-2 0 16,3-3 0-16,2 0 0 15,1 3-4-15,-3 0 1 16,3-1-8-16,-6 1 1 15</inkml:trace>
          <inkml:trace contextRef="#ctx0" brushRef="#br0" timeOffset="2746.49">15783 12271 25 0,'-5'0'12'0,"10"0"-6"0,1 0 14 0,0-2-18 15,3-1 0-15,3 3 1 0,6-3 0 16,3 3-4-1,6-2 1-15,2-1 2 0,-5-2 0 16,0 5-1-16,0 0 1 16,3 0-3-16,-1 0 0 15,-2-3-9-15,6 3 1 16</inkml:trace>
          <inkml:trace contextRef="#ctx0" brushRef="#br0" timeOffset="7835.1">16730 11808 23 0,'0'-2'11'0,"12"-1"-9"0,-6 0 12 15,3 3-12-15,0-2 0 16,0 2 1-16,3 0 0 16,5 0-4-16,4-3 0 15,3 0 2-15,0 1 1 16,-3-1-2-16,0 3 1 0,-1-5-4 15,-5 2 0-15,0 1-5 16,-3 2 1-16</inkml:trace>
          <inkml:trace contextRef="#ctx0" brushRef="#br0" timeOffset="8185.23">16703 11986 24 0,'-3'0'12'0,"6"-6"-11"0,-3 6 18 16,3-5-16-16,3 0 0 16,3 2 1-16,0-2 0 15,3 0-5-15,0-1 0 16,6 4 3-16,0-1 1 16,5 0-2-16,4 1 0 15,-3-1-1-15,-6 0 0 16,0 1-9-16,3-1 0 0</inkml:trace>
          <inkml:trace contextRef="#ctx0" brushRef="#br0" timeOffset="15281.52">17629 11475 17 0,'-6'-3'8'0,"6"6"-5"16,0-3 8-16,0 0-9 15,0-5 0-15,0-1 1 16,0 1 0-16,0 0-4 16,0-3 0-16,-3 0 3 15,0 0 1-15,-3 0-2 16,-3 0 1-16,-3 0 0 16,3 0 0-16,-3 0 0 15,1 3 0-15,-4 2 0 16,0 1 0-16,0 2-1 15,0 2 1-15,3 1-1 0,-3 2 1 16,0 3-1 0,3 0 0-16,-2 3 0 0,2-1 0 15,0 9-1-15,3-1 1 16,3 4-1-16,6 4 1 16,3-7-1-16,3 4 0 15,6-4 0-15,3-6 1 16,-1-2-2-16,4-6 1 15,6-2 0-15,0-9 0 16,3-2 0-16,-3 0 1 0,-1-5-1 16,1-3 0-16,-3-2 0 15,-3-1 1-15,-3-2-1 16,0-5 0-16,-4-6 0 16,-2 5 1-16,-3-4-1 15,-3 2 1-15,-6-6-1 16,0-2 0-16,-3 5 0 15,-5 1 1-15,-7 2-1 16,-3 2 1-16,-3 9-1 16,-3 4 0-16,-3 9 0 15,4 5 0-15,2 5-2 16,3 1 1-16,6 2-3 16,3 2 0-16,6-2-7 15,6 3 1-15</inkml:trace>
          <inkml:trace contextRef="#ctx0" brushRef="#br0" timeOffset="16122.11">17891 11308 12 0,'0'0'6'0,"6"3"8"15,-6-3 0-15,0-5-11 16,0 5 1-16,0-6 1 15,-3 9 1-15,0 0-8 0,0-1 1 16,0 1 4 0,-3 2 1-16,0 6-2 0,0 2 0 15,0 6-2-15,3-1 1 16,3 3-1-16,0-2 1 16,6-1-1-16,0-2 0 15,0 3 0-15,3-9 0 16,0-4 0-16,6-9 0 15,3 0 0-15,2-5 0 16,4-5 0-16,-3-5 0 16,3-4 0-16,-3 1 0 0,0 3-1 15,-7 4 1-15,-2-1 0 16,-3 1 1-16,-3 1-1 16,-3 5 1-16,-3 0 0 15,-3 6 0-15,0 4-1 16,-3-4 1-16,0 4-1 15,0 6 1-15,0 5-1 16,0 9 0-16,4 1-1 16,-4 7 1-16,3 9 0 15,0 4 0-15,0-1 0 16,-3 8 1-16,0-8-1 16,-6-2 1-16,-3 3 0 15,-3-4 0-15,0-2 0 16,0-2 1-16,0-9-1 15,1-7 0-15,-7-9 0 16,-3-5 0-16,0-7-1 0,0-6 1 16,4-3-3-16,-1-2 0 15,3 3-10-15,3 4 1 16</inkml:trace>
          <inkml:trace contextRef="#ctx0" brushRef="#br0" timeOffset="19801.47">18971 11065 22 0,'0'-8'11'0,"3"13"-8"0,-3-5 16 0,0 0-18 16,0 3 1-16,3 2 1 15,-3 6 0-15,3 5-4 16,-3-1 0-16,0 7 2 16,0 1 1-16,-3 7-1 15,0-7 0-15,0 6-1 16,3 3 1-16,0 5-1 15,0-2 0-15,0-6 0 16,-3 3 1-16,0-3-1 16,0 0 1-16,3-8-1 15,-3 0 1-15,0-8-1 16,1-2 1-16,-1-1-1 16,0-12 1-16,0-9-1 15,3 1 1-15,-3-1-2 0,3-2 1 16,-3-3 0-1,0-3 0-15,-3 1 0 0,0-1 0 16,-3 4-1-16,-3 1 1 16,0 1 0-16,-3 2 0 15,3 6 0-15,-3 3 1 16,-6 2-1-16,1 0 0 16,-1 2 0-16,-3 3 0 15,3 3 0-15,0 3 0 16,3 2 0-16,7 0 0 15,-1 9-1-15,6-1 1 0,3 0 0 16,9 3 1-16,9-3-1 16,2 3 0-1,4-8 0-15,0 0 0 0,3-6 0 16,6-5 0-16,2-5-1 16,1 0 1-16,0-2-4 15,-6-4 1-15,-3 1-6 16,-7 5 0-16</inkml:trace>
          <inkml:trace contextRef="#ctx0" brushRef="#br0" timeOffset="20190.75">19141 11279 22 0,'0'-5'11'0,"6"2"-6"0,-3 6 14 15,0-6-16-15,3 9 0 16,0 4 1-16,0-5 0 15,3 3-6-15,0 3 1 0,0 2 3 16,0 3 1-16,-1 3-2 16,4 2 0-16,0-3-1 15,-3 6 1-15,0-3-1 16,0 0 1-16,0 1-1 16,0-4 0-16,0-5-1 15,-3 1 1-15,0-1-3 16,0-5 1-16,-3 0-8 15,-3 2 1-15</inkml:trace>
          <inkml:trace contextRef="#ctx0" brushRef="#br0" timeOffset="20520.15">19025 11631 19 0,'0'-8'9'0,"18"3"-3"0,-12 0 7 16,0-1-12-16,3-4 1 16,0 2 1-16,0-3 0 15,5-5-4-15,4-2 0 16,3-6 2-16,0 3 1 31,12-14-2-31,-4 4 1 0,-2 4-2 16,0 6 1-16,-6 0-1 15,0 8 0-15,-6-1-2 16,-4 4 0-16,-5-1-4 16,-3 11 1-16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5T23:35:39.17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Group>
    <inkml:annotationXML>
      <emma:emma xmlns:emma="http://www.w3.org/2003/04/emma" version="1.0">
        <emma:interpretation id="{064048BA-0BA3-4451-9DF4-50F5769EBC66}" emma:medium="tactile" emma:mode="ink">
          <msink:context xmlns:msink="http://schemas.microsoft.com/ink/2010/main" type="writingRegion" rotatedBoundingBox="17111,11915 22536,10341 22978,11861 17553,13436"/>
        </emma:interpretation>
      </emma:emma>
    </inkml:annotationXML>
    <inkml:traceGroup>
      <inkml:annotationXML>
        <emma:emma xmlns:emma="http://www.w3.org/2003/04/emma" version="1.0">
          <emma:interpretation id="{5C673E7B-520D-4D5F-BD03-7727467024EB}" emma:medium="tactile" emma:mode="ink">
            <msink:context xmlns:msink="http://schemas.microsoft.com/ink/2010/main" type="paragraph" rotatedBoundingBox="17111,11915 21237,10718 21519,11688 17393,128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EF6381-C23F-4C58-BA7E-20ED307E60EF}" emma:medium="tactile" emma:mode="ink">
              <msink:context xmlns:msink="http://schemas.microsoft.com/ink/2010/main" type="line" rotatedBoundingBox="17111,11915 21237,10718 21519,11688 17393,12886"/>
            </emma:interpretation>
          </emma:emma>
        </inkml:annotationXML>
        <inkml:traceGroup>
          <inkml:annotationXML>
            <emma:emma xmlns:emma="http://www.w3.org/2003/04/emma" version="1.0">
              <emma:interpretation id="{96AC616D-4ED9-4E7F-8007-C4193BF065F4}" emma:medium="tactile" emma:mode="ink">
                <msink:context xmlns:msink="http://schemas.microsoft.com/ink/2010/main" type="inkWord" rotatedBoundingBox="17136,12002 19946,11187 20201,12066 17392,12882"/>
              </emma:interpretation>
            </emma:emma>
          </inkml:annotationXML>
          <inkml:trace contextRef="#ctx0" brushRef="#br0">17307 11954 22 0,'-3'0'11'0,"27"5"-3"0,-15-10 7 16,12 0-14-16,-3 2 1 15,12 3 1-15,14-3 0 16,10-2-4-16,8 0 1 16,7-1 2-16,-4 1 0 15,10 0-1-15,-1-3 0 0,-5 3-1 16,-7-1 1-16,-5 4-1 16,-13-1 1-16,-8 0-1 15,-9 3 0-15,-12 0-4 16,-9 3 1-16,-9 0-6 15,-9 2 0-15</inkml:trace>
          <inkml:trace contextRef="#ctx0" brushRef="#br0" timeOffset="735.27">17540 12335 23 0,'-6'-5'11'0,"3"-9"-5"16,3 9 14-16,-3 0-18 16,0-3 0-16,-3-3 2 15,-3 3 1-15,-3 0-6 16,-3 3 0-16,0 2 3 16,-3 1 1-16,-5 4-2 15,-4 1 0-15,0 2-1 16,0 3 1-16,6 6-1 15,0 1 1-15,4 4-2 16,5 2 1-16,3 6 0 16,3-1 0-16,6 0-1 15,9-2 1-15,6 3-1 0,5-9 1 16,4-2 0-16,0-11 0 16,0-7-1-16,0-11 1 15,0-6 0-15,-1-2 0 16,-2-8 0-16,-3-3 1 15,-9 0-1-15,-3 1 0 16,-6-4 0-16,-3 1 1 16,-6 5-1-16,-3 5 1 15,-9 3-1-15,-3 2 1 16,-5 9-1-16,-4 2 1 16,-9 8-6-1,10 5 1-15,8 3-6 16,6 0 0-16</inkml:trace>
          <inkml:trace contextRef="#ctx0" brushRef="#br0" timeOffset="1228.62">17769 12192 24 0,'-3'-5'12'0,"21"10"-8"0,-18-2 15 15,0-1-16-15,3 6 0 0,3 0 1 16,0 0 1-16,3 3-7 15,2 5 1-15,1 2 3 16,0 3 1-16,-3 3-3 16,0-3 1-16,0 6-1 15,0-1 1-15,0-2-1 16,0-3 0-16,0-5-1 16,-3-3 1-16,0-5-4 15,-3 0 0-15,-3 0-6 16,3 0 0-16</inkml:trace>
          <inkml:trace contextRef="#ctx0" brushRef="#br0" timeOffset="1544.84">17629 12480 24 0,'-6'-15'12'0,"15"20"-10"0,-6-10 15 16,3-1-16-16,3-4 1 16,0-1 1-16,3 0 0 15,0-2-4-15,5-3 1 0,7-2 2 16,0-1 0-16,6-2-1 15,-3 0 0-15,2-3-1 16,1 0 1-16,3 1-3 16,0-1 1-1,-4 3-8-15,-5-1 0 0</inkml:trace>
          <inkml:trace contextRef="#ctx0" brushRef="#br0" timeOffset="2310.38">18349 11861 26 0,'0'3'13'0,"0"-6"-11"0,0 3 18 0,0 0-19 16,0 0 0-16,0 0-1 16,0 0 0-16,0-2-4 15,0 2 1-15,6-3-5 16,6 0 1-16</inkml:trace>
          <inkml:trace contextRef="#ctx0" brushRef="#br0" timeOffset="4246.75">18721 11914 24 0,'3'-2'12'0,"30"-6"-15"0,-21 2 20 0,6-2-16 16,9 0 0-16,11-2 1 15,13-1 0-15,5 1-3 16,10 2 1-16,-4-3 1 16,-2 1 1-16,-3 2-1 15,-4 0 0-15,-8 2-2 16,-7 1 1-16,-8 2-8 15,-9 3 1-15</inkml:trace>
          <inkml:trace contextRef="#ctx0" brushRef="#br0" timeOffset="5105.45">18837 12271 19 0,'-3'-2'9'0,"3"-9"-4"0,0 11 10 0,0 0-14 16,-3-3 1-16,0-2-1 16,1-3 1-16,-7 3-3 15,-3 0 1-15,-3-1 2 16,-3 4 0-16,-3 2 0 15,0 2 0-15,0 1 0 16,4 2 0-16,2 1 0 16,0 2 0-16,3 5-1 15,0 5 1-15,3 6-2 16,6-3 0-16,3 0 0 16,3 1 1-16,3 1-1 15,3-1 0-15,3-4 0 16,3-7 0-16,3-9 0 15,2-2 0-15,1-5-1 16,-3-8 0-16,-3-3 0 0,0-8 0 16,0-5-1-16,0-3 0 15,0-7 0-15,-1 2 1 16,1 0 0-16,-3-1 0 16,0 1 0-16,-3 6 1 15,0 2 0-15,-3-1 1 16,-3 7 0-16,-3 4 0 15,0 6 0-15,0 0 0 16,0 5 0-16,0 2 0 16,0-1 0-16,0 4 0 0,0 0-1 15,0 6 1-15,3 5-1 16,0 2 1-16,0 6 0 16,0 5 0-16,0 1-1 15,0 4 1-15,-3 3-1 16,0 3 1-16,-3-3-1 15,0 0 1-15,0 0-1 16,0 3 1-16,0-3-1 16,3 3 0-16,0-11 0 15,0-2 0-15,0-6 0 16,0-3 0-16,0 1-2 16,3-6 0-16,0-2-5 15,-3-3 1-15,6-8-4 16,0-3 1-16</inkml:trace>
          <inkml:trace contextRef="#ctx0" brushRef="#br0" timeOffset="5477.1">19209 11946 27 0,'3'-5'13'0,"-6"21"-10"0,1-9 22 16,-1 4-24-16,0 5 0 0,0 2 0 15,-3 4 1-15,-3 1-3 16,0 4 1-16,-3 5 1 16,0-3 1-16,3-3-1 15,0 3 1-15,3 0-1 16,0-2 0-16,3-3 0 15,0 2 0-15,3-7-1 16,0-3 1-16,6-6-1 16,3-2 0-16,3-3 0 15,3-2 0-15,3-6-1 16,3 1 1-16,-4-4-1 16,-2-2 0-16,-3 3-3 15,0 0 0-15,-3 0-6 16,0 2 0-16</inkml:trace>
          <inkml:trace contextRef="#ctx0" brushRef="#br0" timeOffset="5748.43">18921 12261 26 0,'0'-3'13'0,"18"-2"-10"0,-12 5 17 15,5-3-18-15,4-2 1 16,6 2 0-16,3-2 0 0,9-3-5 16,0 3 1-16,5-3 2 15,-2-3 0-15,0 1-4 16,-4 2 0-16,1 0-6 15,0 2 0-15</inkml:trace>
          <inkml:trace contextRef="#ctx0" brushRef="#br0" timeOffset="6191.48">19775 11665 25 0,'3'-2'12'0,"6"-3"-8"0,-6 5 17 0,3-3-20 15,3 0 1-15,6 1 0 16,6-1 1-16,2 3-4 15,4 0 1-15,0-3 1 16,0 1 0-16,2-1-1 16,1 3 1-16,-6 0-4 15,0-3 1-15,-9 1-7 16,-6 2 0-16</inkml:trace>
          <inkml:trace contextRef="#ctx0" brushRef="#br0" timeOffset="6426.65">19903 11509 25 0,'3'3'12'0,"0"13"-6"0,-3-6 17 16,3 4-23-16,-3 2 1 15,0 2-1-15,-3 9 1 16,-3 7-2-16,-3-5 1 16,-3-2-2-16,3 2 0 15,0 0-7-15,6 2 1 16</inkml:trace>
        </inkml:traceGroup>
        <inkml:traceGroup>
          <inkml:annotationXML>
            <emma:emma xmlns:emma="http://www.w3.org/2003/04/emma" version="1.0">
              <emma:interpretation id="{B19A4826-11D6-4214-8730-0E14DB1F3DFB}" emma:medium="tactile" emma:mode="ink">
                <msink:context xmlns:msink="http://schemas.microsoft.com/ink/2010/main" type="inkWord" rotatedBoundingBox="20318,10985 21237,10718 21519,11688 20599,11955"/>
              </emma:interpretation>
            </emma:emma>
          </inkml:annotationXML>
          <inkml:trace contextRef="#ctx0" brushRef="#br0" timeOffset="7248.86">20864 11295 6 0,'-3'-11'3'0,"18"1"3"0,-15 10-6 0,0 0 4 16,3-8 1-16,-3 3 2 15,0-6 1-15,-3 0-10 16,-3 1 1-16,-3-3 6 16,-5-1 1-16,-7 1-2 15,0 3 0-15,0 4-1 16,0 1 1-16,0 5-2 16,-2 0 1-16,5 3-1 15,0 2 0-15,3 3-2 16,-3 8 0-16,3 2 0 15,6 3 0-15,3 9 0 16,6 1 0-16,6-2 0 16,3-2 0-16,0-3 0 15,3-6 0-15,3-5 0 16,3-5 0-16,6-8 0 0,5-10 1 16,-2-6-1-16,0-3 0 15,0-2 0-15,-3-10 1 16,-4-7-1-16,-2-12 1 15,-3 0-1-15,-6 2 1 16,-6 3 0-16,-6 3 0 16,-6 2 0-16,-9 6 1 15,-5 5-2-15,-4 5 1 16,0 8 0-16,0 3 0 16,0 5-1-16,-2 3 0 15,5 5-2-15,0 2 1 0,6 6-4 16,3 5 1-16,9 6-7 15,3 5 1-15</inkml:trace>
          <inkml:trace contextRef="#ctx0" brushRef="#br0" timeOffset="7928.34">21103 11112 18 0,'-3'-5'9'0,"0"0"-4"0,3 5 8 16,0 3-11-16,0-1 0 15,3 1 1-15,-3 5 0 16,0 5-4-16,-3 0 1 16,3 8 3-16,-3 3 0 15,3 0-1-15,0-3 0 16,0 0-1-16,3-2 1 0,3 2-1 15,0-8 0-15,2-5-1 16,4-5 1-16,6-6-1 16,6 3 0-16,0-8 0 15,0-5 1-15,-3-8-1 16,-1 2 1-16,-5 1-1 16,-3 5 0-16,-3 2 1 15,-3 3 0-15,-6 3 0 16,-3 5 0-16,-3 2-1 15,-3 6 1-15,-3 8-1 16,0 3 1-16,-3 7-2 16,4 11 1-16,-1 3 0 15,6 5 0-15,3 8 0 16,-3 0 0-16,3 0 0 16,-3-3 1-16,-3-8 0 0,0-2 0 15,-3-3 0-15,-3-5 0 16,0-6 0-16,-6-5 1 15,-8-7-1-15,-1-9 0 16,-3-8-1-16,0-5 0 16,1 3-4-16,-1 0 1 15,3-3-8-15,6 5 1 16</inkml:trace>
          <inkml:trace contextRef="#ctx0" brushRef="#br0" timeOffset="8527.78">20528 11695 20 0,'-6'-8'10'0,"12"8"-3"0,0 0 7 0,3 0-12 16,6 0 1-16,3 2 1 16,6-2 1-16,8-2-7 15,16-1 1-15,11-2 3 16,13 2 1-16,2-2-2 16,7-1 0-16,5 4-1 15,-3-1 0-15,4 1-1 16,-10-6 1-16,-11 2-2 15,-13 4 1-15,-11-1-2 16,-12 0 0-16,-16 3-5 16,-14 6 0-16</inkml:trace>
        </inkml:traceGroup>
      </inkml:traceGroup>
    </inkml:traceGroup>
    <inkml:traceGroup>
      <inkml:annotationXML>
        <emma:emma xmlns:emma="http://www.w3.org/2003/04/emma" version="1.0">
          <emma:interpretation id="{233E6F34-661A-49D7-9D9A-FE5B1E365811}" emma:medium="tactile" emma:mode="ink">
            <msink:context xmlns:msink="http://schemas.microsoft.com/ink/2010/main" type="paragraph" rotatedBoundingBox="20393,11932 22721,11081 22958,11732 20630,125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9506887-5E11-414F-B380-BCD0709DE6BD}" emma:medium="tactile" emma:mode="ink">
              <msink:context xmlns:msink="http://schemas.microsoft.com/ink/2010/main" type="inkBullet" rotatedBoundingBox="20393,11932 20629,11846 20789,12283 20553,12370"/>
            </emma:interpretation>
          </emma:emma>
        </inkml:annotationXML>
        <inkml:trace contextRef="#ctx0" brushRef="#br0" timeOffset="9277.31">20769 12271 19 0,'0'-10'9'0,"-3"2"-2"16,3 5 10-16,-3-2-15 15,-3 0 0-15,-3-6 2 16,-3 3 0-16,-2 0-5 16,2 0 1-16,-3 3 3 15,-6 2 0-15,0 1-1 16,-3 2 1-16,1 2-2 0,2 1 0 15,3 5-1-15,3 0 1 16,3 0-1-16,3 5 0 16,3 3 0-16,3 2 0 15,6 4-1-15,6-4 1 16,3-2-1-16,6-3 1 16,0-5 0-16,0-5 0 15,-4-6-1-15,1-5 1 16,0-2 0-16,0-4 0 15,0-2 0-15,0-5 0 0,-3-3 0 16,-3-5 0-16,-3-2 0 16,-6-6 1-16,-3 0-1 15,-3 0 1-15,-3 5 0 16,3-3 0-16,-6 9 0 16,-6 2 0-16,-3 3-1 15,-3 2 1-15,1 4-1 16,-1 4 0-16,3 3-1 15,0 5 0-15,6 3-1 16,3 3 0-16,6 2-8 16,3 3 0-16</inkml:trace>
      </inkml:traceGroup>
      <inkml:traceGroup>
        <inkml:annotationXML>
          <emma:emma xmlns:emma="http://www.w3.org/2003/04/emma" version="1.0">
            <emma:interpretation id="{5D35E3D6-8E6C-4A29-ACF8-1EB7F679DDD6}" emma:medium="tactile" emma:mode="ink">
              <msink:context xmlns:msink="http://schemas.microsoft.com/ink/2010/main" type="line" rotatedBoundingBox="20763,11961 22774,11226 22958,11732 20948,12466"/>
            </emma:interpretation>
          </emma:emma>
        </inkml:annotationXML>
        <inkml:traceGroup>
          <inkml:annotationXML>
            <emma:emma xmlns:emma="http://www.w3.org/2003/04/emma" version="1.0">
              <emma:interpretation id="{707C42EB-65B3-4BA4-A165-0B039EF8F9B8}" emma:medium="tactile" emma:mode="ink">
                <msink:context xmlns:msink="http://schemas.microsoft.com/ink/2010/main" type="inkWord" rotatedBoundingBox="20763,11961 22774,11226 22958,11732 20948,12466"/>
              </emma:interpretation>
            </emma:emma>
          </inkml:annotationXML>
          <inkml:trace contextRef="#ctx0" brushRef="#br0" timeOffset="9758.5">21094 11959 22 0,'-6'5'11'0,"18"-5"-6"15,-12 0 11-15,0 0-14 16,0 6 0-16,0-4 2 16,-3 9 0-16,0 5-5 15,-3 5 0-15,0 3 3 16,-3 2 1-16,-3 3-2 15,-6 0 1-15,6-2-1 16,0 2 0-16,3 3-1 16,3-3 1-16,3 0-1 15,3-3 0-15,3-4 0 16,6-1 1-16,3 0-1 16,3-10 0-16,3-4-1 15,-3-1 1-15,0-4-2 16,0 1 1-16,-1-3-7 15,-2 0 1-15,3-3-2 16,0 3 0-16</inkml:trace>
          <inkml:trace contextRef="#ctx0" brushRef="#br0" timeOffset="10061.71">20844 12181 25 0,'9'3'12'0,"20"0"-12"0,-17-3 22 0,3 2-19 15,9-2 0-15,9 0 0 16,2 3 0-16,-2-3-5 16,0-3 1-16,0 1-1 15,-7-1 0-15,1 8-7 16,-3-2 1-16</inkml:trace>
          <inkml:trace contextRef="#ctx0" brushRef="#br0" timeOffset="11317.78">21969 11544 21 0,'-9'-8'10'0,"12"-5"-9"16,-3 15 10-16,0-2-9 16,0 0 0-16,3 3 2 15,-3-3 0-15,3 3-5 16,0-6 0-16,3 0 4 15,0 3 1-15,3 0-2 16,5-5 0-16,-2 0 0 0,3-3 0 16,3 2-2-16,3-2 1 15,3 1-3-15,0 1 0 16,-1 4-7-16,-5-1 1 16</inkml:trace>
          <inkml:trace contextRef="#ctx0" brushRef="#br0" timeOffset="11770.1">21915 11732 21 0,'0'-3'10'0,"3"8"-6"0,-3-5 12 0,6-5-14 15,0 2 1-15,3 3 2 0,3-2 0 16,3 2-6-16,3-6 0 16,5 1 3-16,-2-3 1 15,6 0-2-15,0 0 1 16,0 3-4-16,2 0 1 15,-2-1-5-15,0 4 1 16,-3 4-4-16,-6 4 0 16</inkml:trace>
          <inkml:trace contextRef="#ctx0" brushRef="#br0" timeOffset="12368.53">22576 11422 21 0,'-9'5'10'0,"-3"3"-7"0,9-5 16 16,-3 5-17-16,3 0 0 15,0 2 1-15,0 9 1 16,0 2-5-16,3 3 0 15,0 8 3-15,0-3 1 16,0 2-2-16,0-1 0 16,6-1 0-16,0-11 0 15,6-2-1-15,3-3 1 16,9-5-1-16,3 3 1 16,2-9-1-16,4-7 0 0,0-5-1 15,0-4 1-15,-4-4 0 16,-2-3 0-16,-3-8 0 15,-3-1 1-15,-6-1-1 16,-9-1 1-16,-6-2-1 16,-3 4 1-16,-6 4-1 15,-9 0 1-15,-3 2-1 16,-12 3 1-16,4 5-1 16,-10 2 1-16,3 7-2 15,3-1 0-15,7 5-4 16,-4 6 0-16,9 5-5 15,-3 2 1-15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5T23:36:07.45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Group>
    <inkml:annotationXML>
      <emma:emma xmlns:emma="http://www.w3.org/2003/04/emma" version="1.0">
        <emma:interpretation id="{36F936C3-2481-4D01-988D-3F7D3607BCA3}" emma:medium="tactile" emma:mode="ink">
          <msink:context xmlns:msink="http://schemas.microsoft.com/ink/2010/main" type="writingRegion" rotatedBoundingBox="19974,12917 19980,15578 18107,15582 18101,12921"/>
        </emma:interpretation>
      </emma:emma>
    </inkml:annotationXML>
    <inkml:traceGroup>
      <inkml:annotationXML>
        <emma:emma xmlns:emma="http://www.w3.org/2003/04/emma" version="1.0">
          <emma:interpretation id="{69D8A5BE-CC83-47CD-8AA3-A48693A9B63C}" emma:medium="tactile" emma:mode="ink">
            <msink:context xmlns:msink="http://schemas.microsoft.com/ink/2010/main" type="paragraph" rotatedBoundingBox="19974,12917 19980,15578 18107,15582 18101,129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181E8A-5AE1-4731-B8EE-A1FEF45D4842}" emma:medium="tactile" emma:mode="ink">
              <msink:context xmlns:msink="http://schemas.microsoft.com/ink/2010/main" type="line" rotatedBoundingBox="19974,12917 19980,15578 18107,15582 18101,12921"/>
            </emma:interpretation>
          </emma:emma>
        </inkml:annotationXML>
        <inkml:traceGroup>
          <inkml:annotationXML>
            <emma:emma xmlns:emma="http://www.w3.org/2003/04/emma" version="1.0">
              <emma:interpretation id="{50BCF45D-E1BA-443B-8F0F-52CF34314B1B}" emma:medium="tactile" emma:mode="ink">
                <msink:context xmlns:msink="http://schemas.microsoft.com/ink/2010/main" type="inkWord" rotatedBoundingBox="19974,12917 19980,15578 18107,15582 18101,12921"/>
              </emma:interpretation>
            </emma:emma>
          </inkml:annotationXML>
          <inkml:trace contextRef="#ctx0" brushRef="#br0">18858 15441 21 0,'-6'0'10'0,"0"-18"-8"0,3 10 13 0,0 2-13 16,-3 1 0 0,-2-3 2-16,-1 0 0 0,-6 6-5 15,0-4 1-15,3 6 3 16,-3 0 0-16,-6 6-1 15,3-4 1-15,-3 9-1 16,4 2 0-16,2 0-2 16,3 3 1-16,3 3-1 15,6-4 1-15,3 1-1 16,0 3 1-16,6-1-2 16,6-2 1-16,3-5 0 15,6-3 0-15,2-8-1 16,-2-8 1-16,3 0-1 15,0-3 1-15,0-5 0 16,-4-5 0-16,-2-3-1 16,-6-5 1-16,-6-2-1 15,-6-1 1-15,-3 0 0 0,-6 6 1 16,0-3 0-16,-6 5 0 16,-5 3 0-16,-4 2 0 15,-6 3 0-15,3 6 0 16,-3 4-1-16,1 4 1 15,-1 4-2-15,6 4 1 16,0-1-4-16,9 0 0 16,9 3-6-16,4 3 0 15</inkml:trace>
          <inkml:trace contextRef="#ctx0" brushRef="#br0" timeOffset="481.06">19082 15253 23 0,'-6'-2'11'0,"12"2"-3"0,-6 0 14 15,0 0-19-15,2 8 0 16,1-1 1-16,0 7 1 16,3 2-7-16,3 5 1 15,3-3 4-15,-3 9 0 0,3-1-1 16,3 1 0-16,0-4-1 16,0-1 0-16,0-4-1 15,2-2 1-15,-5-3-2 16,-3-2 1-16,0-1-4 15,-3-2 0-15,0-5-7 16,-6 8 0-16</inkml:trace>
          <inkml:trace contextRef="#ctx0" brushRef="#br0" timeOffset="840.12">18933 15581 19 0,'0'-2'9'0,"6"-4"1"0,-3 1 6 16,0 2-15-16,3-5 0 15,2 1 1-15,1 4 1 16,3-5-3-16,3-3 0 16,3 1 2-16,0-6 0 15,12-3-1-15,-1-2 0 16,4 0 0-16,0-8 0 0,-3-3-1 16,2 0 0-16,1 3-1 15,0 0 1-15,-3 3-2 16,-7 5 1-16,-2 2-8 15,-6 9 1-15</inkml:trace>
          <inkml:trace contextRef="#ctx0" brushRef="#br0" timeOffset="-4114.11">18108 14348 21 0,'-3'-5'10'0,"6"-3"-2"0,-3 8 10 0,3-5-17 0,3 2 0 16,3 1 2-16,6-1 0 15,9 3-3-15,8-3 0 16,1-2 2-16,9 0 1 16,14 2-1-16,13-5 1 15,14 3-2-15,4-1 1 16,20 1-1-16,6-3 1 16,3 0-1-16,9-2 0 0,3-1-1 15,6-2 1-15,-12-3-1 16,3 3 0-16,-12 0 0 15,-18 2 0-15,-11 6-1 16,-13-1 0 0,-23 9-10-1,-19 2 1-15</inkml:trace>
          <inkml:trace contextRef="#ctx0" brushRef="#br0" timeOffset="-7582.11">18843 13293 17 0,'-6'-16'8'0,"3"0"-1"15,3 8-2-15,0 0-3 16,-3-3 0-16,0 4 3 16,1-1 0-1,-13 0-5 1,0 5 1-16,-3-2 3 15,0 2 1-15,0 0-2 16,0 1 1-16,0 2-2 16,4 5 1-16,-1 3-2 15,3 5 0-15,0 3 0 16,3 5 0-16,3 0-1 16,3 9 1-16,3-7-1 15,6 4 1-15,6-6-1 16,6-5 1-16,6-6-1 15,-1-2 0-15,1-8 0 16,0-5 1-16,-3-6-1 0,3-2 1 16,-4-3-1-16,1-5 1 15,-3-3-1-15,-3-7 1 16,-3 7-1-16,-3-8 1 16,-6 0-1-16,-6-2 1 15,-3-3-1-15,-6 3 1 16,0-1-1-16,-3 1 1 15,-3 5-1-15,-5 2 0 0,-7 6 0 16,0 5 1-16,0 6-2 16,-2 2 1-16,-1 10-2 15,3 4 1-15,3 1-8 16,6 9 0-16,7 6-2 16,5 1 1-16</inkml:trace>
          <inkml:trace contextRef="#ctx0" brushRef="#br0" timeOffset="-6816.57">19061 13057 18 0,'0'-5'9'0,"3"0"-4"0,0 7 12 0,-3-2-15 16,0 0 1-16,0 0 2 16,0 3 1-16,0 0-7 15,0 2 1-15,0 0 4 16,0 8 0-16,-3 3-1 15,3 0 0-15,0 0-2 16,3 2 1-16,0 4-2 16,3-1 1-16,0-3-1 15,-1-2 1-15,4-5-1 16,6-3 0-16,3-6 0 16,3-4 0-16,0-6 0 15,0 0 0-15,-4-3 0 16,-2-2 0-16,-3-3 0 15,-3-2 0-15,0 4 0 16,-3 1 1-16,-3 5-1 0,-6 3 0 16,0 2 0-16,-3 3 1 15,-3 8-1-15,3 5 0 16,-3-2 0-16,3 2 0 16,3 3 0-16,3 5 0 15,0 3 0-15,0 0 0 16,0 8 0-16,0 5 0 15,-3-5 0-15,3-3 0 16,-6 0 0-16,-2-5 1 16,-4-3 0-16,-3-3 0 0,-3-5 0 15,-3-5 0-15,3-2-1 16,-3-4 1-16,1-2-6 16,-4 0 1-16,-3 6-8 15,3-1 1-15</inkml:trace>
          <inkml:trace contextRef="#ctx0" brushRef="#br0" timeOffset="-6336.11">18433 13576 20 0,'-3'2'10'0,"18"-4"-2"0,-7-1 8 15,4 3-15-15,6-5 1 0,6 2 1 16,12 1 1-16,8-1-5 16,10 0 1-16,5-2 2 15,10-6 0-15,8 6-1 16,13 0 1-16,-7-1-1 15,0-1 0-15,-5-1-1 16,-7 2 1-16,-8 1-1 16,-13 2 1-16,-11 3-1 15,-9-2 0-15,-6-1-4 16,-10 3 1-16,-11 5-6 16,-9 1 0-16</inkml:trace>
          <inkml:trace contextRef="#ctx0" brushRef="#br0" timeOffset="-5539.55">18781 13896 13 0,'-12'0'6'0,"27"0"4"15,-12-5 2-15,-3 5-10 16,3-6 0-16,-3-2 1 15,-3 0 1-15,-3 1-5 16,-3-1 1-16,-6 2 4 16,-3-2 0-16,0 0-1 0,0 3 1 15,-2 2-1 1,-1 3 1-16,0 0-1 0,-6 8 0 16,3 6-2-16,4-1 1 15,2 8-2-15,3 0 0 16,6 0 0-16,6 3 1 15,3 0-1-15,3 0 0 16,6-3-1-16,3-5 1 16,3-3 0-16,2-5 0 15,7-5-1-15,3-6 1 0,0-10-1 16,0 0 1-16,-1-3-1 16,-5-5 1-16,-3-3-1 15,-6-5 1-15,-3 2 0 16,0-2 0-16,-6 3 0 15,-6 2 0-15,-6 0 0 16,-3 0 1-16,-6 3-1 16,-3 2 0-16,0 4 0 15,-5 1 1-15,-1 4-1 16,-6 4 1-16,3 4-1 16,4 2 0-16,2 2-1 15,6 1 0-15,6 0-4 16,6-1 0-16,6 6-5 15,9-2 0-15</inkml:trace>
          <inkml:trace contextRef="#ctx0" brushRef="#br0" timeOffset="-5104.24">19052 13666 23 0,'-3'-3'11'0,"6"6"-5"0,-3-3 15 0,0 2-19 15,0 4 1-15,0 4 1 16,0 6 1-16,-3 3-6 16,-3 2 0-16,-3 3 3 15,3 5 1-15,0 2-2 16,0-1 1-16,0-4-1 16,3 0 0-16,3-2-1 15,0-3 1-15,6-5-1 16,0 0 1-16,3-5-1 15,0-1 0-15,9-4-1 16,0-1 1-16,-1-5-1 16,1 0 0-16,-3-3-2 15,0 1 0-15,-3-1-8 0,-3 3 1 16</inkml:trace>
          <inkml:trace contextRef="#ctx0" brushRef="#br0" timeOffset="-4766">18858 13851 24 0,'-3'3'12'0,"15"-22"1"15,-6 19 13-15,6 3-25 16,3-3 0-16,6 2 1 16,6 1 1-16,2-6-4 15,4 1 0-15,6 4 2 16,-4-4 0-16,1-1-5 15,-3 3 0-15,0 3-6 16,-1-1 0-16</inkml:trace>
          <inkml:trace contextRef="#ctx0" brushRef="#br0" timeOffset="-2762.86">18766 14764 17 0,'-3'-8'8'0,"-12"3"3"0,9 5 1 15,0-3-11-15,-3 0 1 16,3 3 1-16,-3 0 0 16,0 3-3-16,1-3 0 15,-1 3 3-15,0-1 0 0,0 3 0 16,3 1 0-16,0 4-1 15,0 1 1-15,3 2-2 16,0 3 1-16,3 0-1 16,3 2 0-16,3-2-1 15,3 0 1-15,3-3-1 16,0-2 1-16,0-3-1 16,2-3 0-16,1-2-1 15,0-6 1 1,0-5-2-16,0-8 1 0,0-5 0 15,-3-5 0-15,0-3-1 16,-3-6 1-16,-1 1 0 16,-2-1 1-16,-3 9 0 15,-3 2 1-15,0 0 0 16,-3 1 0-16,-3 1 0 16,-5 4 1-16,-4 7-1 15,-6 1 0-15,0 2-1 16,-3 8 1-16,-3 2-2 0,4 4 1 15,-1-1-6-15,3 3 1 16,3 0-5-16,0 2 0 16</inkml:trace>
          <inkml:trace contextRef="#ctx0" brushRef="#br0" timeOffset="-1651.58">19061 14600 19 0,'-3'-8'9'0,"6"13"-6"15,-3-5 11-15,0 0-11 16,0 0 0-16,0 0 3 16,0 0 0-16,0 0-7 15,0 0 1-15,-3 3 4 16,0 5 1-16,0 2-2 15,0 3 0-15,0 3-1 0,0 3 0 16,3 2-1-16,0-2 0 16,3 2-1-16,3-8 0 15,3-2 0-15,0-4 0 16,5-1-1-16,1-6 1 16,3 0-1-16,0-8 1 15,0-3-1-15,0-2 0 16,0-6 0-16,-3 1 1 15,-4-1-1-15,1 4 1 16,-6 1 0-16,0 4 0 0,-6 2 0 16,0 0 1-16,0 3 0 15,-3 5 0-15,0 5 0 16,0 3 0-16,-3 5 0 16,3 3 0-1,6 24 0 1,0 2 0-16,0-2 0 15,0 2 0-15,0-5 0 16,-3-3 1-16,0-2-1 16,-3-3 0-16,-6-2 1 15,-3-3 0-15,-5-3 0 16,-4-3 1-16,-3 1-1 16,-3-6 0-16,-3-5-1 15,-5-3 1-15,-4-5-4 16,3-2 1-16,4-4-4 15,5 1 0-15,6 0-9 16,6-1 1-16</inkml:trace>
          <inkml:trace contextRef="#ctx0" brushRef="#br0" timeOffset="-766.95">18453 15071 18 0,'6'0'9'0,"18"-6"0"15,-12 6 3-15,6 0-11 16,6-2 0-16,6-1 1 16,11 0 1-16,10-2-3 0,-1 0 0 15,13 2 2-15,5-2 0 16,13 2-1-16,-1-2 1 16,3-3-1-16,-2 3 1 15,-4-3-3-15,-8 0 1 16,-4 0-1-16,-8 3 1 15,-7 2-3-15,-17 0 1 16,-6 6-6-16,-12 2 0 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4T16:22:47.80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F5ECE0D-BD9B-4239-9F50-A09A309641E2}" emma:medium="tactile" emma:mode="ink">
          <msink:context xmlns:msink="http://schemas.microsoft.com/ink/2010/main" type="writingRegion" rotatedBoundingBox="12973,5552 17739,5552 17739,9066 12973,9066"/>
        </emma:interpretation>
      </emma:emma>
    </inkml:annotationXML>
    <inkml:traceGroup>
      <inkml:annotationXML>
        <emma:emma xmlns:emma="http://www.w3.org/2003/04/emma" version="1.0">
          <emma:interpretation id="{1BBFD0EE-23E9-411C-939C-A02295A00D82}" emma:medium="tactile" emma:mode="ink">
            <msink:context xmlns:msink="http://schemas.microsoft.com/ink/2010/main" type="paragraph" rotatedBoundingBox="12973,5552 17739,5552 17739,9066 12973,90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936099-00B4-4240-8E5A-F983EC73F411}" emma:medium="tactile" emma:mode="ink">
              <msink:context xmlns:msink="http://schemas.microsoft.com/ink/2010/main" type="line" rotatedBoundingBox="12973,5552 17739,5552 17739,9066 12973,9066"/>
            </emma:interpretation>
          </emma:emma>
        </inkml:annotationXML>
        <inkml:traceGroup>
          <inkml:annotationXML>
            <emma:emma xmlns:emma="http://www.w3.org/2003/04/emma" version="1.0">
              <emma:interpretation id="{5C2A099E-9EB8-49C0-A162-A258F93398DF}" emma:medium="tactile" emma:mode="ink">
                <msink:context xmlns:msink="http://schemas.microsoft.com/ink/2010/main" type="inkWord" rotatedBoundingBox="12973,5552 17739,5552 17739,9066 12973,9066"/>
              </emma:interpretation>
            </emma:emma>
          </inkml:annotationXML>
          <inkml:trace contextRef="#ctx0" brushRef="#br0">0 2147 22 0,'-4'-4'11'0,"4"8"-8"16,0-4 12-16,4-7-13 15,-4 7 0-15,4-7 2 16,0 0 0-16,4-7-5 16,-4 3 1-16,4-7 3 15,0 4 0-15,-1-7-1 16,1 4 0-16,0-11-1 0,0 7 0 16,4-25-1-16,-4 14 1 15,4-3-1-15,0 7 1 16,4-11-1-16,-4 11 0 15,4-14 0-15,-5 10 1 16,1 1-1-16,0 6 1 16,4-21-1-16,-4 15 1 15,8-11-1-15,-4 7 0 16,4-8 0-16,-4 12 1 16,-1-11-1-16,1 6 0 15,0-2-1-15,0 3 1 16,4 0 0-16,-4 6 0 0,4-9 0 15,-5 10 0-15,5-11 0 16,-4 7 0-16,-4 1 0 16,-4 6 0-16,12-10 0 15,-8 3 1-15,4-3-1 16,-4 7 0-16,3-11 0 16,-3 8 0-16,4-8 0 15,-4 8 0-15,4-12 0 16,0 12 0-16,4 3 0 15,-4 3 0-15,3-7 0 16,-3 8 0-16,4-8-1 16,-4 4 1-16,8-7 0 15,-8 7 0-15,11 3 0 16,-7 4 0-16,8-3-1 0,-8 6 1 16,8-7 0-16,-4 4 0 15,3-7-1-15,-3 7 1 16,4 0 0-16,-4 4 0 15,4-5 0-15,-9 5 0 16,-3-4 0-16,-4 3 0 16,4-3 0-16,0 4 0 15,0-5-1-15,-4 8 1 16,7-3 0-16,-3 3 0 16,0 7 0-16,-4 0 0 15,4 3-1-15,-4 1 1 0,4-4 0 16,-4 3 0-16,8 1 0 15,-5 3 0-15,1 3 0 16,0 1 0-16,0 6 0 16,-4-3 0-16,4 0 0 15,-4 0 0-15,0 4 0 16,0-4 0-16,-1 3 0 16,-3-3 0-16,4 4 0 15,-4 0 0-15,4 3 0 16,-4-4 0-16,4-3 0 15,-4 0 1-15,4 7-1 16,-4-3 0-16,0 3 0 16,-4-4 0-16,4 4 0 15,-4-3 0-15,4 3 0 16,-4-3 0-16,-1 3 0 0,1 0 0 16,0 0 0-16,-4-4 0 15,4-3 0-15,-4-3 0 16,4 10 0-16,-4-7 0 15,0 7 0-15,0-4 0 16,0 8 0-16,0-4 1 16,4 4-1-16,-4-4 0 15,0 0 0-15,0 0 0 16,4 0 0-16,-4 0 0 16,4 0 0-16,-4-3 0 15,4 3 0-15,-4-4 1 16,0 8-2-16,0-4 1 15,4 3 0-15,-4-3 1 0,0 4-1 16,0-4 0-16,4 4 0 16,-4-1 0-16,4 1 0 15,4-4 0-15,-4 0 0 16,-4-4 0-16,4 4 0 16,0-3 0-16,0 3 0 15,0-3 0-15,0 3 0 16,0-4 0-16,0 8 0 15,-4-4 0-15,4 0-1 16,0-4 1-16,0 4 0 16,0-3 0-16,0 3 0 15,-4-3 1-15,8-1-1 16,-4-3 0-16,3 4 0 16,-3-4 0-16,4 0 0 15,0-4 0-15,0 4 0 16,-4-3 0-16,4 3 0 0,-4-4 0 15,4-3 0-15,-8 0 0 16,4 4 0-16,0-1 0 16,-4-3 0-16,0 0 1 15,0 0-1-15,0 0 0 16,8 0 0-16,-4 0 0 16,0-7 0-16,0 4 1 15,4 3-1-15,-4 0 1 16,4-7-1-16,-4 3 0 15,4 1 0-15,0-1 1 0,0 1-1 16,-5-1 0-16,5-6 0 16,0 3 1-16,0-4-1 15,0 1 0-15,0-1 0 16,0 4 0-16,0 0 0 16,0 0 1-16,4-4-1 15,-4 1 0-15,4-1 0 16,-4 1 0-16,0-1 0 15,0 4 1-15,-1-3-1 16,1-1 0-16,0 1 0 16,0-1 0-16,0 1 0 15,0-1 1-15,0 0-1 16,0 4 0-16,0-3-1 16,0 3 1-16,0-7 0 15,0 3 1-15,0-3-1 0,0 0 0 16,4-3 0-16,-4 3 0 15,-1-1 0-15,1 1 0 16,0 4 0-16,0 3 1 16,4 0-1-16,-4 0 0 15,0 3-1-15,0 1 1 16,4-4 0-16,-4 3 0 16,0-3-1-16,-4 0 1 15,12 0 0-15,-5 0 0 16,1 4 0-16,-4-1 0 15,4-3 0-15,-4 4 0 16,4-1 0-16,-4 1 0 0,0-1 0 16,0 0 0-16,4 4-1 15,-4 0 1-15,4-3 0 16,-4 3 0-16,0 0-1 16,-1 0 1-16,1 3 0 15,0-3 0-15,-4 4 0 16,0 0 1-16,0 3-2 15,-4-4 1-15,4 4 0 16,0-3 0-16,0-1 0 16,-4 1 0-16,4 3 0 15,-4 0 0-15,4-7 0 16,-4 0 0-16,0 7 0 16,0-4 1-16,4 8-1 15,-4-4 0-15,0 7 0 0,0-4 0 16,0 4 0-1,0-3 0-15,0 3 0 0,0-3 0 16,0 3 0-16,0 0 1 16,0 3-1-16,0-3 0 15,0 0 0-15,0-3 0 16,0-1 0-16,0 1 0 16,4 3 0-16,0-3 0 15,-4 3 0-15,0-4 0 16,0 1 0-16,0-4 0 15,0 3 0-15,0 1 0 16,0 10 0-16,0-7 0 16,0 0 0-16,0-3 0 0,0 3-1 15,0-4 1-15,0 1 0 16,0-1 0-16,0 1 0 16,0-4 0-16,4-4 0 15,0 1 0-15,0-1 0 16,0 1 0-16,0 3 0 15,0-4 1-15,4 4-1 16,-4 4 0-16,0-4-1 16,0 0 1-16,4 0 0 15,-4 0 0-15,3 0 0 16,-3 0 0-16,0-3 0 16,0-1 0-16,4 1 0 15,-4-1 0-15,4-3 0 16,0 0 0-16,0 0 0 0,0 0 1 15,0-3-1-15,0-1 0 16,0 1 0-16,0-1 1 16,0-3-1-16,-4 4 1 15,4-4-1-15,0 3 0 16,0-6 0-16,-1 3 1 16,5 3-1-16,-4-3 0 15,4 0 0-15,-4 3 0 16,0 1 0-16,0-1 0 15,0 1 0-15,0-1 1 16,4-3-1-16,-4 0 0 16,0 0 0-16,0 0 0 0,4-3 0 15,-5-1 0-15,9 4 0 16,-4 0 0-16,8 4-1 16,-8-1 1-16,4 4 0 15,-4 0 0-15,-4-3-1 16,0-1 1-16,4 4 0 15,-1 0 0-15,1 0-1 16,0 0 1-16,0 4 0 16,-4-1 0-16,0-3 0 15,-4 0 0-15,4 7 0 16,-4 0 0-16,4-3 0 16,-4-1 1-16,0 4-1 15,-4 0 0-15,4 4 0 16,0-4 0-16,0-4 0 15,0 1 0-15,-4-1-1 0,0 1 1 16,4-1 0-16,0 1 1 16,-4 3-1-16,0-4 0 15,4 4 0-15,0 4 0 16,0-4 0-16,-4 0 0 16,0 4 0-16,0-4 0 15,3 3-1-15,1-3 1 16,0 4 0-16,0-4 0 31,0 10 0-31,-4-3 0 0,4 0 0 16,0 0 0-16,-4-3 0 15,0-4 0-15,0 4 0 16,0-4 0-16,0 3 0 16,0-3 0-16,0 7 0 15,0-3 0-15,0 3 0 16,0-4 1-16,0 4-1 15,0 1 0-15,4 2 0 16,-4-3 0-16,4 4 0 16,0-4 0-16,0 7 0 15,-4-7 0-15,0 0 0 16,0 0 0-16,0 4 0 16,0-4 0-16,0 3 0 15,0-3 0-15,-4 4 0 16,4-4 0-16,0 7 0 15,0-3 0-15,0-1 0 16,0-3 0-16,0 4 0 0,0-4 0 16,0 10 0-16,0-6 0 15,-4 10 0-15,4-3 0 16,0-1 0-16,0-3 0 16,0 4 0-16,0-7 0 15,4 13 0-15,-4-6 0 16,4 10 0-16,0-7 0 15,0 4 0-15,0-8 0 16,0 4 0-16,0-7 0 16,-4 11 0-16,0-11 0 0,0 11 0 15,0-8 0-15,4 1 0 16,-4-4 0-16,4 7 0 16,0-7 0-16,0 7 0 15,-4-7 0-15,4 11 0 16,0-7 0-16,0 3 0 15,0-4 0-15,0-6 0 16,0-4 0-16,0 18 0 16,0-8 1-16,4 8-1 15,-4-8 0-15,4 5 0 16,-5-5 0-16,1 4 0 16,0-3 0-16,0 6 0 15,0-6 0-15,0 10 0 16,0-10 0-16,0 3 0 15,0-7 0-15,0 4 0 16,0-8 0-16,4 8 0 0,-4-4 0 16,4 7 0-16,-4-7 0 15,4 7 0-15,0-7 0 16,0 7 0-16,0-7 0 16,4-7 0-16,-4-7 0 15,3 8 0-15,-3-5 0 16,4 11 0-16,-4-7 0 15,4 11 0-15,-4-4 0 16,0 0 0-16,0-3 0 16,0 3 0-16,0-4 0 15,8 8 0-15,-8-8 0 16,8 4 0-16,-5-3 0 0,5 0 0 16,-4-4 0-16,4 3 0 15,-4 1 0-15,4-8 0 16,0 1 0-16,0 6 0 15,-1-3 0-15,1 1 0 16,-4-5 0-16,4 1 0 16,-4-4 0-16,4 0 0 15,-4 0 1-15,0 0-1 16,0 0 0-16,-4 0 0 16,0 0 0-16,3 0 0 15,-3 0 0-15,8 0 0 16,-4 0 0-16,4 0 0 15,-4-4 0-15,4 1 0 16,0-1 1-16,0 1-1 16,-5 0 1-16,9-4-1 0,-4 0 1 15,4 0-1-15,-4 0 1 16,4-4-1-16,-4 0 1 16,3-3-1-16,-3 0 0 15,8 0 0-15,-8 0 0 16,4 0 0-16,-4 0 0 15,0 0 0-15,-1 4 1 16,5-1-1-16,-4 1 1 16,4-4-1-16,-4 0 0 15,0-4 0-15,-4 4 1 0,4-7-1 16,-4 4 0-16,3-5 0 16,-3 5 0-16,4-4 0 15,-4 0 1-15,4 0-1 16,-4-4 0-16,0 1 0 15,-4 3 0-15,0 0 1 16,0 3 0-16,-1-7 0 16,1 4 0-16,0 0-1 15,-4 4 1-15,4-8 0 16,-4 4 0-16,4-7-1 16,-4 3 0-16,4 1 0 15,-4 3 0-15,4 10 0 16,-4 1 0-16,4-4 0 15,0 0 0-15,0-4 0 16,0 1 0-16,0-4 0 16,0 3 0-16,4-6 0 0,-5 2 1 15,1-6-1-15,0 7 0 16,4-3-1-16,-4 3 1 16,0 0 0-16,0 0 0 15,0 0 0-15,0-1 0 16,4 5 0-16,-4-1 0 15,0 4 0-15,0 0 0 16,0-7 0-16,-1 4 0 16,1-4 0-16,0 0 1 15,0-4-1-15,0 4 0 16,0 0-1-16,0 0 1 0,0 0 0 16,-4 0 0-16,4-4 0 15,-4 4 0-15,8-3 0 16,-4-1 0-16,4-3 0 15,-4 3 0-15,0-6 0 16,0 3 0-16,3-4 0 16,1 4 0-16,-4 0 0 15,0 7 0-15,-4 3 0 16,0 1 0-16,4-1 0 16,-4 1 0-16,0 3 0 15,0 0 1-15,0-4-2 16,0 4 1-16,-4 0 0 15,0 0 0-15,4 0 0 16,0 3 0-16,0-3 0 16,0 0 0-16,0 0 0 0,0 4 0 15,0-4 0-15,0 0 0 16,0 0 0-16,-4 0 0 16,4-4 0-16,0 8 0 15,0-4 0-15,-1 3 0 16,1-3 0-16,-4 7 0 15,4-7 0-15,-4 7 0 16,0 0-2-16,0 0 0 16,4-3-9-16,-4 3 1 15,8-7-3-15,0 3 0 0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5T23:35:54.95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Group>
    <inkml:annotationXML>
      <emma:emma xmlns:emma="http://www.w3.org/2003/04/emma" version="1.0">
        <emma:interpretation id="{2D888AAD-A59F-456E-9730-6C3A1F594BC5}" emma:medium="tactile" emma:mode="ink">
          <msink:context xmlns:msink="http://schemas.microsoft.com/ink/2010/main" type="writingRegion" rotatedBoundingBox="13689,13938 17712,13392 17887,14681 13863,15227"/>
        </emma:interpretation>
      </emma:emma>
    </inkml:annotationXML>
    <inkml:traceGroup>
      <inkml:annotationXML>
        <emma:emma xmlns:emma="http://www.w3.org/2003/04/emma" version="1.0">
          <emma:interpretation id="{F77D6B6A-4FC7-4F06-960F-536EE48C66E9}" emma:medium="tactile" emma:mode="ink">
            <msink:context xmlns:msink="http://schemas.microsoft.com/ink/2010/main" type="paragraph" rotatedBoundingBox="13689,13938 17712,13392 17887,14681 13863,152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1DCFE1-F9B5-40EF-8A12-5E919D2181BA}" emma:medium="tactile" emma:mode="ink">
              <msink:context xmlns:msink="http://schemas.microsoft.com/ink/2010/main" type="line" rotatedBoundingBox="13689,13938 17712,13392 17887,14681 13863,15227"/>
            </emma:interpretation>
          </emma:emma>
        </inkml:annotationXML>
        <inkml:traceGroup>
          <inkml:annotationXML>
            <emma:emma xmlns:emma="http://www.w3.org/2003/04/emma" version="1.0">
              <emma:interpretation id="{45C07633-199E-4D7D-B96A-56F30C6CFC85}" emma:medium="tactile" emma:mode="ink">
                <msink:context xmlns:msink="http://schemas.microsoft.com/ink/2010/main" type="inkWord" rotatedBoundingBox="15540,13687 17712,13392 17887,14681 15715,14976"/>
              </emma:interpretation>
            </emma:emma>
          </inkml:annotationXML>
          <inkml:trace contextRef="#ctx0" brushRef="#br0">16251 13774 20 0,'0'-2'10'0,"9"2"-3"0,-9 0 11 16,3 2-15-16,0 3 0 15,-3 1 1-15,3 2 1 16,0 5-6-16,0 3 0 0,0 2 4 16,3 4 0-16,-1 1-1 15,1 1 0-15,3 3-1 16,0-1 1-16,3 3-1 16,0 0 0-16,0-8 0 15,-3-2 1-15,3-3-1 16,-3-6 0-16,-3 1-1 15,-3-3 0-15,0-5-2 16,-3 2 0-16,-3-2-9 16,-3-1 0-16</inkml:trace>
          <inkml:trace contextRef="#ctx0" brushRef="#br0" timeOffset="-360.43">15998 14004 8 0,'-6'-5'4'0,"6"0"-1"0,0-3 4 16,3 3-4-16,-3-3 1 0,0-3 1 16,-3 0 0-16,-3 1-6 15,0-3 1-15,-3-1 4 16,-3 4 1-16,-3 2-2 16,-3 5 0-16,0 1-1 15,1 4 1-15,-4 1-2 16,3 5 1-16,0 2-1 15,0 6 1-15,0 3-1 16,3-1 0-16,4 6 0 16,2 0 1-16,3-3-1 15,3 3 1-15,6-3-2 16,6 0 1-16,3-2-1 16,2-3 1-16,1-3-1 15,0-5 0-15,6-6-1 16,3-4 0-16,0-6 0 15,-1-5 1-15,-2-8-2 16,0-3 1-16,-3-5 0 0,-6-8 0 16,0-6 0-16,-3 4 0 15,0-4 0-15,-3-2 0 16,0 3 1-16,-3 7 0 16,0 4 1-16,-3-1 0 15,0 8 0-15,0 6 0 16,-3 2 0-16,3 0 0 15,-3 5 0-15,0 6 0 16,0 2-1-16,-3 3 1 0,3 6-1 16,0 4 1-16,0 9-1 15,0 5 0-15,0 2 0 16,3 8 1-16,0 3-1 16,0 3 0-16,0-3 0 15,3-2 0-15,0-4 0 16,0 1 1-16,0-5-1 15,3-6 0-15,0-3-1 16,-3-5 1-16,0-2-4 16,2-3 1-16,1-5-7 15,3-3 1-15</inkml:trace>
          <inkml:trace contextRef="#ctx0" brushRef="#br0" timeOffset="315.1">16099 14105 21 0,'3'-5'10'0,"9"-3"-3"0,-6 2 6 0,0-4-11 0,3-1 0 16,3-2 0-16,2-3 0 15,1 0-2-15,3-2 0 16,3-3 2-16,3-1 0 16,3 1-1-16,2-3 1 0,-2 3-1 15,-3 3 0-15,0-1-1 16,-3 1 0-16,-6 2-4 16,-1 3 1-16,-8-1-6 15,-3 9 1-15</inkml:trace>
          <inkml:trace contextRef="#ctx0" brushRef="#br0" timeOffset="2842.96">16718 14330 27 0,'-3'-3'13'0,"18"1"-10"0,-9-4 17 0,3 4-18 15,0-1 1-15,0 0 1 0,6-2 0 16,3 2-6-16,-1-2 1 16,4 2 2-16,-3 1 0 15,0 4-7-15,0-2 1 16,0 3-5-16,-1 5 1 15</inkml:trace>
          <inkml:trace contextRef="#ctx0" brushRef="#br0" timeOffset="2521.73">16733 14187 28 0,'3'-8'14'0,"12"8"-12"0,-9 0 17 15,0 0-16-15,0 0 0 16,6 3 1-16,3-1 0 15,5 1-6-15,7-3 1 16,-3 0 3-16,-3 0 0 16,0-3-5-16,2 1 0 15,-2 2-7-15,0 0 0 16</inkml:trace>
          <inkml:trace contextRef="#ctx0" brushRef="#br0" timeOffset="3752.53">17358 14147 20 0,'0'0'10'0,"3"0"-5"16,-3 0 12-16,0 0-15 16,0 0 1-16,0 0 1 15,0 0 1-15,0 0-6 16,0 0 1-16,0 0 4 15,0 0 0-15,0 0-1 16,0 0 0-16,0 0-1 16,0 0 0-16,6 0 0 15,0 0 0-15,-3 0-1 16,0 0 0-16,-3 0 0 16,6 0 0-16,3-2 0 15,-3-1 0-15,3 0-1 0,0 1 1 16,3-1-1-16,2-2 0 15,7 2 0-15,3 3 0 16,3 0 0-16,3 0 0 16,-1 0-1-16,4-3 1 15,0 3 0-15,-3 0 1 16,2 0-1-16,-5 0 0 16,-3-2 0-16,0 2 0 15,-9 0 1-15,-3-3 1 16,-6 6-1-16,-6-3 0 0,0 0-1 15,0 0 1-15,0 0-3 16,0 0 1-16,0 0-12 16,0 0 1-16</inkml:trace>
          <inkml:trace contextRef="#ctx0" brushRef="#br0" timeOffset="1515.36">15828 14769 16 0,'0'0'8'0,"6"-3"-5"0,-3 3 9 16,3-5-11-16,-3 0 1 15,3-6 0-15,0 1 1 0,-3-4-4 16,0-1 0-16,-3-1 3 16,-3-3 0-16,-3 3 0 15,-3 3 0-15,0 2 0 16,-6 1 1-16,0 5-1 15,-3 2 1-15,1 3-1 16,2 5 1-16,0 3-2 16,0 5 1-16,3 6-1 15,0 2 0-15,3 3 0 16,3 5 0-16,6 3 0 16,3-1 0-16,3 1-1 15,3-8 0-15,0 0 0 16,3-6 1-16,0-4-1 15,0-6 0-15,3-8-1 16,-1-8 1-16,1-8-1 16,3-5 1-16,3-6-1 15,0-7 1-15,0-9-2 0,0 1 1 16,-4 2 0 0,1-2 0-16,-3 0 0 0,0 5 1 15,-6 2-1-15,0 9 1 16,-3 2 1-16,-3 8 0 15,-3 0 0-15,-3 8 0 16,0 6 0-16,0 4 0 16,0 9 0-16,3 2 0 15,-3 6 0-15,3 2 0 0,-3 5-1 16,3 6 1 0,0 0-1-16,0 0 1 15,0 2-1-15,3 0 1 0,-3 1-1 16,0-6 1-16,0-3-1 15,0 1 0 1,0-14-4 0,0 0 0-16,0-8-6 15,0-5 0-15</inkml:trace>
          <inkml:trace contextRef="#ctx0" brushRef="#br0" timeOffset="750.29">15775 14356 19 0,'-3'-2'9'0,"14"-6"-1"0,-5 2 11 16,3 4-17-16,3-1 1 16,9 0 1-16,9-2 1 0,6 0-7 15,5-3 1-15,10 3 4 16,5-6 0-16,4 3-2 16,-4 0 1-16,1 0-2 15,-3 0 1-15,-7 3-1 16,-11 0 1-16,-6 2-2 15,-9 3 0-15,-4 0-6 16,-8 5 1-16,-9 6-3 16,-9-3 0-16</inkml:trace>
          <inkml:trace contextRef="#ctx0" brushRef="#br0" timeOffset="2192.5">16025 14735 23 0,'3'-3'11'0,"3"0"-5"0,-4 1 13 16,4-1-15-16,3 0 0 15,6-2 0-15,9 0 1 16,3 0-7-16,3-3 0 16,2 0 3-16,1 0 0 0,6 0-10 15,-3 2 0-15</inkml:trace>
          <inkml:trace contextRef="#ctx0" brushRef="#br0" timeOffset="1920.65">16176 14462 29 0,'0'-3'14'0,"3"6"-7"0,-3 0 19 15,0 2-25-15,0 6 1 31,0 12 2-31,0 4 1 16,-3 5-6-16,0-1 0 16,0 1 3-16,0 0 1 15,3 0-2-15,0-1 1 16,0-1-2-16,0-4 1 0,3-2-1 16,0 2 1-1,-3-7-1-15,3-6 0 0,0 0 0 16,0-2 0-16,0-3-1 15,0 0 0-15,3-6 0 16,3 1 0-16,3 0 0 16,0-3 0-16,3-3-1 15,0 0 0-15,3-2-4 16,-4 0 0-16,1-1-5 16,-3 1 1-16</inkml:trace>
          <inkml:trace contextRef="#ctx0" brushRef="#br0" timeOffset="19275.71">13768 14520 24 0,'3'3'12'0,"0"-6"-11"15,-3 3 17-15,6-2-18 16,0-4 1-16,0 1 0 15,3-3 1-15,3-2-3 16,3-4 0-16,3-2 1 16,3-5 1-16,2-3-1 15,-2 3 0-15,3 0-1 16,-3 0 1-16,0 2 0 0,-6 6 0 16,-6 3 1-16,-1-4 1 15,-2 9-1-15,-6 0 0 16,0 5 1-16,0 0 0 15,-3 5-1-15,-3 3 1 16,1 5-1-16,-1 3 1 16,-3 3-1-16,0 2 0 15,3 0-1-15,-3 5 1 16,6 1-1-16,0 2 1 0,3-5-1 16,3 0 1-1,9 7-1 1,-3-1 1-16,3-7 0 15,2-4 0-15,4-9-1 16,3-4 1-16,3-6-1 16,0-8 1-16,-3-3-1 15,-1-5 0-15,1-5 0 16,-3-5 0-16,-3-6 0 16,0-5 0-16,-3 0-1 15,-3 2 1-15,0 1 0 16,0 2 0-16,-3 3 0 15,-3 3 0-15,-3 2 0 16,-3 5 1-16,-3 6-2 16,0 3 1-16,-3 4-3 15,0 9 1-15,3 2-8 16,0 6 0-16</inkml:trace>
          <inkml:trace contextRef="#ctx0" brushRef="#br0" timeOffset="20072.28">14432 14602 22 0,'-3'-5'11'0,"0"5"-9"16,3 0 13-16,-3 0-14 15,-3 0 0-15,-3 3 4 16,-3-1 0-16,-2 6-5 16,-1 6 0-16,-3 1 3 15,-3 4 1-15,-3 2-1 16,0 0 1-16,3 6-3 16,4-1 1-16,-1 1-3 0,3-6 1 15,0 0-10 1,6-3 0-16</inkml:trace>
          <inkml:trace contextRef="#ctx0" brushRef="#br0" timeOffset="19746.05">14251 14608 25 0,'-6'-8'12'0,"15"0"-10"16,-9 8 13-16,2 0-12 15,1 2 0-15,0 6 1 16,3 3 1-16,0 2-7 16,3 3 1-16,0 3 4 15,3-1 0-15,0 3-2 16,0 0 1-16,0 1-1 16,0-4 1-16,0 1-1 0,-3-1 0 15,0-2-1 1,2-3 1-16,-5-7-2 0,0-1 1 15,-3 0-5-15,-3-5 1 16,-3 3-6-16,-3-6 0 16</inkml:trace>
          <inkml:trace contextRef="#ctx0" brushRef="#br0" timeOffset="17865.4">14873 14367 20 0,'6'-8'10'0,"8"5"-3"16,-8-2 10-16,0 2-14 0,3 3 1 15,6 0 1-15,3 3 1 16,3-6-8-16,0 6 1 16,0-3 4-16,-1-3 1 15,-2 3-3-15,-3-5 1 16,0 0-2-16,0-1 0 15,-3 1-3-15,0 5 1 16,-3-5-8-16,0 5 0 16</inkml:trace>
          <inkml:trace contextRef="#ctx0" brushRef="#br0" timeOffset="18330.73">14867 14565 22 0,'0'0'11'0,"12"0"-8"0,-9-2 11 16,3-1-10-16,-1 0 0 16,1 3 1-16,6 0 1 15,3-2-8-15,0 2 0 16,0 0 5-16,0 0 0 0,3-6-3 16,0 6 1-16,-4-5-5 15,1 2 0-15,0 3-5 16,-6 0 0-16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5T23:53:39.70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3303 16685 17 0,'-3'-8'8'0,"6"0"-1"0,-3 8 8 16,6 0-15-16,0-8 1 15,3 5 0-15,2-5 1 16,1-2-3-16,3-1 1 16,3-5 1-16,6-2 0 15,-3-6-1-15,0 0 1 16,-1 8-1-16,1-5 0 16,0 2 0-16,0 1 0 0,-6 2 0 15,0 3 0-15,-3 2 0 16,-3 6 1-16,-6 2 0 15,-3 6 0-15,-3 5-1 16,-3 0 1-16,-3 8-1 16,0 5 1-16,-3 5-1 15,6 1 1-15,-3 10-1 16,0-3 0-16,0 3 0 16,6-2 0-16,0 2 0 15,6-8 0-15,0-5 0 16,3-3 1-16,6-8 0 15,3-10 0-15,3-3 0 16,6-6 0-16,-1-4 0 16,4-11 0-16,0 2 0 15,-3-7 1-15,0 2-2 16,-1-5 1-16,-2-3-1 16,-3 0 0-16,-3-2 0 0,-3 10 1 15,-3-5-1-15,-3 8 1 16,-12-3-1-16,0 5 1 15,0 1-1-15,-3 2 0 16,0 8-5-16,0 8 1 16,0 8-5-16,0-3 0 15</inkml:trace>
  <inkml:trace contextRef="#ctx0" brushRef="#br0" timeOffset="405.28">3868 16722 24 0,'-9'8'12'0,"15"18"-13"16,0-18 16-16,0 3-14 15,-3 2 0-15,3 3 1 0,0 7 1 16,0-1-3-16,0-6 0 15,0-1 2-15,3 4 0 16,0-3-1-16,0-6 1 16,0 4-1-16,-3-6 1 15,0-3-8-15,0-3 1 16,-1-2-4-16,1 8 1 16</inkml:trace>
  <inkml:trace contextRef="#ctx0" brushRef="#br0" timeOffset="691.29">3776 16999 28 0,'6'-5'14'0,"9"-11"-16"16,-9 14 25-16,6-4-21 16,3-4 0-16,-1 2 0 15,7-3 0-15,0-5-3 16,-3 1 0-16,0-1 2 16,-3 0 1-16,0-5-8 15,0 7 1-15,5-4-4 0,1-3 0 16</inkml:trace>
  <inkml:trace contextRef="#ctx0" brushRef="#br0" timeOffset="1095.57">4208 16502 25 0,'3'3'12'0,"11"-6"-12"15,-2 3 20-15,0 0-19 16,3 0 0-16,3 3 1 16,3-3 0-16,3 0-3 15,-1 0 1-15,-5 0 1 0,-3-3 1 16,0 0-4-16,-3 1 1 15,3 2-7-15,0 2 0 16</inkml:trace>
  <inkml:trace contextRef="#ctx0" brushRef="#br0" timeOffset="1370.77">4225 16661 24 0,'3'0'12'0,"12"0"-8"15,-6 0 16-15,3 0-20 16,3 0 1-16,3 0 1 15,3-3 0-15,0 3-4 16,-1-5 0-16,-2 5-5 16,6-5 0-16</inkml:trace>
  <inkml:trace contextRef="#ctx0" brushRef="#br0" timeOffset="2040.24">4851 16473 24 0,'0'0'12'0,"0"0"-10"0,0 0 16 16,0 0-15-16,0 0 0 16,6 0 1-16,2 0 1 15,-2 0-6-15,0-3 0 16,6-2 4-16,3 5 0 16,9 0-2-16,6-3 1 15,5 3-1-15,1-2 0 16,3 2-1-16,5 2 1 15,-5-2-1-15,0 0 1 16,-6 3-1-16,-4-3 1 16,-5 0-1-1,-6-3 0-15,-3 3-5 16,-6 0 0-16,0 0-5 16,-9-5 0-16</inkml:trace>
  <inkml:trace contextRef="#ctx0" brushRef="#br0" timeOffset="5598.4">5907 16224 20 0,'-3'0'10'0,"6"6"-6"15,-3-6 11-15,0 0-14 16,0 0 0-16,3-6 1 16,0-2 1-16,0 3-3 15,3-3 0-15,3 0 2 16,0-8 0-16,0 0 0 15,3-5 0-15,3-3-1 16,3 1 0-16,-1-7 0 16,1-7 0-16,3 0-1 15,0 0 0-15,0-2 0 16,3-1 0-16,-4-2 0 16,-2 5 0-16,3 2 0 0,-3 1 0 15,-3 7 0-15,-3 4 0 16,-3 1-1-16,0 4 1 15,0 5-1-15,-3 2 0 16,-4 3 0 0,4 3 1-16,-6 5-2 0,6 0 1 15,-3 2 0-15,0 4 0 16,-3 2 1-16,3 2 0 16,-3 1-1-16,6 10 1 0,-6 0 0 15,3 3 0-15,0 5 0 16,-3 3 0-16,3 0 0 15,-3 2 0-15,0 3 0 16,0-3 1-16,3 1-1 16,0-1 1-16,0-2 0 15,0 0 0-15,3-6 0 16,0 6 1-16,0-6-1 16,0-4 0-16,0-7 0 15,-3-1 1-15,0-6-1 16,0-6 0-16,-3-2-1 15,0-2 0-15,-3-4-9 16,0 1 1-16</inkml:trace>
  <inkml:trace contextRef="#ctx0" brushRef="#br0" timeOffset="5913.62">5952 16007 25 0,'0'-2'12'0,"3"2"-7"0,0 0 13 0,6 0-17 16,3-3 1-16,6-2 1 15,2-1 0-15,1-2-4 16,6 8 0-16,3-7 3 16,0 4 0-16,-1 0-1 15,-2 1 0-15,0-4-2 16,-3 4 1-16,-1-1-9 16,7-2 1-16</inkml:trace>
  <inkml:trace contextRef="#ctx0" brushRef="#br0" timeOffset="7204.67">6785 15838 25 0,'-6'-8'12'0,"-9"11"-9"16,15-3 14-16,-2 0-16 16,-4 5 0-16,-3 0 1 15,0 1 1-15,-3-1-4 16,0 3 1-16,-3 2 2 15,0 1 0-15,-3 5-1 16,3 2 1-16,3-4-2 16,1 4 1-16,2 1-1 15,3-4 1-15,6 4-1 16,3-3 0-16,6-6 0 16,2 6 1-16,4-5 0 15,3-1 0-15,0-4-4 16,-3-4 1-16,3-2-7 15,3-2 0-15</inkml:trace>
  <inkml:trace contextRef="#ctx0" brushRef="#br0" timeOffset="7715.19">7000 15854 21 0,'-6'0'10'0,"-12"10"-5"16,15-7 9-16,-3 0-13 15,-3 5 1-15,0 0 0 16,-3 7 1-16,0 4-3 15,0-3 0-15,0 0 2 16,3 2 0-16,4 3-1 16,2 1 1-16,3-1-1 15,6 0 1-15,2-3-2 16,7-4 1-16,3-6 0 16,0-3 0-16,0-5 0 15,0-5 0-15,6-3 0 16,-4-6 0-16,1-1 0 15,-6 1 0-15,3-2-1 0,-6-5 1 16,-6-3 0-16,-6 9 0 16,-3-7-1-16,-6 4 1 15,-3 2-1-15,0 3 1 16,0 0-1-16,0 5 0 16,-3 2-1-16,4 4 1 15,-1 2-3-15,3 2 1 16,3 4-7-16,3-1 1 0,3-2-2 15,3 5 1-15</inkml:trace>
  <inkml:trace contextRef="#ctx0" brushRef="#br0" timeOffset="8150.5">7404 15846 27 0,'-11'-8'13'0,"-13"0"-15"16,18 3 23-16,-3 5-21 16,-3 0 1-16,0 5 0 15,-3-2 0-15,0 7-1 16,3-2 1-16,0 0 0 15,1 3 1-15,2-3-1 0,3 0 0 16,3 5-1-16,6-3 1 16,6 1-1-16,5 0 0 15,4 2 0-15,3-3 0 16,3-2 0-16,-3 0 0 16,-3 3 0-16,-3-1 1 15,-7 1 0-15,-8 0 0 16,-5-3 0-16,-7 7 1 31,-15-4-1-31,0-3 1 0,6-3 0 16,3-5 0-16,6 0-4 15,1-2 1-15,2-1-9 16,6 0 0-16</inkml:trace>
  <inkml:trace contextRef="#ctx0" brushRef="#br0" timeOffset="8615.4">7741 15531 22 0,'-12'8'11'0,"-12"10"-6"0,21-7 9 0,-3 2-13 16,0 6 0-16,-3 2 0 16,-3 5 1-16,-3 6-2 15,1 5 0-15,2-2 2 16,-6 7 0-16,3 3-1 16,3-5 1-16,3-1-1 15,6 1 0-15,3-3 0 16,6-3 0-16,6-2 0 15,6-3 0-15,3-5-6 16,-6-11 1-16,8 3-5 16,1-3 1-16</inkml:trace>
  <inkml:trace contextRef="#ctx0" brushRef="#br0" timeOffset="8828.56">7800 15976 33 0,'-3'7'16'0,"3"-14"-23"0,0 7 28 15,0 0-25-15,3 5 0 16,3-3-11-16,3-2 0 15</inkml:trace>
  <inkml:trace contextRef="#ctx0" brushRef="#br0" timeOffset="8962.06">7934 15973 30 0,'0'-5'15'0,"3"-3"-21"0,-3 8 25 0,0 0-33 15,3-3 0-15</inkml:trace>
  <inkml:trace contextRef="#ctx0" brushRef="#br0" timeOffset="9143.19">8166 16002 26 0,'6'-3'13'0,"3"-7"-10"15,-9 10 27-15,3-6-30 16,-3 6 0-16,0 0 1 16,0 0 0-16,-3 0-10 0,0 6 0 15,9 2 0-15,3-8 1 16</inkml:trace>
  <inkml:trace contextRef="#ctx0" brushRef="#br0" timeOffset="9516.45">8390 15473 25 0,'3'0'12'0,"12"40"-14"16,-9-35 22-16,8 8-20 15,4 19 1-15,3 5 1 16,3 10 0-16,-3 6-3 15,-6 0 1-15,-6-2 2 16,-6-1 0-16,-9-5 0 0,-9 0 1 16,-3-6-1-16,-3 4 1 15,-6-1-11-15,3-5 0 16</inkml:trace>
  <inkml:trace contextRef="#ctx0" brushRef="#br0" timeOffset="14530.91">9009 15457 24 0,'3'0'12'0,"-12"-3"-9"15,9 3 13-15,0 0-15 16,-3-2 0-16,-3 4 2 16,-3 1 0-16,-3 8-4 15,-3-1 1-15,-3 3 2 16,0 9 0-16,-2 9-1 16,-7 6 0-16,6 8-1 15,3 6 1-15,0-1-1 16,3 0 0-16,6-2 0 15,4-11 0-15,2-3 0 16,3-2 0-16,6-3 0 16,-1-5 1-16,4-6 0 0,0-2 0 15,0-3-6-15,0-5 1 16,0 0-5-16,-3 0 1 16</inkml:trace>
  <inkml:trace contextRef="#ctx0" brushRef="#br0" timeOffset="14939.64">9068 15711 27 0,'3'3'13'0,"-9"-11"-14"16,12 5 21-16,3 0-18 15,0 3 0-15,6-2 1 16,6 2 1-16,3 0-5 16,3-3 0-16,-1 0 3 0,1 1 0 15,-3-1-1-15,0 3 0 16,-6 0-1-16,2 0 0 16,-2 0-4-16,-6 0 0 15,3-5-5-15,-6 5 0 16</inkml:trace>
  <inkml:trace contextRef="#ctx0" brushRef="#br0" timeOffset="15281.45">9256 15531 24 0,'0'-3'12'0,"-3"1"-12"16,3 4 16-16,0 1-15 16,-3 5 0-16,0 5 0 15,0 3 1-15,0 0-3 16,0 8 1-16,-3-6 2 15,0 1 0-15,0 2-1 16,0 3 1-16,0-3-1 16,3 0 0-16,0-2 0 15,0-3 1-15,0-3-3 0,0 0 0 16,0 0-7-16,3-5 0 16</inkml:trace>
  <inkml:trace contextRef="#ctx0" brushRef="#br0" timeOffset="15631.69">9071 15946 23 0,'-3'3'11'0,"9"-11"-7"0,0 5 12 0,6 1-15 16,6-3 0-16,3 5 1 15,3 0 0-15,2-3-3 16,1-2 1-16,0 5 1 15,-3 0 0-15,0 0 0 16,-1 0 0-16,-2 0-2 16,-3 0 0-16,0 0-7 15,-3 0 1-15</inkml:trace>
  <inkml:trace contextRef="#ctx0" brushRef="#br0" timeOffset="16482.29">9729 15724 21 0,'-6'0'10'0,"-3"-5"-8"0,6 8 12 0,-3-1-13 16,0 1 0-16,-3 10 1 15,1 0 0-15,-4 1-2 16,0 4 0-16,3 1 2 16,-3 2 0-16,3 0 0 15,-3 0 0-15,3 3-1 16,0-3 1-16,3-2-1 0,3-1 1 16,3-2-2-16,3 0 1 15,3-3-1-15,3-2 1 16,3-3-1-16,3-3 1 15,3-2-1-15,3 2 1 16,-1-10 0-16,1 2 0 16,3-2-1-16,-6 2 1 15,3-2-1-15,-3-3 1 16,-3-6-1-16,-1 7 0 0,-2-7 0 16,-3 4 0-16,-3-1 0 15,-3 1 0-15,0 2 0 16,-6 5 0-16,0 0-1 15,0 3 1-15,0 3-1 16,0 0 1-16,0 5-1 16,3 5 0-16,3-3 0 15,0-2 1-15,3 3-1 16,0-3 1-16,3 2-1 16,3 1 1-16,6-3 0 15,3-3 1-15,-3-2-1 16,-4-3 1-16,4-3-1 15,0-2 1-15,0 0 0 16,0-1 0-16,-3-4 0 16,0-3 0-16,-6-3 0 15,-4 0 0-15,-5-5-1 16,-2-3 1-16,-4 0 0 0,0 0 0 16,-3 3-1-1,0-3 0-15,3 6 0 0,0 10 0 16,3-3-1-16,0 9 0 15,0 2-6-15,0 0 1 16,6 5-4-16,3-3 1 16</inkml:trace>
  <inkml:trace contextRef="#ctx0" brushRef="#br0" timeOffset="16859.56">10208 15425 24 0,'3'3'12'0,"12"31"-14"16,-6-26 18-16,3 5-16 16,0 1 1-16,6 7 0 15,6 8 1-15,-1 8-2 16,4 5 1-16,-3 3 1 16,-3 0 0-16,-6 3 0 0,0-3 1 15,-9-3-1-15,-6-7 1 16,-6 2-1-16,-6-3 1 15,-6-2-1-15,-6-3 0 16,0-3-11-16,0 1 0 16</inkml:trace>
  <inkml:trace contextRef="#ctx0" brushRef="#br0" timeOffset="17728.18">5931 16534 16 0,'39'0'8'0,"23"-3"0"15,-38 3 1-15,9 0-9 16,8 0 1-16,4 0 1 16,15 0 0-16,8 3-3 15,15-3 1-15,1 0 1 16,5 0 0-16,12 0 0 16,9 0 0-16,1 0-1 15,8-3 0-15,6-2 1 0,6 5 0 16,0 0-1-16,8 0 1 15,10 0-1-15,-9 0 1 16,3 0-1-16,15 0 1 16,-6 5-1-16,2-5 0 15,4 3 0-15,0-3 1 16,6 5-1-16,-13-5 0 16,1 3 0-16,-3-1 0 15,-3 1 0-15,-18 0 1 0,-3 2-2 16,-9-2 0-16,-12 2-1 15,-6 3 1-15,-5-8-6 16,-16 5 0-16</inkml:trace>
  <inkml:trace contextRef="#ctx0" brushRef="#br0" timeOffset="23524.4">5889 17325 20 0,'0'0'10'0,"0"0"-9"0,0 0 15 0,0 0-14 16,0 0 0-16,3-3 1 15,0-5 1-15,0 0-5 16,3 0 1-16,-3 1 3 16,3-7 0-16,0-2-2 15,6-7 1-15,0-4-1 16,3-2 1-16,3-5-3 16,3-3 0-16,-1 0-1 15,-2 5 1-15,3 3-1 16,0 0 0-16,-3-1 0 15,0 7 0-15,-3 2 0 16,-1-1 1-16,-2 4 1 16,0 2 0-16,-3 3 0 15,0-1 0-15,0-1-1 16,-3 7 1-16,0 5 0 16,0-2 0-16,-6 5 0 15,3 0 0-15,0 2 0 0,0 4 1 16,0 2-1-16,3 0 1 15,-3 5-1-15,0 5 1 16,0-4-1-16,3 1 1 16,0 7-1-16,2 1 1 15,-2 6-1-15,0-5 1 16,0 5 0-16,0-5 0 16,0 5-1-16,-3-2 1 15,3-1 0 1,-3-2 1-16,3-3-1 15,-3-5 0-15,0-5 0 16,-3-3 1-16,0 0-2 16,0-6 0-16,0 3-8 15,-3-10 0-15,6 3-1 16,-3-4 0-16</inkml:trace>
  <inkml:trace contextRef="#ctx0" brushRef="#br0" timeOffset="23810.61">5940 17081 21 0,'0'-5'10'0,"9"-3"-8"0,-6 6 19 16,3-4-20-16,3-2 1 15,3 6 1-15,3-6 1 16,-1 3-5-16,4-3 1 16,3 0 2-16,3 2 1 15,3-2-2-15,3 6 1 16,-4-4-1-16,4 1 0 16,-6 0-4-16,-6 2 0 15,6 1-6-15,-1 4 1 16</inkml:trace>
  <inkml:trace contextRef="#ctx0" brushRef="#br0" timeOffset="25400.83">6756 16939 23 0,'3'-14'11'0,"-3"6"-7"0,0 8 14 16,0 0-16-16,0-2 1 16,0-3 0-16,-6 5 0 15,-6 0-5-15,-3 7 1 16,-6-7 3-16,-9 8 0 16,3 8-1-16,1 3 0 15,-1 5 0-15,6-1 0 16,3 1-1-16,6 3 1 15,6-1-1-15,3 1 0 16,6-1 0-16,9-5 1 0,9 0-1 16,3-5 1-16,3-8-3 15,2-8 1-15,-5 0-8 16,6-8 0-16</inkml:trace>
  <inkml:trace contextRef="#ctx0" brushRef="#br0" timeOffset="25821.13">6875 16947 24 0,'-18'5'12'0,"-3"5"-9"0,15-2 14 0,0 0-17 15,-3 6 1-15,3 1 1 16,-3 1 0-16,3 8-2 0,3-3 0 16,0 6 1-16,6-3 1 15,3-3-1-15,6-3 1 16,3-2-1-16,3-5 0 16,3-9 0-16,3-2 0 15,-1-13 0-15,1 3 0 31,3-20 0-31,-3-1 0 16,-6-6-1-16,-6 10 1 0,-7 3-1 16,-5 6 1-16,-5-1-1 15,-4 3 1-15,-6 3-1 16,0 3 0-16,-3 4-1 16,0 6 1-16,3-2-2 15,0 2 1-15,3 5-9 16,9 3 0-16</inkml:trace>
  <inkml:trace contextRef="#ctx0" brushRef="#br0" timeOffset="26196.4">7431 16936 26 0,'-21'-11'13'0,"-14"9"-9"0,23 2 15 16,-3 2-19-16,-6-2 0 15,0 0 1-15,3 8 1 16,6 0-3-16,1 3 0 16,2 5 1-16,3 0 0 15,6-1-1-15,6 7 1 16,6-4-1-16,5-5 0 15,4 9 1-15,-3-4 0 16,-3 1 1-16,-6-4 1 0,-6 1 0 16,-6 0 0-16,-6-3 1 15,-6 1 0-15,-3-4 0 16,0 3 0-16,3-5-2 16,1-5 1-16,2-3-4 15,0 0 0-15,3 0-8 16,9-3 0-16</inkml:trace>
  <inkml:trace contextRef="#ctx0" brushRef="#br0" timeOffset="26570.66">7741 16759 20 0,'-18'0'10'0,"-3"0"-3"0,18 8 7 16,0 0-13-16,-3 0 0 15,-3 7 1-15,-3 7 1 16,-3 1-4-16,-2-1 1 16,-10 28 2-1,6-3 1-15,6 6-1 16,6-8 0-16,6 0-1 16,3-5 1-16,0-11-3 15,6-8 0-15,6 0-7 16,3-10 0-16</inkml:trace>
  <inkml:trace contextRef="#ctx0" brushRef="#br0" timeOffset="26782.65">7779 17097 39 0,'-2'-2'19'0,"2"-1"-25"0,0 3 32 15,0 0-32-15,0 0 1 16,5 0-14-16,4 0 1 16</inkml:trace>
  <inkml:trace contextRef="#ctx0" brushRef="#br0" timeOffset="26947.77">7961 17076 29 0,'-6'0'14'0,"6"0"-8"0,0 0 19 0,-3 0-25 16,3 0 0-16,0 0-8 15,0 5 1-15,0-5 1 16,6 0 1-16</inkml:trace>
  <inkml:trace contextRef="#ctx0" brushRef="#br0" timeOffset="27114.88">8172 17097 39 0,'3'6'19'0,"-3"-6"-24"16,0 0 34-16,0 0-29 15,0 2 1-15,0-2-3 16,0 0 0-16,0 0-8 16,6 6 1-16</inkml:trace>
  <inkml:trace contextRef="#ctx0" brushRef="#br0" timeOffset="27427.03">8396 16616 34 0,'12'0'17'0,"2"13"-18"0,-5-10 23 0,6 10-22 16,6 11 0-16,0 7 0 15,0 9 0-15,-6-5 0 16,0 10 0-16,-7 0 0 16,-5 0 1-16,-9 5-1 15,-5-3 1-15,-4 6 0 16,-6-8 0-16,-3 6-3 16,-6-12 1-16,9 4-8 15,-2-9 0-15</inkml:trace>
  <inkml:trace contextRef="#ctx0" brushRef="#br0" timeOffset="32126.62">9033 17224 19 0,'0'3'9'0,"3"-11"-2"16,-3 8 9-16,0 0-15 16,3-8 1-16,0 5 0 15,3-2 1-15,-1-3-3 16,1-2 1-16,-3-4 1 16,0 1 1-16,3 3-1 15,3-9 0-15,3 3-1 16,6-8 0-16,3-5-1 15,3 0 1-15,2 5-1 16,1 1 1-16,0-7-2 16,-3 1 1-16,0 3 0 0,-4-3 0 15,1 0-1-15,-9-3 1 16,-3-2 0-16,-3 10 0 16,-3 0 0-16,-3 3 0 15,0 10 0-15,0 1 0 16,0-1 0-16,-3 3 0 15,0 3-1-15,-3 2 0 16,0 1 0-16,0 7 1 0,-3 8-1 16,0 6 1-16,0 2 0 15,4 3 0-15,-1 2 0 16,-3 6 0-16,0-8 0 16,0 7 0-16,0-2 0 15,0 8 1-15,-3-2-1 16,3-1 0-16,0-5 0 15,0 3 0-15,0 5 0 16,3-8 0-16,0 3 0 16,3-11 1-16,0 6 0 15,0-12 0-15,1-4-1 16,-1 5 1-16,3-11 0 16,0 1 0-16,0-6-1 15,3-8 1-15,2-3-1 16,1-5 1-16,3 0-1 15,3 0 1-15,3-5-1 16,6 0 0-16,0-3 0 16,0-2 0-16,8-1-1 0,-5 6 1 15,0-3-1-15,3 8 1 16,-3 6-1-16,-4-1 1 16,-2 3 0-16,-3 0 0 15,-3 8-1-15,-6 6 1 16,-3-4 0-16,-3 6 1 15,-3 3-1-15,-3-1 0 16,-3-2 0-16,-3 0 1 16,0 0-1-16,-3 0 1 0,1 0-1 15,-1 0 0-15,0-3 0 16,0 1 1-16,0 2-1 16,0 0 0-16,0-6 0 15,3 6 0-15,-2-3-1 16,5-2 1-16,0 2-1 15,3-5 1-15,3 6 0 16,0-4 0-16,3-2 0 16,3 8 0-16,0-2 0 15,3 1 1-15,3 1 0 16,2-2 0-16,4 2 0 16,3 2 0-16,3-2-1 15,3 5 1-15,-3-2 0 16,3 0 0-16,-4-4-1 15,-2 1 1-15,-3-5 0 16,0 5 0-16,-6-3-10 16,0 3 1-16,-9 0-3 0,-6 0 1 15</inkml:trace>
  <inkml:trace contextRef="#ctx0" brushRef="#br0" timeOffset="33057.76">5726 16150 19 0,'0'-5'9'0,"12"2"-6"0,-6 1 11 16,-1-4-14-16,7-2 1 16,0 0 0-16,3 0 0 15,6-7-1-15,12-7 0 16,11-1 0-16,10-9 1 15,8-3-1-15,4 4 0 16,-6-9 0-16,5-5 1 16,3 3-1-16,-2-3 0 15,-1 5 0-15,-5 3 0 0,-6 5 0 16,-7 6 0-16,-11 5-1 16,-9 5 1-16,-9 5-7 15,-7 6 1-15</inkml:trace>
  <inkml:trace contextRef="#ctx0" brushRef="#br0" timeOffset="33643.17">5648 17335 18 0,'12'-10'9'0,"18"-6"-5"16,-18 13 12-16,6-10-15 16,6 0 1-16,-1-11 0 15,13-5 1-15,12-3-4 16,5-5 1-16,10-2 2 15,8-4 0-15,-8 4 0 16,2 1 0-16,1 1-5 16,-7 0 1-16,-5 6-6 15,-7 2 1-15</inkml:trace>
  <inkml:trace contextRef="#ctx0" brushRef="#br0" timeOffset="34228.01">6776 16319 12 0,'3'-21'6'0,"18"0"3"0,-12 13 2 15,6-5-10-15,9-6 0 16,9-2 0-16,8-3 0 15,19-7-1-15,2-6 0 16,16 0 1-16,11-14 0 16,12 6-1-16,0-15 1 15,12-1-1-15,10-3 1 16,-7 6-1-16,-9 8 0 16,0 2 0-16,-6 8 0 0,-9 6 0 15,-11-3 1-15,-10 16-1 16,-11 2 0-16,-13 3-1 15,-8 8 0-15,-15 6-5 16,-12 2 1-16</inkml:trace>
  <inkml:trace contextRef="#ctx0" brushRef="#br0" timeOffset="34812.92">6747 17505 17 0,'-9'0'8'0,"12"-3"-3"0,-3-2 10 0,3-3-14 16,0 0 1-16,0-5 0 16,6 2 1-16,8-2-4 15,10 2 1-15,12-7 2 16,14-6 0-16,16-5 0 15,2-11 0-15,19-10-1 16,20 5 1-16,0-11-1 16,15-2 0-16,9 3 0 15,-3 4 0-15,-9-2-1 16,-6 6 1-16,-9 5 0 16,-12 10 0-16,-14 0-3 15,-16 14 1-15,-14 7-8 16,-12 6 1-16</inkml:trace>
  <inkml:trace contextRef="#ctx0" brushRef="#br0" timeOffset="35984.72">10759 16571 25 0,'3'0'12'0,"-6"0"-9"15,3 0 12-15,6 0-14 16,0 0 0-16,3-3 1 16,3 3 0-16,3-5-2 15,3 2 0-15,2 1 1 16,-2-4 1-16,0-2-1 16,3-2 1-16,0 2-1 15,0 0 0-15,-1 5 0 16,1-2 0-16,0 2-1 0,-6 1 0 15,0 2-5-15,-6 0 1 16,3 5-5-16,-6 0 0 16</inkml:trace>
  <inkml:trace contextRef="#ctx0" brushRef="#br0" timeOffset="36376">10771 16738 18 0,'-6'0'9'0,"24"-3"0"16,-12-2 11-16,6 5-18 15,3-8 0-15,2 0 1 16,1 0 0-16,-3 2-4 15,0-1 0-15,0 1 3 16,3-4 1-16,0 2-4 0,0 8 0 16,2-8-8-1,1 8 1-15</inkml:trace>
  <inkml:trace contextRef="#ctx0" brushRef="#br0" timeOffset="37320.62">11527 16552 17 0,'-6'3'8'0,"9"-6"-1"0,-3 3 6 15,0 0-12-15,0 0 0 16,0 0 2-16,6-2 0 16,3 2-3-16,6-3 0 15,3 0 3-15,2-2 1 16,7 0-1-16,9 2 0 15,3-2-1-15,-7 2 0 16,4-2 0-16,0-3 0 16,0 5-2-16,-1-2 1 0,-5 2 0 15,-6 1 0-15,-3 2-1 16,-6 0 1-16,-4 0 0 16,-2-3 1-16,-3 0-2 15,-6 3 1-15,0 0-11 16,0-5 0-16</inkml:trace>
  <inkml:trace contextRef="#ctx0" brushRef="#br0" timeOffset="38102.32">12515 15973 23 0,'0'0'11'0,"3"-5"-6"0,0 5 8 15,6-3-12-15,0 3 0 16,3-5 1-16,6 2 1 16,0-2-4-16,5-1 1 0,1 1 2 15,3 5 0-15,-6-3-1 16,3 1 1-16,-6-3-1 16,-4 5 0-16,-2-8 0 15,-3 5 0-15,0 0 0 16,-3 1 0-16,0-1-3 15,-6 3 1-15,0 0-8 16,6-3 1-16</inkml:trace>
  <inkml:trace contextRef="#ctx0" brushRef="#br0" timeOffset="38466.58">12658 15849 20 0,'3'2'10'0,"0"-7"-6"0,-3 5 10 16,3 0-13-16,3 3 1 15,-6 2 1-15,0 3 0 16,3 2-4-16,0 4 1 16,-3 1 2-16,0 4 0 15,0-8 0-15,0 4 0 0,-3-1-1 16,3-1 0-16,0-3 0 16,-3 4 1-16,3-4-2 15,0 1 0-15,-3-3-4 16,0 0 0-16,3 0-5 15,0 2 1-15</inkml:trace>
  <inkml:trace contextRef="#ctx0" brushRef="#br0" timeOffset="38778.8">12462 16269 18 0,'3'6'9'0,"14"-14"-2"0,-11 5 10 16,3-2-15-16,3-1 1 15,3 1 1-15,3 2 0 16,6-2-5-16,6-3 0 15,-1 6 3-15,4-4 0 16,-6-2-1-16,0 3 1 16,-7-3-1-16,-2 3 0 15,0-1-2-15,-6 4 1 16,-3 2-9-16,0 0 1 0</inkml:trace>
  <inkml:trace contextRef="#ctx0" brushRef="#br0" timeOffset="39648.42">13247 15946 19 0,'0'-2'9'0,"0"-1"-3"0,0 6 7 15,0-1-12-15,-3 1 0 16,-2 0 1-16,-4-1 1 16,0 6-4-16,0 0 1 15,-6-2 2-15,0 7 1 0,0 0-2 16,-3 3 1-16,3 2-1 16,3 4 1-16,1 1-1 15,5 1 0-15,0-3-1 16,6 6 1-16,6-3-1 15,0-6 1-15,5 1 0 16,1-9 0-16,0-2 0 16,3-3 0-16,3-5 0 15,-3 0 0-15,0-13 0 16,0 3 0-16,2-4-1 16,-2 1 1-16,0-3-1 15,-3 3 1-15,0 0-1 16,-3 2 0-16,-3 3 0 15,0 0 0-15,-3 3-1 16,-3 5 1-16,0 0-1 16,0 0 0-16,0 3 0 15,0-1 1-15,3 6-1 16,0 0 0-16,3 0 0 16,0 0 1-16,3 8 0 0,0-3 0 15,2 0 0-15,4 1 1 16,0-4 0-16,3-2 0 15,3-2 0-15,0-4 0 16,3-2-1-16,-1-2 1 16,1-4 0-16,6-2 1 15,-6-5-2-15,0 0 1 16,-1-6 0-16,-5 1 0 16,-3-3-1-16,-6-3 1 0,0 3 0 15,-3-6 0-15,0 1-1 16,-6-1 1-16,-3 1-1 15,-6 2 1-15,-3-2-1 16,-3 4 0-16,-3-1 0 16,1 7 0-16,2 5-1 15,0 1 0-15,0 10-11 16,3 2 1-16</inkml:trace>
  <inkml:trace contextRef="#ctx0" brushRef="#br0" timeOffset="40294.88">12423 16552 22 0,'0'-2'11'0,"9"-6"-4"0,-3 5 7 0,0-2-13 15,3 5 0-15,6-3 2 16,2-2 1-16,4 2-4 16,6-2 0-16,9 5 2 15,8-3 0-15,-2-2 0 16,15-3 0-16,5 0-1 16,10 3 0-16,8 2-1 15,-6-2 1-15,4-3-1 0,5 5 1 16,-5-2-1-16,-4 5 1 15,-6 0 0-15,-8 0 0 16,-9 0 0-16,-7 0 0 16,-5-3-1-16,-12 1 1 15,-4 2-2-15,-5 0 1 16,-9 0-8-16,-3 2 0 16,-3 1-2-16,-6-3 1 15</inkml:trace>
  <inkml:trace contextRef="#ctx0" brushRef="#br0" timeOffset="41616.96">12774 17113 24 0,'3'0'12'0,"0"-8"-11"0,-3 0 18 0,3 6-19 16,0-6 1-16,3-3 0 15,3-5 0-15,3 3-1 16,0-3 0-16,3-2 1 16,5 2 0-16,4-3 0 15,0 1 0-15,0-9 0 16,0 1 0-16,-3-1 0 16,-4 1 0-16,-2-3 0 15,-3 0 0-15,-3 0-1 16,0 7 0-16,-3-1 0 15,0 7 0-15,-3 0 0 16,0 3 0-16,-3 2 0 16,0 3 0-16,-3 0 0 15,0 3 0-15,0 2-1 16,0 3 1-16,-3 0 0 16,0 3 1-16,0 2-1 15,0 6 0-15,0 5 0 0,0 2 0 16,3 6 0-16,-3 0 0 15,0 0 0-15,0 7 0 16,1-2 0-16,-1-7 0 16,0 1 0-16,-3 4 1 15,0-1-1-15,0 3 0 16,0 6 0-16,0-11 1 16,0 2-1-16,0 1 0 15,3 2-1-15,0-5 1 0,3-6-1 16,0-5 1-16,0 3 0 15,3-8 0-15,0-3 1 16,0-5 0-16,0 0-1 16,3-5 1-16,0-5 0 15,3-4 0-15,0 4 0 16,3-9 0-16,6 1-1 16,3-4 0-16,3-7 0 15,-1 8 0-15,4-3 0 16,3 11 0-16,0-5-1 15,3 2 1-15,-1-3-1 16,-2 3 1-16,-3 8-1 16,-6-2 1-16,0 2-1 15,-3 0 1-15,-1 3 0 16,-2-1 0-16,-6 12 0 16,-6 2 0-16,-3-3 0 15,0 3 1-15,-3-5-1 16,-5 4 0-16,-4 1 0 0,-6 3 1 15,0-3-1-15,0 0 0 16,0 0 0-16,-3-6 1 16,4 6-1-16,-1-8 1 15,3 6-1 1,0-4 0-16,3-2 0 0,3 0 1 31,3 0-1-31,0 0 1 16,4 0-1-16,-1 0 0 0,6 6 0 15,0-4 1-15,6 4-1 16,-1 1 0-16,4 1 0 16,3 6 0-16,3-4 0 15,3 3 1-15,6 1-1 16,0-4 1-16,-1 3-1 16,4 1 1-16,-6-4-1 15,-3 6 1-15,-3-8-1 16,-3 5 0-16,0-7 1 15,-3-4 0-15,0 6-3 16,-4-8 1-16,4 0-10 16,3-2 1-16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4-11-16T00:30:32.04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2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5F1D8C47-62E7-426A-B2BD-508CB08FC6B8}" emma:medium="tactile" emma:mode="ink">
          <msink:context xmlns:msink="http://schemas.microsoft.com/ink/2010/main" type="writingRegion" rotatedBoundingBox="25330,17779 26368,17779 26368,18468 25330,18468"/>
        </emma:interpretation>
      </emma:emma>
    </inkml:annotationXML>
    <inkml:traceGroup>
      <inkml:annotationXML>
        <emma:emma xmlns:emma="http://www.w3.org/2003/04/emma" version="1.0">
          <emma:interpretation id="{922104F8-8755-4861-9E0B-39487180C306}" emma:medium="tactile" emma:mode="ink">
            <msink:context xmlns:msink="http://schemas.microsoft.com/ink/2010/main" type="paragraph" rotatedBoundingBox="25330,17779 26368,17779 26368,18468 25330,184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8868B1-F3C8-437E-8B75-72FFA1CDEA43}" emma:medium="tactile" emma:mode="ink">
              <msink:context xmlns:msink="http://schemas.microsoft.com/ink/2010/main" type="line" rotatedBoundingBox="25330,17779 26368,17779 26368,18468 25330,18468"/>
            </emma:interpretation>
          </emma:emma>
        </inkml:annotationXML>
        <inkml:traceGroup>
          <inkml:annotationXML>
            <emma:emma xmlns:emma="http://www.w3.org/2003/04/emma" version="1.0">
              <emma:interpretation id="{DA224FA5-4526-4FE2-8DB3-FD3ADF6826C2}" emma:medium="tactile" emma:mode="ink">
                <msink:context xmlns:msink="http://schemas.microsoft.com/ink/2010/main" type="inkWord" rotatedBoundingBox="25330,17779 25481,17779 25481,18468 25330,18468"/>
              </emma:interpretation>
            </emma:emma>
          </inkml:annotationXML>
          <inkml:trace contextRef="#ctx0" brushRef="#br0">-1019 91 0,'0'0'0,"0"0"15,0 0-15,0 0 16,-4-54 0,8-13-1,-4 67 1,0 0-1,0 0 1</inkml:trace>
          <inkml:trace contextRef="#ctx0" brushRef="#br1" timeOffset="5038.39">-872-478 0,'0'0'15,"0"0"-15,0 0 16,0 0-16,-8-16 15,-3-44 1,-1 16 0,12 44-1,0 0 1,0 0 0</inkml:trace>
          <inkml:trace contextRef="#ctx0" brushRef="#br2" timeOffset="-3004.47">0 0 0,'0'0'16,"0"0"0,0 0-1,0 0 1,0 0-1,0 0 1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6T00:36:39.1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9518 6355 13 0,'0'11'6'16,"-3"-1"0"-16,3-7 6 0,0 2-11 16,0 3 1-16,0-8 1 15,0 11 0-15,0-1-4 16,0-2 1-16,0 3 2 16,0 2 0-16,3 6 0 15,0-3 0-15,0 0-1 16,0 7 0-16,3-2 0 15,-3-5 1-15,3-2-1 16,3-1 0-16,2 0-1 16,4 3 1-16,3 0-1 15,3 0 0-15,3 0 1 16,3-1 0-16,-1 1-1 16,1-2 0-16,9-1 1 15,-3-5 0-15,5 0-1 16,1-3 1-16,-6-2-1 15,0-1 1-15,2-4-1 0,1-1 0 16,3-2 0-16,2-1 0 16,1-2 0-16,6 0 0 15,-1 3 0-15,4 0 0 16,-9-3 0-16,-1-3 0 16,4 3 0-16,2 0 1 15,4 1-2-15,0-1 1 16,8 2 0-16,1 4 0 15,-4-1 0-15,-2-2 0 0,2 5 0 16,7-6 0-16,2 6 0 16,7-2 0-16,-1 2 0 15,-5 0 0-15,-4 2 0 16,4 1 0-16,-1 5 0 16,1 0 0-16,-7 5 0 15,1 3 0-15,-4 3 0 16,-2-1 0-16,-9 6 0 15,-7 5 0-15,-2-3 0 16,0 6 0-16,-4-3 0 16,1 3 0-16,-6 5 0 15,-6-2 0-15,0-12 0 16,-3 6 0-16,-4-5 0 16,-2 0 1-1,3 0-1-15,-3-6 0 0,0 1 0 16,0-6 1-16,0-5-1 0,0-3 1 15,0-2-1 1,0-6 1-16,-1-2-1 0,1 0 1 16,3-3-1-16,0 0 0 15,-3 3 0-15,3 2 0 16,0-5 0-16,3-3 1 16,0 1-1-16,-1-3 0 15,1-3-1-15,6 0 1 16,-3-3 0-16,3 1 0 15,2-1 0-15,4 3 0 0,3 1 0 16,0-1 0-16,5 0-1 16,4 3 1-16,3 2 0 15,-1-2 0-15,-5 0-1 16,3-1 1-16,-1 4 0 16,1-3 0-16,3 7 0 15,-1-2 0-15,-2 6 0 16,3-1 0-16,2 6 0 15,1-3 0-15,-6 0-1 16,2 0 1-16,1-3 0 16,3 3 0-16,2 3 0 15,1-3 0-15,5 5-1 16,1 3 1-16,-1 0 0 16,-2-3 0-16,0 0 0 15,5 3 0-15,4-2 0 16,2 2 0-1,36 2 0-15,1-2 0 16,-7 0 0-16,0 0 1 16,3 0-1-16,-11 0 1 15,2-6 0-15,0 1 0 16,0 0-1-16,4-3 1 16,-4-3-1-16,-9-2 0 15,4-3 0-15,-4-8 1 16,-5 0-1-16,-1-2 1 15,-3-6-1-15,-8 0 1 16,-15-5-1-16,-10-3 1 0,-5 3-1 16,-3 5 1-16,-6 0-5 15,-1 3 1-15,1 3-7 16,0 2 0-16</inkml:trace>
  <inkml:trace contextRef="#ctx0" brushRef="#br0" timeOffset="1078.13">9929 7617 16 0,'-6'-2'8'0,"12"-4"0"16,-6 6 5-16,0 0-11 16,3-2 0-16,0 2 1 15,-3 0 1-15,3 0-4 16,-1 0 1-16,4 2 3 16,0 1 0-16,0 0-1 15,3-1 1-15,0-2-1 16,-3 0 1-16,3 0-3 15,3 0 0-15,3-2 0 16,3-1 0-16,3 0 0 0,-1 1 0 16,1-1-1-1,0 0 0-15,0 1 0 0,0-1 1 16,-3 1-1-16,-4-1 1 16,-2 0-1-16,-3 1 1 15,-3 2-1-15,0 0 0 16,-3 2-4-16,-3 1 0 15,0 0-7-15,0 4 1 16</inkml:trace>
  <inkml:trace contextRef="#ctx0" brushRef="#br0" timeOffset="1734.39">10554 7572 19 0,'6'0'9'0,"6"-10"-3"16,-7 10 6-16,7 0-12 16,-3 0 1-16,3-3-1 0,3-5 1 15,0-2-1-15,0-4 0 16,3 1 0-16,3-3 1 16,-1 0-1-16,1 1 0 15,0-1 0-15,-3 0 1 16,0 0-1-16,0 3 1 15,-6-1 0-15,-1 4 0 16,-5-1 0-16,0 3 1 16,0 0 0-16,0 3 0 15,-6 5 0-15,0 0 0 0,0 3-1 16,0 2 1-16,-3 3-1 16,0 3 1-16,0 2-2 15,0 3 1-15,-6 7-1 16,3 4 1-16,1-3-1 15,-4 8 0-15,0-1 0 16,-3 4 0-16,3-1 0 16,0 0 1-16,0 3-1 15,0-2 1-15,3-3-1 16,0-1 0-16,0-4 0 16,0-3 0-16,3-3 0 15,0-3 0-15,0-2 0 16,0-5 0-16,0-1 0 15,3-2 0-15,0-2-2 16,0-1 0-16,-3-2-4 16,0-1 0-16,0-2-3 15,3 5 0-15</inkml:trace>
  <inkml:trace contextRef="#ctx0" brushRef="#br0" timeOffset="2046.89">10566 8041 18 0,'-9'0'9'0,"6"-6"-5"0,3 6 12 0,0 0-15 16,0 0 1-16,0 0 1 15,6-2 0-15,0-1-3 16,2-2 0-16,7 0 3 15,0-1 0-15,3-2-1 16,0 0 1-16,3 3-1 16,6 0 0-16,-1-1-2 15,-2 4 1-15,0-1-1 16,-3 1 1-16,-3-1-1 16,-3 0 0-16,-1 1-3 15,-5 2 0-15,0 5-6 16,-3 0 0-16</inkml:trace>
  <inkml:trace contextRef="#ctx0" brushRef="#br0" timeOffset="2328.15">11203 7972 27 0,'-3'-5'13'0,"9"5"-9"0,-1 0 19 0,1 0-23 15,0 0 1-15,0 0-1 16,3 0 1-16,0-3-5 15,3 3 0-15,0 0-5 16,0 0 1-16</inkml:trace>
  <inkml:trace contextRef="#ctx0" brushRef="#br0" timeOffset="2515.65">11536 7972 25 0,'0'-8'12'0,"9"13"-8"16,-9-5 18-16,0 0-20 16,3-2 1-16,0-4-1 15,-3 6 0-15,0 0-7 0,3-2 1 16,0-1-4-16,3 6 1 16</inkml:trace>
  <inkml:trace contextRef="#ctx0" brushRef="#br0" timeOffset="2671.9">11860 7985 30 0,'3'11'15'0,"-9"-17"-15"0,6 9 24 16,0-3-24-16,0 0 0 0,6-3-9 15,0 1 0-15,6 2 5 16,9-3 0-16</inkml:trace>
  <inkml:trace contextRef="#ctx0" brushRef="#br0" timeOffset="2750.03">12009 7961 0 0,'-27'21'0'0</inkml:trace>
  <inkml:trace contextRef="#ctx0" brushRef="#br0" timeOffset="3468.78">12697 7652 18 0,'-6'-6'9'0,"18"1"-2"0,-9 3 9 15,3-1-14-15,3-2 0 16,0-1 1-16,2 1 0 16,1-3-4-16,0 0 1 15,3 3 2-15,0 0 0 0,3-1-1 16,3 1 1-16,0 0-2 15,-4 2 1-15,1 0-7 16,-3 1 0-16,0 4-2 16,-3 4 0-16</inkml:trace>
  <inkml:trace contextRef="#ctx0" brushRef="#br0" timeOffset="3734.41">12869 7501 20 0,'-3'3'10'0,"3"-1"-7"16,0 6 15-16,0 0-17 15,-3 0 0-15,0 0 0 0,1 3 1 16,-1 4-3-16,0 7 1 15,0-1 1-15,0-3 0 16,3 3-3-16,0-2 1 16,0 2-6-16,3-5 0 15</inkml:trace>
  <inkml:trace contextRef="#ctx0" brushRef="#br0" timeOffset="4250.04">13337 7525 18 0,'12'-6'9'0,"11"-17"-10"15,-14 15 10-15,3 0-9 16,3-3 0-16,0 1-1 16,0-6 1-16,0 2 0 15,0 1 1-15,0 0 0 16,-1 2 0-16,-2 1 0 16,-3 2 1-16,0 0 0 0,-3 5 0 15,-3 1 0-15,-3 2 1 16,0 2-2-16,-3 6 1 15,0 3-1-15,-3 5 1 16,0 2 0-16,0 6 0 16,0 3 0-1,0-1 0-15,0 8 0 0,-2 3 0 16,-1 0-1-16,0 3 0 16,0 2-1-16,3-2 1 15,0 3-1-15,0-9 1 16,0-2-1-16,0-3 0 15,0-3 0-15,3-5 1 0,0-5-1 16,0 0 0-16,0 0-1 16,0-3 1-16,-3-2-3 15,3-3 0-15,-3 0-6 16,0 0 1-16</inkml:trace>
  <inkml:trace contextRef="#ctx0" brushRef="#br0" timeOffset="4609.42">13247 8072 22 0,'0'0'11'0,"0"-2"-7"0,3-1 13 15,3 0-16-15,6-2 1 16,6 0 2-16,9 0 0 16,6-1-5-16,-1 1 1 15,1 2 2-15,3 1 0 16,-3 2 0-16,-7 0 0 0,-2 2-2 15,-3-2 1-15,-6 3-8 16,-6 0 1-16,-6 7-3 16,-6-2 0-16</inkml:trace>
  <inkml:trace contextRef="#ctx0" brushRef="#br0" timeOffset="13359.51">4690 9506 21 0,'-6'-5'10'0,"12"-3"-8"0,-3 3 10 16,0 0-11-16,0-1 1 15,6-2 1-15,0 0 1 16,5 3-5-16,4-3 0 16,6-2 3-16,0-4 1 15,0-7-2-15,3-3 1 16,2-5-1-16,7-2 0 15,0-6 0-15,-1 0 0 16,-2 7 0-16,-3 4 0 16,-3 2 0-16,-3 3 1 15,-10 8-1 1,-2 2 1-16,-3 9-1 16,-9 2 0-16,3 2 0 15,-6 9 0-15,0 5-1 16,-3 5 1-16,0 5-1 15,0 3 0-15,1 3-1 16,-1 8 1-16,0-11 0 16,3 0 0-16,0 0 0 15,3 0 0-15,6-2-1 16,3-4 1-16,-1-4 0 16,4-6 1-16,6-5-1 15,6-5 0-15,6-8 0 16,3-6 1-16,-7 0-1 15,-2-7 1-15,6-6-1 16,-3-5 1-16,0-3-1 16,-1-5 0-16,4-3 0 0,-3-2 1 15,-3 8-1-15,-6-1 1 16,-1 1-1-16,-5 2 0 16,-3 3 0-16,-6 3 1 15,0 7-1-15,-3 3 0 16,-3-2 0-16,0 7 0 15,0 3-1-15,0 6 0 16,-3 4-9-16,3 1 0 16,6 5-1-16,0 2 1 15</inkml:trace>
  <inkml:trace contextRef="#ctx0" brushRef="#br0" timeOffset="14062.64">5610 9417 24 0,'-3'10'12'0,"-3"-7"-12"0,6-3 21 16,-3 2-20-16,0 1 0 15,-3 5 2-15,0 5 0 16,0 3-4-16,3 3 1 15,0-1 1-15,3 1 1 16,3-6-1-16,3 0 0 16,0-2-1-16,3-6 1 15,3-2 0-15,0-1 0 16,5-7-1-16,4-6 1 16,3-2-1-16,0-3 1 0,-3-2-1 15,-3 2 1-15,-7 3-1 16,1 2 1-16,-6 6-1 15,0-1 0-15,-6 6 0 16,-3 6 1-16,-3 4-1 16,-3 9 1-16,0-1-1 15,1 17 1-15,-4 4-1 16,0 6 1-16,-6 3-1 16,3-3 1-16,0 0-1 15,-3 5 1-15,0-5-1 16,-2-5 1-16,-1-6-1 15,0-2 1-15,-3-8 0 16,0-8 0-16,-3-8 0 16,4 2 0-16,2-10 0 15,0-8 0-15,6 0-1 16,3-2 0-16,3-3-2 0,3-1 1 16,0 1-3-16,3 0 1 15,0 5-7-15,3 0 0 16,12-2-1-16,3 2 0 15</inkml:trace>
  <inkml:trace contextRef="#ctx0" brushRef="#br0" timeOffset="14859.52">5919 9536 24 0,'0'0'12'0,"-3"13"-13"15,3-8 21-15,-3 3-20 16,3 0 1-16,-3 8 0 15,0 2 0-15,0 4-1 16,3-1 0-16,-3 0 2 16,3-3 0-16,0 1-1 15,-3-3 1-15,3-6-1 0,0-2 1 16,0 0-1-16,0-5 1 16,0-3-1-16,3-5 0 15,3-3-1-15,3-6 1 16,0-4-1-16,9-6 0 15,0 6 0-15,3-1 0 16,-1 1 0-16,1-4 0 16,3 4-1-16,-3 2 1 15,0 3-1-15,0 5 1 16,-3 3-1-16,-4 5 1 16,-2 5 0-16,-3 3 1 0,-6 0-1 15,-3 5 1-15,0 5 0 16,-3 4 0-16,0-1 0 15,-3 0 0-15,-3 0 0 16,0 0 0-16,3-5 0 16,1-3 0-16,2-2 0 15,0 0 0-15,3-6-1 16,0-3 1-16,6-4-1 16,2-3 1-16,4-3-1 15,3-8 1-15,0-3-1 16,6-5 0-16,0 3-1 15,-6 0 1-15,3 0-1 16,-1 0 1-16,1 5-1 16,-3 3 1-16,0 2-1 15,-6 3 0-15,0 5 1 16,-6 6 0-16,-3 5-1 0,0 3 1 16,-3 2 0-16,0 5 0 15,0 4 0-15,0-1 1 16,3 0-1-16,0 3 0 15,0-3 0-15,0-3 1 16,3-4-3-16,3-4 0 16,3 1-8-16,9-6 0 15</inkml:trace>
  <inkml:trace contextRef="#ctx0" brushRef="#br0" timeOffset="15328.28">6672 9612 25 0,'-6'-13'12'0,"0"0"-9"0,3 8 12 0,-3-1-14 16,-3 1 1-16,1 0 1 16,-4 2 0-16,3 3-3 15,0 3 0-15,-3 2 2 16,0 0 1-16,0 8-1 15,-3 6 0-15,3 2-1 16,0 0 1-16,3 3-1 16,0 0 0-16,6-3-1 15,1-2 0-15,4-3 0 16,1-3 1-16,6-3-1 16,0-7 1-16,6-11-1 0,6 0 1 15,0-5-1-15,0-8 1 16,0 0-1-16,-4-3 1 15,-2 3-1-15,-3 7 1 16,-3 1-1-16,0 3 0 16,-6 2-1-16,0 2 1 15,-3 9-1-15,0 0 1 16,0 7-1-16,0 3 1 16,0 6-1-16,3-1 1 15,3 1 0-15,3-3 0 16,0-3-1-16,0-2 1 0,0-3-5 15,0-3 0-15,5-5-5 16,7-5 0-16</inkml:trace>
  <inkml:trace contextRef="#ctx0" brushRef="#br0" timeOffset="15593.91">6925 9461 29 0,'-3'3'14'0,"15"16"-11"16,-9-11 22-16,0 5-23 15,3 3 0-15,3 2 1 16,0 3 1-16,3 6-5 16,0-1 0-16,3 3 3 0,-1 1 0 15,4-4-1-15,-3-2 1 16,-3-3-4-16,-3 0 1 15,-3-2-5-15,0-6 1 16,3-3-6-16,-6-4 0 16</inkml:trace>
  <inkml:trace contextRef="#ctx0" brushRef="#br0" timeOffset="15828.28">6854 9835 29 0,'-6'-6'14'0,"21"-2"-13"16,-9 3 22-16,6-3-22 15,2-2 0-15,4-4 0 16,3-4 0-16,6 2-2 16,6-11 1-16,-1 4 1 15,7-4 0-15,-6 1-1 16,0-3 0-16,2-3-4 15,4 0 0-15,3 6-5 16,-4-3 0-16</inkml:trace>
  <inkml:trace contextRef="#ctx0" brushRef="#br0" timeOffset="16218.91">7690 8837 29 0,'-3'3'14'0,"3"10"-9"0,0-2 22 0,0 4-27 15,-3 4 1-15,3 5 1 16,0 10 0-16,-3 8-3 16,0 14 0-16,-3 2 1 15,0 6 1-15,-3-1-1 16,1 3 1-16,-1 1-1 16,3 1 0-16,-3-4 0 15,6-1 1-15,-6-4-1 16,3-1 1-16,0-13-3 15,0-6 1-15,0-2-6 16,-3-7 0-16,6-7-3 16,-3-1 1-16</inkml:trace>
  <inkml:trace contextRef="#ctx0" brushRef="#br0" timeOffset="16812.67">4508 8811 22 0,'-6'-11'11'0,"12"-13"-9"0,-6 24 16 0,0 0-18 15,0 0 1-15,0 3 0 16,0 5 0-16,0 8-2 0,-3 7 1 15,-3 7 0-15,0 15 1 16,-3 15-1-16,3 17 1 16,-2 5-1-16,2 0 1 15,0 6-1-15,-3 1 1 16,3 1-1-16,-3 0 0 16,-3-13 0-16,0-11 0 15,3-8 0-15,3-5 1 16,3-13-2-16,0-6 1 15,3-7-7-15,12-9 0 0</inkml:trace>
  <inkml:trace contextRef="#ctx0" brushRef="#br0" timeOffset="17531.42">8158 9263 23 0,'-9'11'11'0,"6"-11"-9"16,3-6 15-16,0 6-16 16,0 0 1-16,3 6 0 15,0-4 1-15,3 1-4 16,5-3 1-16,4 3 1 15,6-3 1-15,6 0-1 0,3 0 0 16,2-3 0-16,4 0 0 16,3-5-1-16,-3 3 1 15,-4 0 0-15,1 2 0 16,-6 0-4-16,-6 3 1 16,-3-2-7-16,-1-1 1 15</inkml:trace>
  <inkml:trace contextRef="#ctx0" brushRef="#br0" timeOffset="17859.56">8146 9477 25 0,'-3'0'12'0,"6"0"-9"16,-3 0 16-16,6-2-17 16,2-1 0-16,4 0 1 15,9-2 0-15,6 0-4 16,3 0 0-16,0 2 3 15,-4 0 0-15,-2 1-1 0,0-1 0 16,0 3-3-16,-3 0 0 16,2 0-7-16,-2 8 0 15</inkml:trace>
  <inkml:trace contextRef="#ctx0" brushRef="#br0" timeOffset="18922.06">9116 9610 16 0,'-3'10'8'0,"0"-2"0"0,3-8 5 0,0 5-12 16,0-2 1-16,0 0 2 15,0-1 0-15,0 1-5 16,0-3 1-16,0 0 2 15,3-8 1-15,3-2-1 16,0-1 0-16,0-2-2 16,3-6 1-16,0-5-1 15,3-2 1-15,5-14-1 16,1-2 1-16,3-8-1 16,3-11 1-16,0 3-1 15,0-3 0-15,5 8 0 16,1 0 0-16,-3 3 0 15,0 5 0-15,-3 0-1 16,-1 5 1-16,-5 3 0 16,-3 5 0-16,-3 3 0 0,-3 3 0 15,-3 2 0-15,0 8 0 16,-3 0 0-16,0 5 0 16,0 6 0-16,-3 5 1 15,0 0-1-15,6 5 0 16,-3 3 0-16,-3 3 1 15,0 5-2-15,3 0 1 16,0 8 0-16,-3 5 0 16,0-3 0-16,3 1 1 15,0 7-1-15,0 3 1 16,3 5-1-16,-1 11 1 0,1-2-1 16,3-4 0-16,-3 1 0 15,0-1 1-15,0-10-1 16,0-2 0-16,0-3 0 15,0-3 1-15,-3-3-1 16,0-2 0-16,0-6 1 16,-3-2 0-16,0-2 0 15,0-4 0-15,0-2 0 16,0-5 1-16,-3-1-3 16,0-2 1-16,0-2-5 15,-3-1 0-15,3-2-5 16,3 5 0-16</inkml:trace>
  <inkml:trace contextRef="#ctx0" brushRef="#br0" timeOffset="19203.32">9131 9374 29 0,'3'0'14'0,"27"-5"-16"0,-18 0 23 0,8 2-20 16,7-5 1-16,3 0 0 15,6 3 1-15,5-3-4 16,-2 3 0-16,-3-1 1 15,-7-2 0-15,1 3-8 16,0-3 0-16</inkml:trace>
  <inkml:trace contextRef="#ctx0" brushRef="#br0" timeOffset="20343.96">10036 9147 22 0,'-3'-3'11'0,"3"-5"-7"0,0 5 12 16,-3 3-16-16,0 0 1 16,-3 8 1-16,3-2 0 15,-3 2-2-15,-3 2 1 16,-3 3 1-16,-3 1 1 15,-3 1-1-15,0 1 1 16,-2 6-1-16,-1-1 0 16,0 3-1-16,3-1 0 15,0 4-1-15,3-9 1 16,3 3-1-16,4 3 0 16,5 0 0-16,3-3 0 0,3 0 0 15,2-5 0-15,7-2 0 16,6-4 0-16,0-2 0 15,3 0 1-15,3-8-1 16,-3-8 1-16,-4 0-1 16,1-5 1-16,0 0-1 15,0 5 1-15,-3 0-1 16,0 0 1-16,0 0-1 16,-3 0 0-16,-1 0 0 15,-2 3 0-15,-3-1 0 16,-3 1 1-16,-3 5-2 15,0 0 1-15,0 0 0 16,0 5 0-16,-3-2-1 16,0-3 1-16,3 3-1 15,0 5 1-15,0 0-1 16,0 2 0-16,3 3 0 0,3 1 1 16,3 2-1-16,6-3 1 15,3 3-1-15,3-6 1 16,6-4 0-16,-4-4 1 15,4-4-1-15,6-6 1 16,0-3 0-16,-1-8 0 16,-2 4 0-16,-6-1 0 15,0-5-1-15,-3-3 1 16,-6-3 0-16,-4-2 0 16,-5 0-1-16,-3-3 1 0,0 1 0 15,-3 1 0-15,-3 4-1 16,0 2 1-16,-3 6-1 15,-2-1 1-15,-1 3-2 16,3 6 1-16,-3 2-11 16,9 2 1-16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4T21:34:07.4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-2981-683 213,'0'0'158,"-16"3"2,16-3-74,0 0-11,-17-4-10,17 4-9,0 0-17,0 0-7,0 0-5,0 8-5,0-8-7,0 0-3,9 11-3,-9-11-1,22 17-3,-3-8-1,3-1-3,4 6 1,5-4-2,0 2 2,5 1-3,-1-3 2,2 4-1,0-3 1,-1 2-1,0-1 1,-3 0 4,1 1-7,-5-1 6,-3-1-6,0-1 7,-6-1-8,-4 0 8,-1-2-8,-15-7 2,18 14 1,-18-14 0,0 0 0,0 0 0,8 12 0,-8-12 0,0 0 0,-8 5 0,8-5 0,-16 6 0,16-6 0,-21 6 0,21-6 0,-24 8 0,10-2-1,-3 4 1,-1-2 0,-1 3-1,0 0 1,-2 4-1,-2-1 1,0 1-1,3 1 2,-4 1-2,3-2 1,1 0-1,0 0 2,0-2-1,2 3 0,3-6 0,1-1 1,0 1-1,14-10 1,-19 13-4,19-13-10,-7 13-141,7-13-17,-14 3-9,14-3-17</inkml:trace>
  <inkml:trace contextRef="#ctx0" brushRef="#br0" timeOffset="1">-3548-1560 263,'-9'-19'166,"9"19"-9,0 0-76,-10-10-18,10 10-15,0 0-10,2 5-10,-2-5-8,6 19-2,-6-19-1,20 30 1,-7-13-6,8 9 0,0 1-4,6 5 1,0 1-5,7 1 3,-7 5-4,5-4 4,-2-1 0,0 5-5,-1-6 4,0-3-5,0-1 4,-2-4-5,-2-2 5,-1-5-6,-6-6 1,-2-2 3,-2-1-2,-14-9 2,15 10 0,-15-10-1,0 0 0,0 0-1,0 0-1,0 0-4,0 0-5,0-12-15,0 12-126,0 0-24,0 0-10,-15-16-13,15 16-12</inkml:trace>
  <inkml:trace contextRef="#ctx0" brushRef="#br0" timeOffset="2">-3526-1010 376,'-8'7'169,"8"-7"-3,0 0-94,-17 0-26,17 0-1,0 0-9,0 0-12,0 0-5,0 0-4,-6-7-5,6 7-2,0 0-1,0-19-2,0 19 0,8-16-1,-8 16-1,14-20 0,-14 20 1,21-22-2,-4 7-4,2-1 5,2-3-5,6-1 4,1-4-4,5 1 4,2-3-4,-1-4 4,1 2 1,-2-1-3,0 0 0,-5 0 0,-4 4 0,-7 4 0,-1 0 0,-7 5 0,0 7 0,-9 9 0,11-16-5,-11 16-14,16-2-148,-16 2-9,0 0-8,0 0-17,0 0-9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4T21:34:07.45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-510-2980 264,'14'-3'154,"-14"3"-10,-2-16-66,2 16-36,0 0-2,0 0-2,0 0 2,0 0-3,0 0-4,0 11-2,0-11-8,0 19-3,0-4-6,4 5-2,-1 3-5,6 10 1,-2 1-5,4 5 2,-2 2-4,3 3 2,-1 0-2,1 3 2,1-5-4,-2 2 4,-1-5 0,3-1-3,-3 0 3,-1-6-4,1-3 4,-2-2-4,-2-5 5,0 0-5,1-10 1,-7-12 1,6 17 1,-6-17-1,0 0 1,0 0-1,0 0 0,0 0 1,5-15-2,-4 3 0,2-5-2,-2-2 4,4-1-5,0-3 6,2 0-7,1-3 6,1-2-5,3 2 5,0-2 1,0-3-5,0-4 4,-2-2-2,2 0 0,-1-1 0,0 0 0,-2 2 0,0 2 0,1 1 0,-3 4 0,0 8 0,1 2 0,-2 0 0,-1 6 0,-5 13 0,7-21 0,-7 21 0,0 0 0,5-15 0,-5 15-5,0 0-4,0 0-9,0 0-33,16 0-122,-16 0-1,0 0-16,0 0-10,0 0-3</inkml:trace>
  <inkml:trace contextRef="#ctx0" brushRef="#br0" timeOffset="1">-455-963 321,'0'0'142,"0"0"-5,4-20-56,9 20-17,-14-12-17,8 9-10,-7-11-16,0 14-2,0-21-8,0 21 1,-12-21-5,12 21 2,-24-12 1,10 12-3,-1 0-2,-1 0-1,-2 5-1,4 5 0,0 2 3,3 3-6,-2 1 7,5 0-8,1 1 8,3 2-8,4-2 7,0 3-7,4-5 1,7 2 2,1-4-2,2-1 1,1-5-1,-1-3 0,2-4 2,-3 0-2,1-10 1,-3-3-2,-1-3 3,-2-3-2,-3-2-3,-4-2 7,-1 1-7,-1 4 6,-8-1-6,-2 3 8,-2 2-7,0 7 7,-2 5-3,-1-1 0,2 3 0,-1 3 0,0 6 4,2 5-6,0 2 6,2-2-6,3 6 6,1 0-6,4-1 6,3 1-6,0 4 2,10-6-1,2-2-1,4 0 1,2-2-1,7-5 1,-2-3-1,3-6 0,0 0 1,-2-10-2,-3-5 2,-1-5-2,-3-6-2,-7-3 4,-4-4-4,-3-1 4,-3 0-4,-8 2 5,-5 3-5,-3 4 5,-7 7 0,-1 7-2,-4 7 1,1 4-1,0 5 0,-1 8 1,4 9-3,3 3 1,3-1 4,7 2-5,8 2 5,3 2-5,1-1 5,11-1-5,5-3 6,5-5-3,1-1-2,2-8 1,-1-4 0,0-5 0,-2-2 0,-1-11-1,-3-7 2,-3-1-2,-5-6-3,-5-1 6,-4-2-5,-1 4 5,-5-1-6,-6 9 6,-4 2-5,-3 5 6,0 9-3,-1 0-3,2 13 7,1 2-6,4 1 6,2 4-6,6 0 6,2 0-7,2 1 7,3-4-3,7-3-2,2-3 2,-1-3-2,4-7 2,-2-1-1,0-4 0,-1-6 0,-3-5 0,0 1 2,-5-1-3,-3 0 2,-1 0-2,0 15 2,-18-9-2,4 9 1,-1 0 0,-1 9-1,3 0 1,-1 2 0,14-11 0,-15 20-1,15-20 2,0 0-2,0 14 1,0-14 0,9 0 1,-9 0-1,12-9-1,-12 9 1,8-15 0,-8 15 1,0-15-1,0 15-2,-10-15-25,10 15-144,-11 0-1,11 0-18,-13 0-10</inkml:trace>
  <inkml:trace contextRef="#ctx0" brushRef="#br0" timeOffset="2">61-2472 335,'0'0'161,"-3"-12"-18,3 12-100,0 0 1,-1 9-2,-13-9-5,14 0-4,-14 5-4,14-5-3,-16 12-4,16-12-3,-21 15-5,21-15-3,-19 15-2,9-3-5,10-12 6,-19 25-8,10-13 5,3 4-6,0-2 5,1 3-6,2 1 6,3-3-2,0 0-4,0 2 2,3-2-2,3-1 1,2-2-1,-2 1 1,-6-13-2,19 20 2,-19-20-2,23 16 2,-11-11-1,3 0 0,2 0 0,-1-2 0,2-3 0,0 0 0,0 0 0,-2-8 0,-1 1 1,-2-6-2,-2 2 1,-2-4-1,-3 1 2,-1-5-2,-2 3 1,-1-3-1,-2 1-2,0-3 5,-2 1-5,-1 2 6,-4-3-6,-1 8 6,0-6-6,-3 7 7,1-2-3,10 14-1,-21-16 1,8 11 0,2 1 0,-3 1-2,2 3-11,-14 0-141,7 14-21,-12-4-9,-6 6-18</inkml:trace>
  <inkml:trace contextRef="#ctx0" brushRef="#br0" timeOffset="3">-1237-434 356,'0'0'152,"0"0"-18,-16-15-82,16 15-4,-13-11-4,13 11-8,-16-5-6,16 5-4,-23-3-3,23 3-5,-31 4-3,13 6-2,-7-5-4,-1 10-1,-3-5-2,3 9 1,-2-4-4,2 6-1,1 2 5,5 2-6,0 4 4,5 1-5,3 4 5,3 0-6,4-2 6,5 0-2,0 1-4,8 0 3,7-4-3,5-1 3,7-7-3,2-1 3,2-4-3,1-4 1,0-8 0,2-4 0,-1-10 1,-2-7-1,0-8 0,-5-1-1,-2-7 2,-1-6-2,-3 3 4,-6-3-4,-2-1-1,-6 2 3,-4 3-2,-2 1 3,-5 4-4,-5 1 4,-4 4-4,-3 5 5,-1 6-2,-3 4-1,-1 4 0,2 2-1,-1 4-2,1 0-6,9 13-17,-15-13-125,20 12-18,6-12-16,-7 24-7,7-24-18</inkml:trace>
  <inkml:trace contextRef="#ctx0" brushRef="#br0" timeOffset="4">-922-410 365,'0'0'165,"0"0"-17,0 0-97,0 0-9,8 15-2,-8-15-11,0 21-5,-3-8 0,3 10-11,-11-2 5,3 9-10,-4-5 3,0 10-7,-2-2 5,0 4-6,-2-5 0,5 4 3,-3-3-3,4 1 2,0-8-2,2-1 1,3-8-3,1-1 1,4-16-1,0 0 0,0 0 0,0 0 1,0-23-1,3 1 0,4-2 1,5-5-1,-1 4 1,5-3-2,1 6 2,3-1-3,4 10 2,0-2-1,4 8 0,-3 7 0,2 0 0,-1 7 1,-1 8-2,-4 2 3,-2 5-1,-4 5 1,-7 2-1,-5 1 2,-3 0-1,-5 1 2,-10-4-3,-4 2 2,-5-7-2,-1-2 1,-4-3 0,1-7 0,-4-3 0,3 1-2,2-6 0,1-2 0,5 0 0,3 0 0,3-2-3,15 2-8,0 0-19,-18-23-131,18 23-12,6-25-13,6 16-9,-1-4-12</inkml:trace>
  <inkml:trace contextRef="#ctx0" brushRef="#br0" timeOffset="5">-310-223 418,'0'0'177,"-2"-19"-14,-10-1-51,12 20-81,-26-11-2,14 11-5,-13-4-4,6 4-3,-6 5-5,7 5-2,-3-1-4,4 7-2,3-3-4,5 5 0,6 1 0,3 4 0,0 2 0,7 1 0,3-2 0,2 6 0,-3-1 0,1-2 0,-7-1 0,-1-3 0,-2-3 0,-5 2 0,-8-8 0,-1-2 0,-2-6 0,-3-4 0,1-2 0,-1-5 0,1-7 0,2-1 0,3 2 0,-1-7-5,14 18-44,-16-14-122,16 14-6,-4-17-12,4 17-13,0 0-7</inkml:trace>
  <inkml:trace contextRef="#ctx0" brushRef="#br0" timeOffset="6">-312 2 377,'13'-18'151,"11"4"-8,-6 8-84,5-14-54,1 2-1,0-4 5,1 5 2,-4-5 7,1 8 2,-13-11 5,6 15-1,-15-9 4,0 19-2,-8-18-3,8 18-5,-26-2-5,8 4-2,-4 8-5,2 5-1,-2 3-1,2 4 0,3 4-1,2 1 1,2 1-1,4 2 1,3-1-1,4 0 0,2-3-2,1-2 1,8-6-2,2-1-2,3-3-6,-1-9-15,17 10-59,-16-15-88,14-1-3,-4-18-16,6 5-10</inkml:trace>
  <inkml:trace contextRef="#ctx0" brushRef="#br0" timeOffset="7">129-152 453,'0'17'168,"-11"3"-9,-1-1-96,3 18-39,-8-5-3,8 8 0,-9-4-6,10 0 1,-5-10-5,6 1 3,1-11-4,6-16 1,0 0-4,0 0-2,-1-12 1,1-8-4,6-6 2,0-4-5,1-4 3,1 2-2,1-3 3,0 6-2,1 3 2,2 1-1,0 5 1,2 0-3,1 6 0,5 5 0,0-2 0,1 4 0,1 1 0,-2 2 0,4 4-18,-24 0-75,30 0-82,-30 0-1,23 12-19,-23-12-8</inkml:trace>
  <inkml:trace contextRef="#ctx0" brushRef="#br0" timeOffset="8">460-237 442,'0'0'166,"-4"14"-12,4-14-104,-5 31-24,-5-11 1,10 13 2,-7-4-7,5 10 0,-5-8-6,4 9 0,-7-11-5,5 4 0,-2-10-4,4-3 0,-5-5-1,8-15-1,-5 15-1,5-15-2,0 0-2,0 0 0,0-15 0,0 15 0,13-25 0,-6 6 0,6 1 0,1-1 0,4-3 0,2-2 0,3 1 0,3-6 0,3 2 0,0 2 0,1 1 0,-3-3 0,1 15-18,-15-16-112,7 22-47,-20 6-3,23-15-18,-23 15-7</inkml:trace>
  <inkml:trace contextRef="#ctx0" brushRef="#br0" timeOffset="9">738-32 469,'17'-4'152,"-5"-5"-10,-4-5-133,15 2-8,3-6 3,2 3-2,-3-6 3,2 3 1,-7-3 2,-1 3 0,-6-2 3,-1 8 0,-10-5 2,-2 17 1,-2-17-1,2 17 0,-25 0 0,14 4 1,-11 3-2,5 12 2,-6 0-4,5 6 1,-5 2-3,7 5 1,-2 2-5,4 2 2,4-1-4,1 4 2,6-10-3,3 4 1,0-7-3,5-3 2,6-3-4,3-9-3,2 3-13,-16-14-36,36 0-110,-21-6-8,8-3-9,-3-5-16,3-4 8</inkml:trace>
  <inkml:trace contextRef="#ctx0" brushRef="#br0" timeOffset="10">1173-128 455,'-3'15'150,"-3"7"-7,6 0-122,-6 5-12,1 6 8,-7-5-3,8 8 5,-9-11-1,9 9 4,-10-11 0,10 5 0,-9-11-6,9 3-1,4-20-5,-10 21 1,10-21-4,0 0-1,0 0-2,0-8-1,7-7-1,3-5-1,4-4 1,1-6-2,1-2 2,0 1-2,1-3 3,0 3-4,2-1 4,-1 2-2,-2 3 3,2 0-1,-3 7 1,3 4 0,-4-1 0,1 8 0,-1 3-1,1 1-3,-4 5 0,4 0 0,-1 0 0,-1 3 0,1 2 0,1-2 0,2 6 0,-5-9-23,10 9-149,-22-9-4,24 5-13,-24-5-13,0 0-13</inkml:trace>
  <inkml:trace contextRef="#ctx0" brushRef="#br0" timeOffset="11">-1505 485 137,'0'-14'141,"0"14"7,18-1-73,-18 1-10,0 0-16,0-13-7,0 13-9,0 0-6,-3 19-3,-9-6-6,6 13 1,-11-2-2,6 19-1,-12 2-7,8 9 2,-8-1-6,5 5 4,-2-3-9,4-2 6,3-2-1,-1-6-4,3-11 4,5-6-4,-1-8 8,5-5-8,2-15 9,0 0-7,0 0-4,0-17 8,0-5-8,6 0 5,3-5-8,2-2 6,6-3-4,0 3 1,4 0 3,3 2-3,6 0 2,-1 3-1,3 3 0,-1 4-1,-1 6 2,-4 7-2,-2 3 2,-4 1 2,-6 9 0,-5 6 3,-7-1 1,1 6 1,-3-2 0,-4 3 2,-3-1-3,1 2 1,0 0-4,-1-2 2,1-1-4,4 1 1,1-1-1,1-3 1,0-2-3,0-1 2,0-13 3,3 20-7,-3-20 7,13 16-7,-13-16 2,10 9-2,-10-9 3,19 0 0,-6-5-4,3-6 6,2 0-6,5-5 5,2-7-2,4 1 2,-1-3-2,1-1-1,-1-1 2,-2 2-3,0-4 4,-4 2-3,0 1 3,-7 3-2,-1-1 1,-2 3-1,-4 4 1,-1 0 0,-5 6 1,-2 11-1,0-14 2,0 14-2,-14 0 0,14 0 1,-21 15 0,6 4-1,-1-2-1,-1 6 1,-1 4-1,1-1 2,1 3-2,-2 0 2,3-2-2,4 0 2,2 1-2,1-5 2,7 2-2,1-3-1,0-1 4,4-2-4,6-3 3,3-3-5,3-2 3,4-6-15,12 7-31,-11-16-124,16-4-1,-8-8-15,7 3-10,-6-5-9</inkml:trace>
  <inkml:trace contextRef="#ctx0" brushRef="#br0" timeOffset="12">-544 866 411,'0'0'167,"7"-19"-13,-7 19-81,0-17-43,0 17 0,0-25-5,1 12-7,-4-3-1,3 16-3,-16-23-2,16 23-3,-27-13-2,11 13-2,-3 0-3,-3 9 0,1 5 0,0 2 0,-2 7-2,1-3 2,2 5-2,2 0 2,1 3-3,3-3 3,1-1-3,5 1 3,1-6-2,4 1-1,3-4 0,2-1-1,-2-15 2,26 15 1,-11-12 0,7-3-1,3-6 1,2-3 2,1-8-2,-1-3 2,2-2-3,-2-2-1,-4-3 2,-2 2-3,-3 1 4,-5 3-3,-3 5 3,-4 3-2,-6 13 2,0 0-2,0 0 1,-5 12-1,-3 5 0,-2 6 1,0 2-2,0 4 2,0 3 2,2-1-4,1 0 4,2-2-4,2-1 3,2-6-3,1 0 4,1-6-5,-1-16 1,14 15-2,-14-15-2,23 0-2,-7-10-4,-1-11-5,11 2-15,-11-16 1,16 9-8,-13-14 8,15 11-3,-14-12 8,10 12 5,-9 0 13,-2 4 16,0 10 5,-11 1 8,7 9 1,-14 5 4,0 0-2,0 0-1,0 23-3,-6-8-3,1 10 1,-7-3-5,4 8-1,-5-6-3,4 8-3,-2-8 1,3 1-5,-1-4 3,3-3-6,1-3 6,5-15-7,-4 14 6,4-14-4,0 0-3,3-10 7,3-7-5,4-2 0,1-3 0,3-5 0,0-5 0,3 3 0,0-4 0,1 2 0,-1 2 0,-1 4 0,-2 1 0,0 4 0,-5 5 0,-9 15 0,19-17 0,-19 17 0,18-1 0,-6 1 0,2 1 0,-1 7-13,9 6-22,-22-14-133,32 22-4,-16-14-14,8 7-9,-5-6-11</inkml:trace>
  <inkml:trace contextRef="#ctx0" brushRef="#br0" timeOffset="13">284 788 594,'0'0'172,"-22"-19"-7,22 19-142,-29-10-5,10 10-5,-7 0-6,4 10-1,-1-1-2,2 5 0,3-1-2,2 2 1,6 2-3,3-3 1,4-2 0,3 1 0,3 1-1,8-2 1,2 1-1,1-3 1,2 4-2,-2 1 2,0-1 0,-4 2 0,-6-4 1,-4 5-2,0 0 3,-10 0-3,-7-2 0,-1-1 0,-4 1 0,-2-5 0,1 0 0,2-6 0,2-4 0,2 0 0,6 2 0,-8-8-145,19 6-34,-9-16-7,9 16-11,-1-21-18</inkml:trace>
  <inkml:trace contextRef="#ctx0" brushRef="#br0" timeOffset="14">659 1018 566,'0'0'138,"0"0"-11,1-18-101,18 14-3,-7-13-5,11 2-8,1-5-2,7-5-5,4-6 0,2-6-3,2-2 3,0-3-3,-2-4 3,-2 3-3,-3-2 3,-2 2-4,-8 2 6,-5 9-2,-4 1 4,-3 9-2,-10 2 3,0 10-1,0 10 1,-14-10 0,-2 10-2,0 8 0,-5 7-2,1 5 1,-3 7-4,0 8 4,-1 10-4,2 6 4,-4 9-5,4 6 4,-2 2-1,1 3-1,0 0-2,0 1 0,0-5 0,0-1 0,0-6 0,0-1 0,-1-2 0,0-8 0,1-5 0,0-3 0,7-8-6,-4-9-10,17 1-31,-18-25-116,21 0-11,-2-13-12,5-7-11,3-11-7</inkml:trace>
  <inkml:trace contextRef="#ctx0" brushRef="#br0" timeOffset="15">613 1200 479,'0'0'173,"0"0"-9,-4-18-111,14 18-21,-10 0-5,28-5-10,-7-2-6,11 2-3,0-5-4,5-1-7,4 6-12,-7-19-53,7 16-101,-7-6-3,-1 6-9,-7-4-18</inkml:trace>
  <inkml:trace contextRef="#ctx0" brushRef="#br0" timeOffset="16">1193 974 341,'0'0'161,"0"0"0,0 0-74,0 0-42,-13-6-3,13 6-9,-13 6-7,8 4-3,-10-4-4,9 9-2,-6-2-1,6 5-8,-4 0 2,4 4-7,3 0 4,1 2-7,2-2 5,2 0-5,3-3-1,6-4 2,2-3 0,4-8 0,5-4-1,2 0 1,2-11 1,2-4-2,-1-6-1,-1-4 4,-2-2-5,-2 1 4,-5-3-3,-5 3 4,-6-1-5,-4 2 5,-2 5-1,-5 0-1,-9 6 1,-3 1-2,-6 6 1,-1 2-2,0 5-7,-7-5-24,18 7-133,-15 1-11,11 7-4,-1-5-22,18-5-2</inkml:trace>
  <inkml:trace contextRef="#ctx0" brushRef="#br0" timeOffset="17">1625 358 624,'0'0'173,"0"0"-45,0 0-101,0 5-4,-11 4-1,3 6-14,-9-1 4,2 7-9,-3 2-3,-10-11-48,8 16-119,-9-14-8,5 2-18,0-11-12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4T21:34:07.4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0 120 159,'0'0'133,"0"0"-22,0 0-12,0 0-25,0 0-9,0 0 2,0 0-30,0 0-10,0 0 0,17 0-4,-17 0-4,21-3-4,-10 2-4,9 1-5,-2-3-2,7 3-1,2-2-2,-1 2 1,4 0-1,0 0 0,1 0 0,2 0 0,1 0 1,0 0 0,-2 0 0,0-3 1,-1 2 0,-2-3 0,-2 0 1,-3 2-1,-3-1 1,1 3-2,-3-6 1,1 6-1,-1-1-1,1 1 1,-1 0-2,0 0 1,0 0 0,0 0 0,-1 0 0,-2 0 0,-2 1 0,2 3 0,0-2 0,-1-2-1,1 0 1,2 3 0,1-1 0,1 0-1,4-2 1,3 0-1,-1 0 1,5 0-1,0 0 1,1 0-2,1 0 2,-2 0-1,2-2 0,0 0 0,-4-1 0,5 3 1,-2 0-1,2 0 1,-1 0-1,1 0 1,4 0-1,1 0 0,0-2 1,3-2-1,5 3 1,-2-1-1,3 0 0,0-2 0,0 4 0,0-2 0,3-1 0,-3 3 1,-1 0-1,1-3 0,0 1 0,0 2 0,2-1 0,5-3 1,-1 4-1,2-4 0,3 3 0,-1-1 0,0 0 0,2-3 0,-2 5 2,1-2-2,0-1 0,0 1 0,3-1 1,5-1-1,2 1 0,2 1 0,-3-2 0,3-1 0,-2 3 0,1-2 0,-7 4 0,0-3 0,-3 1 1,-1 1-1,2 1 0,-2-3 0,2 3 0,-4 0 0,1-2 0,-5-1 0,1 3-1,-2-1 1,-1 1-1,-2 0 1,0 0-1,3-2 1,0 2 0,0 0-1,2 0 1,1 0 0,0 0-1,2 0 1,-1 0 0,-2 2-1,4-2 0,-2 0 1,2 0-1,-1 0 0,0 0 1,2 0-1,-2 0 1,0 0-1,1-2 1,-2 2 0,-2 0 0,3 0 0,-5 0 0,1 0 0,-1 0 0,0 0 1,1 0-1,-3 2 0,3-2 0,-3 1 1,-1 4-1,0-5 1,-3 0-1,-5 0 0,-3 0 0,-2 0 0,-10 0 1,-2 0-1,-5 0 0,-5 0 0,-14 0 1,15 0-1,-15 0 1,0 0-1,0 0-1,0 0-12,0 0-122,0 0-25,-11 4-17,-1-4-5,0 0-19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4T21:34:07.47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276-620 442,'0'0'165,"-1"-24"-42,7 24-74,-6-19-13,12 13-3,-8-15-10,13 9-3,-8-8 0,12-1-7,-6-2 0,14 0-5,-1-9-1,8-2-5,5 0 2,5-5-5,4 0 3,3 0-4,3-4 3,2-1-4,0 4 5,1-9-3,-2 4-3,1-3 4,-1 4-4,1-4 4,1 3-4,1 1 4,-2 0-3,-1 1 0,-3 0 3,-1 2-1,-4 0 2,2 1-2,-8 5 2,-5 1-2,0 3 2,-4 3-2,-5 4 3,-3 2-3,-2 5 2,-6 1-1,-4 1 1,-1 7-1,-13 8 2,12-15-1,-12 15 0,0 0 0,0 0 0,0-12 0,0 12 1,0 0-1,-6-3 1,6 3-1,0 0 1,-16 0-1,16 0 1,-13 0-1,13 0 0,-13 0 0,13 0-1,-16 0 0,16 0 0,-23 6 1,8-4-1,-5-1 0,-2 5 1,-2-3-1,-2 0 0,-3 0 1,-2 3-1,-1-1 0,0-2 0,0 3 1,0 0-2,1-3 2,-1 6-2,5-4 1,1-3 0,5 3 0,3 0 0,3-5 0,15 0 1,-19 4-1,19-4 1,0 0-1,0 0 0,0 0 1,0 0-1,0 0 0,0 0 0,14-6 1,1 5-1,5-1 0,7-3 0,4 0 0,9 3-1,2-7 0,8 3 0,-1-3-2,2 4 1,-4-2 0,-1 2 0,-4-1-1,-6 0 2,-5 5 1,-7-1-1,-7 0 1,-4 1 1,-13 1-1,13-3 2,-13 3 0,0 0-1,0 0 1,0 0 1,-6 0 0,6 0 0,-13 6 2,13-6-1,-15 15 1,15-15-2,-13 26 2,5-6-1,2 1 0,0 7-2,1 3 2,-3 2-3,5 2 3,-2 4-3,1-4 3,-2-1-2,3 0 1,0-9-1,0-2 0,0-7-2,2-2 0,1-14 0,-3 12 0,3-12 0,0 0 0,0 0-10,-15-7-149,15 7-14,-11-14-12,11 14-16,-24-20-13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4T21:34:07.47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0070C0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-12437-1942 119,'0'0'132,"0"-15"-40,0 15-12,0 0 1,0 0-10,0-16-7,0 16-11,0 0-1,0 0-10,0 0-4,0 0-6,0 0-6,0 16-4,0-16-5,3 20-2,0-5-6,6 6-1,0 0-4,1 9 1,5-3-4,-1 8 3,2 1-4,1 1 4,-1 1-4,2 1 4,-4-2-4,1-4 2,-1-4-2,-3-3 3,2-6-2,-4-1 1,-3-8-1,-6-11 2,11 19-2,-11-19 1,0 0 1,12 14-1,-12-14 0,0 0-1,0 0 1,0 0-1,6-10 1,-6 10-1,5-19 1,0 8-2,-1-7 1,0 0-1,1-4 1,1-2-1,2-1 1,-2-7-2,2 1 3,-2-6-3,0 4 3,1-4-3,-1-2 2,2 4-2,-3 2 3,0 4-2,0-1 1,-2 5-2,4 0-2,-7 5 5,5 2-4,-4 1 4,2 3-5,-2 1 5,-1 2-5,0 11 5,0-15-1,0 15-1,0 0 0,0 0 0,0 0-3,0 0-4,0 0-16,-9 0-145,9 10-4,0-10-10,0 23-16,-1-7-8</inkml:trace>
  <inkml:trace contextRef="#ctx0" brushRef="#br0" timeOffset="1">-11791-1606 263,'0'0'141,"4"-14"2,-3-4-87,-1 18-18,0-12 1,0 12-1,-9-14 1,9 14-1,-18-10-5,18 10-4,-22-4-7,22 4-5,-28-1-2,15 1-4,-3 0-2,3 0-1,-2 1-3,1 6 0,0-1-1,14-6-1,-20 18-1,20-18 1,-18 22-2,18-22 1,-6 19-2,6-4 1,0-15-1,0 20 1,0-20-1,6 19 0,-6-19 1,15 15-1,-15-15 0,22 14 1,-12-12-1,4 2 1,0 0-1,1 1 0,-1 0 1,0 0-1,1 1 0,-4 2 0,2-1 0,-13-7 0,20 18-1,-20-18 2,15 18-1,-15-18 0,8 16 1,-8-16 0,1 14-2,-1-14 2,-2 15 0,2-15 1,-17 15-2,17-15 1,-25 19-2,10-10-2,-4-2 8,-3 2-7,2 1 6,-4-6-7,4 1 3,-4-4 2,0-1-1,2 0 4,3-7-7,-1-2 7,5 0-8,1 4 7,1-1-6,13 6-15,0 0-138,-7-18-20,7 18-3,0 0-25</inkml:trace>
  <inkml:trace contextRef="#ctx0" brushRef="#br0" timeOffset="2">-11397-1418 512,'0'0'155,"0"0"3,-20-8-133,20 8-4,0 0-3,0 0-2,0 0-3,15 8 0,-15-8 0,26 7-2,-11-7-1,5 6-2,0-5-2,6 3-2,3 0-3,2 0 1,1-3-2,6 1 1,0 1 0,2-3 0,1 0-1,-2 0-1,-5 0 2,-1 0-1,-4 0 1,-5-5-1,-5 4 1,-4-3-1,-15 4 2,18-4-1,-18 4 1,0 0-1,0 0 0,0 0 1,0 0-1,-14-5 0,14 5 1,-23 1 0,12 6-2,-4-2 2,2 2-1,-2 3-4,1 3 8,-5 2-6,1 5 4,-1-1-4,0 1 4,-2 4-4,-1 0 5,1 0-1,2-4-3,-1 5 2,2-5-2,0-1 0,4-3 0,0-2 0,14-14 0,-20 21 0,15-9-19,-11-12-147,16 0-7,-13 6-11,13-6-16,-13 0-11</inkml:trace>
  <inkml:trace contextRef="#ctx0" brushRef="#br0" timeOffset="3">-12977-602 39,'0'0'101,"0"0"7,-8-12-57,8 12-5,0 0-6,0-17 2,0 17 0,0 0 1,0 0-2,0 0-4,0 0-10,-15 0-10,15 0-7,-14 10-2,14-10-4,-9 16 4,9-16-4,0 20 3,0-10-3,0-10 3,19 24-4,-6-14 3,7-1 0,-5-3 3,8-2 0,-4-4 1,5 0 1,-10-1 0,6-7 0,-6-2 2,-1-1 3,-6-7-2,1 7 2,-8-8-9,1 5 10,-2-6-9,-3 5 8,-5-4-9,0 7 3,-5-5-6,2 5 2,-4-1 2,0 4-2,0 1 1,-2 4-2,-2 0 2,3 4-2,-3 1 0,1 6-1,0 5-2,3 4 1,-1 0 4,3 1-8,2 2 6,3 4-7,1-1 7,2 2-7,6 0 7,0 1-7,4 0 1,6-1 3,0-5-3,7 1 3,4-7-3,3-6 1,4-7 1,1 0 0,0-15 0,2-4-1,0-4 2,-5-6 1,-3-3-6,-4 2 6,-4-2-7,-6 2 7,-2 3-7,-7 4 7,0-1-6,-7 10 3,-3-2 1,-5 7-1,-2 5 1,0 3-1,-5 1 0,1 0 0,-2 8 0,-1-1 0,1 8-1,3-5 2,-4 3-2,4 2-2,-2 5 7,7-2-6,1 3 6,5-1-6,4-1 6,5 1-7,4-1 6,6-1-2,7-3-2,1-4 1,3-1 0,3-4-1,0-3 1,-3-3 1,2-6-1,-4-7 0,1 0 1,-3-3-2,-8-6-2,-3 1 6,-1 1-7,-5 4 7,-5 2-7,5 14 6,-24-20-7,9 19 8,-4 1 2,1 6-9,-1 4 9,0 5-9,3-1 9,-1 6-8,6-5 7,2 2-6,4 0 1,5-7 1,0 4-1,0-14 2,14 15-2,0-12 2,0-3-1,4 0 0,-1-5 0,0-4 0,-1-4 2,-1-2-2,-5 1 1,-2 3 0,-3 0 0,-5 11-1,0-15 0,0 15 0,-13-3 1,13 3-2,-18 5 0,18-5 1,-16 15-10,1-11-142,15-4-19,-5 19-6,5-19-21,-10 16-3</inkml:trace>
  <inkml:trace contextRef="#ctx0" brushRef="#br0" timeOffset="4">-12273 197 67,'0'0'113,"0"0"3,0 0-52,0 0-28,0 0-15,0 0-11,0 0-8,0 0-4,0 0-23,0 0-87,10-3-2,-10 3-4</inkml:trace>
  <inkml:trace contextRef="#ctx0" brushRef="#br1" timeOffset="5">-13410-43 84,'0'0'142,"0"0"-5,0 0-43,0 0-12,-11-7-18,-12-6-10,23 13-4,-25-9-9,25 9-6,-33-1-5,15 1-8,-7 0-6,6 7-5,-9-4-4,4 7-2,3 0-3,-1 5 0,7-1 5,1 1-6,4 0 4,6 0-8,4 4 8,1-5-8,12 6 8,1 0-7,5-1 1,2 6-1,2-3 1,-2 2 2,1 3-1,-3 0 2,-5 0-2,-2 2 5,-6-2-4,-4 2 5,-2-2-2,-8 0 4,-7-4-3,-2 0 3,-2-6-2,-5-2 1,-6-6-2,-1-3 0,-3-6 0,1 0-3,-1-6 1,0-6-2,4 0 0,0-2-1,6 4 0,4-1-4,6 6-5,-1-5-9,15 10-26,-10 0-117,10 0-5,0 0-15,8-2-10,-8 2 1</inkml:trace>
  <inkml:trace contextRef="#ctx0" brushRef="#br1" timeOffset="6">-13283 182 34,'0'0'132,"0"0"2,-6-12-42,6 12-10,-12-6-5,12 6-12,-18 0-11,13 13-7,-15-10-6,14 15 0,-16-13-11,12 18-4,-8-9-8,7 11-3,-3-3-4,7 2-1,-2 2-3,5 4 0,4-1-4,0 0 1,4-3-3,9-2 1,4-4-2,0-5 1,4-10-1,2-5 0,3-2 1,0-14-1,0-6 2,-2-6-2,-2-7 3,-6-2-4,-2 1 4,-5-2-4,-8-1 5,-1 5-5,-7 5 3,-6 4-2,-4 4 1,-1 11 0,-4 0 0,2 7-2,-1 3-4,0 3-8,11 16-30,-14-9-113,19 5-13,5-15-6,-6 25-17,6-25 1</inkml:trace>
  <inkml:trace contextRef="#ctx0" brushRef="#br1" timeOffset="7">-12937 99 333,'0'0'154,"0"0"-38,0 0-57,0 0-20,0 0-2,4 19-11,-4-19 0,-4 30-3,-10-16-4,12 11 1,-12-1-5,4 7 0,-7-3-6,7 4 2,-1 0-5,2-1 1,2-4-3,5 0 0,2-4-2,4-2 1,7-9-3,7-5 1,-1-3-1,5-4 0,1 0 1,1-9-1,0-2-1,0-7-1,-3 3 0,0-6-1,3-2-1,-8-3-2,7 0 0,-8-5-3,3 5 4,-3-2-2,-2 7 4,-2 1-1,-5 6 4,-6 14 0,7-15 3,-7 15 0,0 0 1,-9 10 0,0 5-2,3 4 3,-3 1-3,0 1 3,-1 2-3,5 3 2,-3 1-2,6-2 3,-1 1-4,3-1 3,5-2-4,4-5 2,6-3-3,2-4 1,7-5-7,-4-6-10,17 3-77,-13-9-68,2-6-6,-3-5-14,0-1-8</inkml:trace>
  <inkml:trace contextRef="#ctx0" brushRef="#br1" timeOffset="8">-12365 148 290,'-5'24'158,"-3"-9"-10,-8-4-94,16 19-2,-12-15-5,12 19-2,-10-10-14,10 9-2,-9-8-8,9 5-1,-6-7-7,4-1-2,-2-8-3,4 1 0,0-15-3,0 0-1,0 0 1,0 0-2,-13 0-1,12-12-1,1-2 1,-3-5-2,3-1 2,0-3-2,3-2 1,1-1-2,2 3 3,4-1-2,0 2 1,5 0-1,0 2 1,2 5 0,2-1 0,0 6 0,1 2 0,0 6-1,-1-2 0,0 4-2,4 2-10,-12-2-27,14 4-126,-9 0 1,0 0-19,-2 1-8,3-2-11</inkml:trace>
  <inkml:trace contextRef="#ctx0" brushRef="#br1" timeOffset="9">-11847 211 187,'0'-14'160,"0"14"-7,5-15-52,-11-5-15,6 20-20,-15-14-15,15 14-15,-19-9-8,19 9-5,-26 0-7,11 4-2,-5 5-5,0 6-2,-3 0-2,3 6 0,1 4-2,-1-1 0,4 4-1,4 2 0,-1-3-1,12 3 2,1-5-2,0-1 2,10-6-2,9-1 1,1-5-2,7-8 2,7-1-4,-1-3-6,6 0-21,-15-12-134,13 1-4,-8-5-13,-3 1-12,-4 0-8</inkml:trace>
  <inkml:trace contextRef="#ctx0" brushRef="#br1" timeOffset="10">-11579 340 468,'13'-10'154,"6"-4"-8,2 2-135,-3-5-2,5 2-4,-4 0 0,-3-2-2,1-2 1,-6 4 0,-2-4 4,0 6 0,-9-3 3,0 16 1,-4-19 0,4 19 0,-20-11 0,6 11-2,-1 0-2,-2 5-1,-3 2-2,2 6 0,-1 2-2,4 4 4,-1 3-2,2 5 4,0-5-2,6 7 2,1 0-3,7 0 3,0 1-4,10-4 2,4-2-5,5-2 1,5-6-2,5-6 1,4-8-2,2-2-8,13 0-37,-7-19-122,7 0-5,-7-6-13,0 0-15,-3 1-8</inkml:trace>
  <inkml:trace contextRef="#ctx0" brushRef="#br1" timeOffset="11">-13587 1245 126,'0'-19'135,"13"19"-8,-13 0-70,21-18-24,0 10 0,-4-2-7,6-3-6,0-2-5,5 1-7,-2-6-1,2-1-5,-3-3 2,-1 1-3,-5 0 5,-1 7 0,-9-9 7,-3 15 0,-6-7 2,0 17 1,-15-9 0,1 9 0,-6 0 2,2 12-1,-8-3-2,8 11 1,-9 0 0,7 9 2,-3-5-3,5 12 1,-3-4-5,10 5 1,-2-5-6,5 2 2,5-5-6,3-2 3,0-9-2,12 0 2,2-8-2,5-2 0,5-6-2,3-2 0,3-5-5,0-8-8,5 11-26,-13-12-121,8 1 0,-6 1-19,1-2-2</inkml:trace>
  <inkml:trace contextRef="#ctx0" brushRef="#br1" timeOffset="12">-13088 1052 137,'0'27'138,"0"-27"5,-3 24-89,4 5 0,-2-13-1,2 16 2,-6-16-12,5 17-6,-9-12-11,9 8-2,-8-10-7,5 1 0,-6-5-6,5-1 1,4-14-4,-8 13 1,8-13-3,0 0-1,-2-8 0,2-7-4,8-3 2,2-2-4,0-5 3,6-3-4,2 1 2,2-5-3,5 6 2,-1-3-2,0 7 1,0 4-1,1 3 1,-4 4 0,-2 10 2,-3 1 1,-3 4 1,-1 6 1,-6 5 0,3 3 3,-9 4-2,1 5 4,-1-4-4,0 4 4,-5-2-3,0 1 3,-4-4-3,3 0 3,-2-5-4,2-3 2,6-14-2,-8 12 0,8-12-1,0 0-3,0-16 2,8-3-4,2-3 0,3-5-4,2-2 2,1-7-4,6 7 2,-3-4-3,2 5 3,-2 1-2,4 9 4,-5 3 0,2 2 2,-1 7 0,-5 6 2,-2 0 1,-12 0 1,17 23 1,-12-8 1,0 5 3,-5 3-2,0 5 4,-10-4-3,6 3 3,-10-2-5,5-1 2,-2 1-3,-1-6 1,4 1-4,-1-5 3,0 0-5,3-2-1,2 3-6,4-16-26,-4 18-126,4-18-10,-5 11-3,5-11-21,0 0 13</inkml:trace>
  <inkml:trace contextRef="#ctx0" brushRef="#br1" timeOffset="13">-12374 1132 324,'0'16'162,"0"-16"-4,-17 9-99,17 14-12,-12-17-1,12 21-10,-10-12-11,7 11-5,-3-8-6,1 6-1,-1-6-6,2 2-2,0-4-3,2 1 0,-2-3-1,4-14-8,0 21-10,0-21-36,0 0-107,0 0-11,0 0-2,-10-10-21</inkml:trace>
  <inkml:trace contextRef="#ctx0" brushRef="#br1" timeOffset="14">-12403 903 573,'0'0'167,"0"0"-2,0 0-148,-13-5-6,13 5-4,0 0-11,0 9-14,18 7-102,-18-16-44,16 10-13,-16-10-10,24 3-11</inkml:trace>
  <inkml:trace contextRef="#ctx0" brushRef="#br1" timeOffset="15">-12164 1200 437,'0'0'166,"0"0"-2,-19-9-109,19 9-20,6 0-9,9 5-8,-1-3-10,9 1-3,5 0-5,1-3-6,10 6-14,-7-12-46,8 6-92,1 0-14,-1 0-6,-1 0-14</inkml:trace>
  <inkml:trace contextRef="#ctx0" brushRef="#br1" timeOffset="16">-11964 843 361,'-2'11'162,"2"-11"-12,-23 15-111,23 9 0,-7-10 1,7 16-2,-5-10-8,5 14-3,-5-6-6,5 8 1,-10-2-8,7 0-2,-3 0-6,2 0 0,-2-5-4,1 2 1,0-3-4,1-3 0,0-6-5,-1-3-2,5 7-4,0-23-14,-3 30-26,-9-30-118,12 0 3,0 0-20,0 0 2</inkml:trace>
  <inkml:trace contextRef="#ctx0" brushRef="#br1" timeOffset="17">-11394 1083 366,'0'0'159,"0"-24"-6,-5 4-113,5 20-7,-17-17 6,17 17-3,-27-3-6,13 3-5,-13 0-2,7 10-4,-8-3-4,4 8-2,-1-4-6,4 5 0,4-2-4,2 1 0,6 0-3,5-1 2,4 3-2,0-2 0,9 2 0,5-4 1,2 1-2,6-1 2,2 0-1,0-2 0,0 2-2,-3-1 2,-2-1-1,-5 2 2,-6 2-2,-8-2 3,-3 2-2,-8-1 2,-11-3-1,-2 1 2,-2-2 0,-6-5-2,-2-3 1,4-2-1,-2 0-1,7-4-4,2 4-11,-6-11-140,14 11-12,1-3-18,14 3-6,0 0-15</inkml:trace>
  <inkml:trace contextRef="#ctx0" brushRef="#br1" timeOffset="18">-10992 1081 415,'0'0'159,"6"0"-10,12 0-120,0-12-11,8 3-3,1-12-4,11 4-5,-3-9-3,3 1-3,0-4 3,-1-1-4,-3-2 5,-8 1 1,-3-3-4,-5 4 8,-8-3-4,0 6 8,-10-5-3,3 7 6,-3 0-5,-5 5 3,-8 1 1,13 19-4,-28-20 0,17 19-3,-7 1-2,4 0-1,-2 7-2,-1 7 1,2 5-3,2 6-2,-2 5 5,0 4-5,1 6 5,-1 6-5,1 3 3,-2 7-3,-2 2 3,3 3 1,-4 0-6,-3 4 6,2-1-2,0 1-1,-3-5 1,3 0-1,0-6 3,-2-1-4,3-6 3,2-3-3,0-5-1,2-7 4,2-3-4,1-6 1,3-3-4,0-9-2,3 2-7,6-13-8,-7 11-20,-7-22-69,12 1-52,2-5-18,0-7-7,0 2-5</inkml:trace>
  <inkml:trace contextRef="#ctx0" brushRef="#br1" timeOffset="19">-11160 1484 439,'0'0'170,"5"-18"-2,18 18-117,-18-11-9,19 7-7,-4-12-17,10 10-2,2-7-11,6 1 1,-3 1-14,2-4-9,7 15-104,-10-7-49,-1 2 1,-6-3-25,-3 4 1</inkml:trace>
  <inkml:trace contextRef="#ctx0" brushRef="#br1" timeOffset="20">-10246 1166 339,'0'0'160,"-16"-21"-8,0 3-96,16 18-21,-32-10-1,20 10-5,-16 0-8,11 4-4,-11-3 0,6 10 1,-4-3-1,9 4 0,-5-4-5,9 7-1,-1-6-3,4 1 0,10-10-4,-13 23 0,13-23-3,0 20 1,0-20-1,3 18 0,-3-18-1,20 18 1,-6-9-1,1 1 1,3 0-1,1-4 0,1 3 0,3 5 0,-7-4-1,3 3 1,-4 3 2,-6 1-4,-5 1 5,-4 2-5,0 0 5,-10-1-4,-8 0 4,-1-1-4,-5-6 3,3-1 1,-5-3 0,1-7 0,-1-1 0,3-3 0,-4-8 0,2-1-3,6 1-19,-14-2-144,15 2-13,-3-1-6,3 9-22,3 0 0</inkml:trace>
  <inkml:trace contextRef="#ctx0" brushRef="#br2" timeOffset="21">-12689 3063 403,'0'0'174,"0"-14"-11,-5-7-89,16 21-21,-8-20-13,16 11-14,-5-9-9,6 3-5,3-6-3,3-2-4,5-6-4,1 2 5,4-7-6,0 0 4,1 0-4,-1 1 5,-5 2-5,-4 2 4,-2 6-1,-2 3-2,-9 5 1,-2 4-1,-12 11-2,14-14-1,-14 14-4,0 0-7,16 0-25,-24 0-131,8 0-3,0 0-15,0 11-7,0-11-14</inkml:trace>
  <inkml:trace contextRef="#ctx0" brushRef="#br2" timeOffset="22">-12575 2570 317,'0'0'164,"0"0"-45,0-26-27,0 26-17,0 0-23,0 0-16,0 0-10,0 0-8,0 0-4,15 13-3,-15-13-4,19 26 1,-4-7-2,4 6 1,-1-1-3,5 8 3,-3 0 1,5 0-6,-5-1 5,2 4-6,-7-6 5,3 1-4,-6-7 3,0 2-6,-6-11 2,3 1 0,-9-15 0,9 17 0,-9-17-1,0 0 1,0 0-2,0 0-3,0 0-5,0 0-18,0 12-117,0-12-27,-18 0-13,5-2-10,1 0-11</inkml:trace>
  <inkml:trace contextRef="#ctx0" brushRef="#br2" timeOffset="23">-12044 2793 489,'-11'0'173,"11"0"-2,-16-9-127,16 9-5,0 0-17,0 0-5,0 0-6,13 1-3,-13-1 0,23 0-3,-8 0 1,4 0-4,-1-1 2,1-5-2,1 3 0,-1-1-2,-2 1 0,1-1-2,1 1-5,-1-4-10,8 7-98,-12 0-61,4-5 0,-4 0-23,-3 1-3</inkml:trace>
  <inkml:trace contextRef="#ctx0" brushRef="#br2" timeOffset="24">-11194 2784 310,'0'-16'165,"0"16"-13,6-17-94,-9-4-17,3 21 0,-6-30-10,6 30-1,-9-29-4,9 29-5,-17-24-2,17 24-5,-28-25-2,13 18-3,-7 0-1,2 4-2,-4 3-2,0 0 0,-3 7-1,2 6 0,0 4-1,1 0 0,0 5-3,1 7 0,4 0 6,1 1-6,4 1 5,4 3-4,5 1 5,4-1-5,1-3 4,2-5-1,10-3-4,3-7 2,4-6-1,0-7 0,4-3 0,2-7 0,3-9 0,-2-7-2,0-7-3,0-1 6,-2-3-5,-2-3 4,-2 6-4,-2 2 5,-6 0-5,-2 9 6,-3 2-2,-2 7-1,-5 11 2,0 0-1,0 0 0,0 0 2,-8 9-2,2 6 2,1 5 2,1 5-5,0 3 5,2 6-5,0-2 6,2 4-7,0 0 4,0-4-5,4-2-4,0-14-14,16 12-134,-20-28-16,27 11-12,-16-15-11,8-8-9</inkml:trace>
  <inkml:trace contextRef="#ctx0" brushRef="#br2" timeOffset="25">-11053 3012 453,'-16'8'177,"2"-6"-6,9 13-58,5-15-89,0 0-9,1-15-9,19 1-3,3-5 0,6-1-1,3-4 2,1-6 0,1 1-5,4 0 6,-4-4-5,4 2 5,-5-1-7,0-3 4,1 5-6,-5 1 2,-5 4 2,-1 2-2,-6 6 1,-5 8-1,-12 9 2,0 0 0,0 0 0,0 0 1,0 9 0,-4 6 1,-6 4-2,1 3 2,-1 3-2,0 7 0,1-2 5,0 5-6,3-2 5,2 1-6,0-3 7,4-4-6,0-3 4,0-9-4,0-15-3,0 12-7,0-12-30,0 0-124,0 0-11,-4-16-6,2-2-19,-6-4-6</inkml:trace>
  <inkml:trace contextRef="#ctx0" brushRef="#br2" timeOffset="26">-11017 2625 438,'0'0'167,"0"-13"-13,15 16-111,-15-3-9,0 0-4,4 12-6,5 3-1,-9-15-3,16 29-2,-6-11-7,3 3 0,2 4-2,-2 4-6,2-3 3,-1 4-5,1-1 4,-4 0-6,2 1 5,-4-2-7,1-4-1,-4-6-2,2 6-18,-8-24-89,5 10-61,-5-10-4,0 0-18,4-4-6</inkml:trace>
  <inkml:trace contextRef="#ctx0" brushRef="#br2" timeOffset="27">-10558 2382 563,'0'0'177,"5"-23"-5,6 23-128,-11 0-17,0 0-12,0 0-10,0 0-10,0 23-41,0-23-123,0 30-7,4-15-11,10 1-15,-4-1-6</inkml:trace>
  <inkml:trace contextRef="#ctx0" brushRef="#br2" timeOffset="28">-10088 2602 316,'0'-13'174,"0"3"-5,0-19-66,0 29-35,-14-22-19,14 22-16,-31-13-11,5 13-9,-8 0-3,1 5-3,-3 5-3,3 4 1,-1 1-3,7 5 0,7-1-2,5 0 1,7 0-2,8-1 2,0-1-1,13-1 1,6 1-2,1-5 1,8 3 0,-2-2 1,5-1-2,-5 3 0,1 2 5,-6-1-7,-4 3 7,-7-1-6,-10 2 6,0 1-6,-18 2 6,0-1-2,-8-3-1,-3 1 2,-3-8 0,2-1 1,1-10-1,1-1 1,0-1-1,5-12-1,3-2-4,-1-5-21,19 6-147,-13-2-4,9 5-14,2-3-11,4 14-16</inkml:trace>
  <inkml:trace contextRef="#ctx0" brushRef="#br2" timeOffset="29">-9252 2313 347,'0'0'174,"-15"-19"-15,-4-4-55,19 23-60,-29-10-11,29 10-9,-34 0-7,19 6-3,-8 1-2,6 13-1,-7-1-2,4 12 2,-5 7-5,1 16 4,-9 5-6,1 9 2,-4 11-2,0 4-1,-3 2-1,5 3-3,-2-3-1,2-5-2,9-7-5,0-11-7,11-1-25,-12-25-116,18-1-13,0-18-14,8-17-8,0 0-9</inkml:trace>
  <inkml:trace contextRef="#ctx0" brushRef="#br2" timeOffset="30">-9870 3019 370,'0'-23'157,"12"3"-6,2 7-99,3-16-25,18 9-10,3-8-10,9 3-3,3 1-7,2 0 7,-1 6-6,-2 7 11,-7 1-1,-3 10 3,-14 0 2,2 10-1,-17 3 10,5 10-6,-15-2 7,3 7-7,-3-5-1,-5 6-3,-8-6 0,7-4 0,-3-4-4,1-4 1,8-11-2,0 0-2,-7-6-1,7-11-1,7-4-2,3-4 1,7-4-4,3-3 3,3 2-5,2 1 4,2 4-7,-1-1-6,6 21-82,-9-13-77,3 12-1,-9-4-21,3 10-3</inkml:trace>
  <inkml:trace contextRef="#ctx0" brushRef="#br2" timeOffset="31">-9003 2730 500,'-14'14'167,"-1"1"-10,10 14-124,-13-12-2,12 10-17,-4-3 0,10 2-7,0-8 6,1 2-4,8-9 0,6 2 0,2-12-4,4-1 0,4-1-1,1-11-3,0-6-2,0-4 4,-3-4-5,-5-3 5,-5-1-5,-9-2 5,-4 2-5,-4 3 6,-11 4-2,-7 2-2,-2 5 2,-1 5-2,2 6 1,-2 1-1,6 4-3,1 7-4,11 7-20,-11-14-102,18 12-38,0-12-13,9 19-8,2-13-17</inkml:trace>
  <inkml:trace contextRef="#ctx0" brushRef="#br2" timeOffset="32">-8650 2671 465,'0'0'175,"-15"18"-14,15 5-108,-17-13-14,16 15-14,-10-7-4,6 10-10,-4-1 0,0 5-8,-2-2 3,2-1-6,0-4 4,-1-1-3,2-8-1,2-3 1,6-13-1,0 0 1,0 0 0,0-11-1,5-7 2,8-8-3,3-3-2,3-4 6,4 0-5,3-1 4,3 3-3,2-1 4,-2 5-6,0 4 5,0 7 0,-5 3-3,-6 6 2,-3 7 0,-4 2 0,-3 11 1,-3 2-1,-5 4 2,0 7 2,0-1-4,-3 3 5,-2 1-6,-2-3 4,-1 1-3,2-2 4,-2-2-5,1-5 1,0-1 2,1-5-3,6-12 2,-5 13-1,5-13 1,0 0 0,1-5-2,6-8 0,4-3 0,3-4-2,2-5 4,6-4-5,2 0 3,2-3-3,5 2 4,-1 2-4,3 1 4,-4 7-1,-1 3-1,-4 5 2,-6 8-1,-3 4 0,-4 1 1,-2 12-1,-4 2 1,-2 1-1,-3 7-1,0-4 5,-3 5-4,-5-2 2,2 1-2,-5 1 0,2-5 0,-2 3 0,2-3 0,2-2 0,2-1 0,5 0-12,0-16-131,20 7-36,1-7-2,11 0-22,1-7-6</inkml:trace>
  <inkml:trace contextRef="#ctx0" brushRef="#br0" timeOffset="33">-7163 2281 270,'0'0'164,"0"0"-11,-4-14-81,4 14-10,0 0 2,0 0-33,0-12-5,0 12-1,0 0-4,0 0-2,0 0-2,-12-10-2,12 10-1,-12-9-3,12 9 0,-16-14-2,16 14 0,-18-15-3,7 7 0,11 8-1,-25-14-1,11 8-1,-3 0 1,0 3-2,-4 1-2,1 2 0,1 0 0,-2 0 0,-1 0 0,3 8 0,-4-1 0,2 3 0,1 3 0,-1 1 0,2 2 0,2 3 0,2-1 0,3 0 0,2 1 0,4-5 0,3 1 0,2-1 0,1-1 0,0-13 0,4 22 0,2-10 0,-6-12 0,20 21 0,-8-6 0,4-2 0,-1 0 0,3 0 0,0-2 0,2-2 0,-1 1 0,4-4 0,-3 0 0,1-2 0,2 3 0,-3-1 0,0-1 0,-3 2 0,-1 1 0,-3 1 0,-3 5 0,-1-2 0,-2 4 0,-4-2 0,0 3 0,-1 1 0,-2-1 0,0 2 0,-5 1 0,-1 3 0,-3-2 0,-2-1 0,-5 1 0,-1-3 0,-2 2 0,-4-1 0,-6-2 0,-3-4 0,-1-3 0,-3-4 0,-2-3 0,-1-3 0,2 0 0,1-10 0,5-5 0,3 0 0,6-4 0,2 0 0,7 9-15,-5-5-158,18 15-4,-17-20-14,17 20-11,0 0-18</inkml:trace>
  <inkml:trace contextRef="#ctx0" brushRef="#br2" timeOffset="34">-6504 2273 278,'-3'-12'170,"3"12"-13,-12-21-73,12 21-18,0 0-14,0 0-12,0 0-9,0 18-6,-9-2-8,5 14-1,-4 5-8,1 8 3,-4 8-7,2 5 4,-5-1-6,0 3 4,-1-4-2,2 0-4,0-13 3,1-4-8,1-7-1,-1-14-23,12 9-112,0-25-30,-7 7-13,7-7-6,-13-9-16</inkml:trace>
  <inkml:trace contextRef="#ctx0" brushRef="#br2" timeOffset="35">-6902 2628 480,'-7'-11'176,"7"11"-12,13-5-102,1-2-32,19 7-10,1 0-9,9 0-4,3 0-5,2 0 0,1 0-1,-2 3 1,-8 2 0,-3 4 1,-8 1-1,-4 0 2,-6 4 1,-4 1 0,-5 3 0,-3 0 1,-3 0-2,0 4-2,1-1 4,4-1-5,-2-4 3,6-1-5,4-6 6,4-8-5,2-1 1,3-10 2,3-9-4,-3-6 4,-2-6-3,-5-1 3,-8-4-3,-4 5 2,-6-2 0,-9 7-2,-6 6 0,-9 7 0,-3 13 0,-3 0-13,7 10-154,-12 2-12,7 6-7,5-5-21,11-2-6</inkml:trace>
  <inkml:trace contextRef="#ctx0" brushRef="#br3" timeOffset="36">-5165 2240 396,'-11'0'169,"11"0"-15,-18-8-89,18 8-14,0 0-18,0 0-6,-20 0-5,20 0-5,-11 0-3,11 0-2,-13 0-3,13 0-1,-19 4-1,7 2-1,-5-3-2,3 3 2,-7-1-3,-1 4 1,0-1-1,-3 0-1,2 5-1,-1-3 1,2-1-1,1 6 0,4-3-1,-1 1 1,3 3-1,1 1 1,0 1-2,3 5 2,-1-4-1,2 6 2,0-1-2,2 1 2,2 3-2,2-5 0,-1 4 0,3-3 0,1-4 0,-1 4 0,1-4 0,1-1 0,0 1 0,0 0 0,0-4 0,0 3 0,3-1 0,2-3 0,2 0 0,1-2 0,3-2 0,3-2 0,1 2 0,5-5 0,-1 1 0,5 0 0,2-1 0,-1 1 0,2-1 0,-3-2 0,0 1 0,0-3 0,-2 0 0,0 1 0,-2-3 0,-1 0 0,1 0 0,-1-3 0,1-1 0,-2-1 0,0 1 0,2-4 0,-2 0 0,0 4 0,-2-5 0,-1-1 0,-1-1 0,0-1 0,-4 0 0,-1-2 0,0 1 0,-3-2 0,1 0 0,-2 0 0,1 1 0,-1 2 0,-1-2 0,1-1 0,-1 0 0,-1-2 0,0 0 0,2 1 0,-4-1 0,0 2 0,-1 1 0,0-2 0,0 4 0,0 0 0,0 1 0,0 11 0,-2-23 0,-1 11 0,1-1 0,-1 2 0,1-2 0,-2 0 0,0 1 0,0-3 0,-1 3 0,-2 0 0,1 0 0,-1 0 0,7 12 0,-14-22 0,14 22 0,-14-22 0,14 22 0,-14-16 0,14 16 0,-12-11 0,12 11 0,-15-7 0,15 7 0,-17-6 0,17 6 0,-21-4 0,21 4 0,-22-2 0,16 10-16,-7-8-156,13 0-10,-11-6-8,11 6-22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4T21:34:07.50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437-262 381,'12'-12'153,"8"10"-44,-20-13-52,20 15-13,-14-17-8,17 14-5,-9-12-12,14 12 2,-8-10-3,12 6-5,-2-8-2,9 8-5,3-8 0,1 5-3,4-2 0,1-3-2,4 5 1,-3-2-2,0-2 2,3-1-2,0-4 2,-3-1-1,3-4 1,0 0-2,-3 0 2,0-4-2,-1 3 3,-1 1-3,-4-1 3,-1 8-2,-3-5 2,-1 7-1,-1-4 1,1 4-2,1-4 2,2 4-2,0 1 0,2-1-1,0 0 1,-5 1-1,1 4 1,-2 0-1,-4 0 0,-1-3 3,-1 2-7,-2 1 8,0-3-8,0 2 8,0 1-7,-4 0 8,-2 0-8,-5 5 6,-2 1 1,-3-1 0,-13 5 1,14-4-1,-14 4 0,0 0 0,0 0 0,0 0-1,0 0-2,0 0 1,0 0-2,0 0 0,0 0-3,0 0-3,0 0-10,-14-11-25,14 11-116,0 0-14,-10 0-2,-8 0-22,7 0 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4T16:22:52.58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C2301EB-E935-4789-BDD2-3460E0AC0D53}" emma:medium="tactile" emma:mode="ink">
          <msink:context xmlns:msink="http://schemas.microsoft.com/ink/2010/main" type="writingRegion" rotatedBoundingBox="17737,5693 22503,5693 22503,9214 17737,9214"/>
        </emma:interpretation>
      </emma:emma>
    </inkml:annotationXML>
    <inkml:traceGroup>
      <inkml:annotationXML>
        <emma:emma xmlns:emma="http://www.w3.org/2003/04/emma" version="1.0">
          <emma:interpretation id="{F323A5B4-A05D-4DE2-95CA-59E894A2F96A}" emma:medium="tactile" emma:mode="ink">
            <msink:context xmlns:msink="http://schemas.microsoft.com/ink/2010/main" type="paragraph" rotatedBoundingBox="17737,5693 22503,5693 22503,9214 17737,92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0A3EA0-6C7D-4A5C-B348-C679EB0F85A2}" emma:medium="tactile" emma:mode="ink">
              <msink:context xmlns:msink="http://schemas.microsoft.com/ink/2010/main" type="line" rotatedBoundingBox="17737,5693 22503,5693 22503,9214 17737,9214"/>
            </emma:interpretation>
          </emma:emma>
        </inkml:annotationXML>
        <inkml:traceGroup>
          <inkml:annotationXML>
            <emma:emma xmlns:emma="http://www.w3.org/2003/04/emma" version="1.0">
              <emma:interpretation id="{EBBA5779-2CB2-4313-9FF3-A608378D3699}" emma:medium="tactile" emma:mode="ink">
                <msink:context xmlns:msink="http://schemas.microsoft.com/ink/2010/main" type="inkWord" rotatedBoundingBox="17737,5693 22503,5693 22503,9214 17737,9214"/>
              </emma:interpretation>
            </emma:emma>
          </inkml:annotationXML>
          <inkml:trace contextRef="#ctx0" brushRef="#br0">0 2147 22 0,'-4'-4'11'0,"4"8"-8"16,0-4 12-16,4-7-13 15,-4 7 0-15,4-7 2 16,0 0 0-16,4-7-5 16,-4 3 1-16,4-7 3 15,0 4 0-15,-1-7-1 16,1 4 0-16,0-11-1 0,0 7 0 16,4-25-1-16,-4 14 1 15,4-3-1-15,0 7 1 16,4-11-1-16,-4 11 0 15,4-14 0-15,-5 10 1 16,1 1-1-16,0 6 1 16,4-21-1-16,-4 15 1 15,8-11-1-15,-4 7 0 16,4-8 0-16,-4 12 1 16,-1-11-1-16,1 6 0 15,0-2-1-15,0 3 1 16,4 0 0-16,-4 6 0 0,4-9 0 15,-5 10 0-15,5-11 0 16,-4 7 0-16,-4 1 0 16,-4 6 0-16,12-10 0 15,-8 3 1-15,4-3-1 16,-4 7 0-16,3-11 0 16,-3 8 0-16,4-8 0 15,-4 8 0-15,4-12 0 16,0 12 0-16,4 3 0 15,-4 3 0-15,3-7 0 16,-3 8 0-16,4-8-1 16,-4 4 1-16,8-7 0 15,-8 7 0-15,11 3 0 16,-7 4 0-16,8-3-1 0,-8 6 1 16,8-7 0-16,-4 4 0 15,3-7-1-15,-3 7 1 16,4 0 0-16,-4 4 0 15,4-5 0-15,-9 5 0 16,-3-4 0-16,-4 3 0 16,4-3 0-16,0 4 0 15,0-5-1-15,-4 8 1 16,7-3 0-16,-3 3 0 16,0 7 0-16,-4 0 0 15,4 3-1-15,-4 1 1 0,4-4 0 16,-4 3 0-16,8 1 0 15,-5 3 0-15,1 3 0 16,0 1 0-16,0 6 0 16,-4-3 0-16,4 0 0 15,-4 0 0-15,0 4 0 16,0-4 0-16,-1 3 0 16,-3-3 0-16,4 4 0 15,-4 0 0-15,4 3 0 16,-4-4 0-16,4-3 0 15,-4 0 1-15,4 7-1 16,-4-3 0-16,0 3 0 16,-4-4 0-16,4 4 0 15,-4-3 0-15,4 3 0 16,-4-3 0-16,-1 3 0 0,1 0 0 16,0 0 0-16,-4-4 0 15,4-3 0-15,-4-3 0 16,4 10 0-16,-4-7 0 15,0 7 0-15,0-4 0 16,0 8 0-16,0-4 1 16,4 4-1-16,-4-4 0 15,0 0 0-15,0 0 0 16,4 0 0-16,-4 0 0 16,4 0 0-16,-4-3 0 15,4 3 0-15,-4-4 1 16,0 8-2-16,0-4 1 15,4 3 0-15,-4-3 1 0,0 4-1 16,0-4 0-16,4 4 0 16,-4-1 0-16,4 1 0 15,4-4 0-15,-4 0 0 16,-4-4 0-16,4 4 0 16,0-3 0-16,0 3 0 15,0-3 0-15,0 3 0 16,0-4 0-16,0 8 0 15,-4-4 0-15,4 0-1 16,0-4 1-16,0 4 0 16,0-3 0-16,0 3 0 15,-4-3 1-15,8-1-1 16,-4-3 0-16,3 4 0 16,-3-4 0-16,4 0 0 15,0-4 0-15,0 4 0 16,-4-3 0-16,4 3 0 0,-4-4 0 15,4-3 0-15,-8 0 0 16,4 4 0-16,0-1 0 16,-4-3 0-16,0 0 1 15,0 0-1-15,0 0 0 16,8 0 0-16,-4 0 0 16,0-7 0-16,0 4 1 15,4 3-1-15,-4 0 1 16,4-7-1-16,-4 3 0 15,4 1 0-15,0-1 1 0,0 1-1 16,-5-1 0-16,5-6 0 16,0 3 1-16,0-4-1 15,0 1 0-15,0-1 0 16,0 4 0-16,0 0 0 16,0 0 1-16,4-4-1 15,-4 1 0-15,4-1 0 16,-4 1 0-16,0-1 0 15,0 4 1-15,-1-3-1 16,1-1 0-16,0 1 0 16,0-1 0-16,0 1 0 15,0-1 1-15,0 0-1 16,0 4 0-16,0-3-1 16,0 3 1-16,0-7 0 15,0 3 1-15,0-3-1 0,0 0 0 16,4-3 0-16,-4 3 0 15,-1-1 0-15,1 1 0 16,0 4 0-16,0 3 1 16,4 0-1-16,-4 0 0 15,0 3-1-15,0 1 1 16,4-4 0-16,-4 3 0 16,0-3-1-16,-4 0 1 15,12 0 0-15,-5 0 0 16,1 4 0-16,-4-1 0 15,4-3 0-15,-4 4 0 16,4-1 0-16,-4 1 0 0,0-1 0 16,0 0 0-16,4 4-1 15,-4 0 1-15,4-3 0 16,-4 3 0-16,0 0-1 16,-1 0 1-16,1 3 0 15,0-3 0-15,-4 4 0 16,0 0 1-16,0 3-2 15,-4-4 1-15,4 4 0 16,0-3 0-16,0-1 0 16,-4 1 0-16,4 3 0 15,-4 0 0-15,4-7 0 16,-4 0 0-16,0 7 0 16,0-4 1-16,4 8-1 15,-4-4 0-15,0 7 0 0,0-4 0 16,0 4 0-1,0-3 0-15,0 3 0 0,0-3 0 16,0 3 0-16,0 0 1 16,0 3-1-16,0-3 0 15,0 0 0-15,0-3 0 16,0-1 0-16,0 1 0 16,4 3 0-16,0-3 0 15,-4 3 0-15,0-4 0 16,0 1 0-16,0-4 0 15,0 3 0-15,0 1 0 16,0 10 0-16,0-7 0 16,0 0 0-16,0-3 0 0,0 3-1 15,0-4 1-15,0 1 0 16,0-1 0-16,0 1 0 16,0-4 0-16,4-4 0 15,0 1 0-15,0-1 0 16,0 1 0-16,0 3 0 15,0-4 1-15,4 4-1 16,-4 4 0-16,0-4-1 16,0 0 1-16,4 0 0 15,-4 0 0-15,3 0 0 16,-3 0 0-16,0-3 0 16,0-1 0-16,4 1 0 15,-4-1 0-15,4-3 0 16,0 0 0-16,0 0 0 0,0 0 1 15,0-3-1-15,0-1 0 16,0 1 0-16,0-1 1 16,0-3-1-16,-4 4 1 15,4-4-1-15,0 3 0 16,0-6 0-16,-1 3 1 16,5 3-1-16,-4-3 0 15,4 0 0-15,-4 3 0 16,0 1 0-16,0-1 0 15,0 1 0-15,0-1 1 16,4-3-1-16,-4 0 0 16,0 0 0-16,0 0 0 0,4-3 0 15,-5-1 0-15,9 4 0 16,-4 0 0-16,8 4-1 16,-8-1 1-16,4 4 0 15,-4 0 0-15,-4-3-1 16,0-1 1-16,4 4 0 15,-1 0 0-15,1 0-1 16,0 0 1-16,0 4 0 16,-4-1 0-16,0-3 0 15,-4 0 0-15,4 7 0 16,-4 0 0-16,4-3 0 16,-4-1 1-16,0 4-1 15,-4 0 0-15,4 4 0 16,0-4 0-16,0-4 0 15,0 1 0-15,-4-1-1 0,0 1 1 16,4-1 0-16,0 1 1 16,-4 3-1-16,0-4 0 15,4 4 0-15,0 4 0 16,0-4 0-16,-4 0 0 16,0 4 0-16,0-4 0 15,3 3-1-15,1-3 1 16,0 4 0-16,0-4 0 31,0 10 0-31,-4-3 0 0,4 0 0 16,0 0 0-16,-4-3 0 15,0-4 0-15,0 4 0 16,0-4 0-16,0 3 0 16,0-3 0-16,0 7 0 15,0-3 0-15,0 3 0 16,0-4 1-16,0 4-1 15,0 1 0-15,4 2 0 16,-4-3 0-16,4 4 0 16,0-4 0-16,0 7 0 15,-4-7 0-15,0 0 0 16,0 0 0-16,0 4 0 16,0-4 0-16,0 3 0 15,0-3 0-15,-4 4 0 16,4-4 0-16,0 7 0 15,0-3 0-15,0-1 0 16,0-3 0-16,0 4 0 0,0-4 0 16,0 10 0-16,0-6 0 15,-4 10 0-15,4-3 0 16,0-1 0-16,0-3 0 16,0 4 0-16,0-7 0 15,4 13 0-15,-4-6 0 16,4 10 0-16,0-7 0 15,0 4 0-15,0-8 0 16,0 4 0-16,0-7 0 16,-4 11 0-16,0-11 0 0,0 11 0 15,0-8 0-15,4 1 0 16,-4-4 0-16,4 7 0 16,0-7 0-16,0 7 0 15,-4-7 0-15,4 11 0 16,0-7 0-16,0 3 0 15,0-4 0-15,0-6 0 16,0-4 0-16,0 18 0 16,0-8 1-16,4 8-1 15,-4-8 0-15,4 5 0 16,-5-5 0-16,1 4 0 16,0-3 0-16,0 6 0 15,0-6 0-15,0 10 0 16,0-10 0-16,0 3 0 15,0-7 0-15,0 4 0 16,0-8 0-16,4 8 0 0,-4-4 0 16,4 7 0-16,-4-7 0 15,4 7 0-15,0-7 0 16,0 7 0-16,0-7 0 16,4-7 0-16,-4-7 0 15,3 8 0-15,-3-5 0 16,4 11 0-16,-4-7 0 15,4 11 0-15,-4-4 0 16,0 0 0-16,0-3 0 16,0 3 0-16,0-4 0 15,8 8 0-15,-8-8 0 16,8 4 0-16,-5-3 0 0,5 0 0 16,-4-4 0-16,4 3 0 15,-4 1 0-15,4-8 0 16,0 1 0-16,0 6 0 15,-1-3 0-15,1 1 0 16,-4-5 0-16,4 1 0 16,-4-4 0-16,4 0 0 15,-4 0 1-15,0 0-1 16,0 0 0-16,-4 0 0 16,0 0 0-16,3 0 0 15,-3 0 0-15,8 0 0 16,-4 0 0-16,4 0 0 15,-4-4 0-15,4 1 0 16,0-1 1-16,0 1-1 16,-5 0 1-16,9-4-1 0,-4 0 1 15,4 0-1-15,-4 0 1 16,4-4-1-16,-4 0 1 16,3-3-1-16,-3 0 0 15,8 0 0-15,-8 0 0 16,4 0 0-16,-4 0 0 15,0 0 0-15,-1 4 1 16,5-1-1-16,-4 1 1 16,4-4-1-16,-4 0 0 15,0-4 0-15,-4 4 1 0,4-7-1 16,-4 4 0-16,3-5 0 16,-3 5 0-16,4-4 0 15,-4 0 1-15,4 0-1 16,-4-4 0-16,0 1 0 15,-4 3 0-15,0 0 1 16,0 3 0-16,-1-7 0 16,1 4 0-16,0 0-1 15,-4 4 1-15,4-8 0 16,-4 4 0-16,4-7-1 16,-4 3 0-16,4 1 0 15,-4 3 0-15,4 10 0 16,-4 1 0-16,4-4 0 15,0 0 0-15,0-4 0 16,0 1 0-16,0-4 0 16,0 3 0-16,4-6 0 0,-5 2 1 15,1-6-1-15,0 7 0 16,4-3-1-16,-4 3 1 16,0 0 0-16,0 0 0 15,0 0 0-15,0-1 0 16,4 5 0-16,-4-1 0 15,0 4 0-15,0 0 0 16,0-7 0-16,-1 4 0 16,1-4 0-16,0 0 1 15,0-4-1-15,0 4 0 16,0 0-1-16,0 0 1 0,0 0 0 16,-4 0 0-16,4-4 0 15,-4 4 0-15,8-3 0 16,-4-1 0-16,4-3 0 15,-4 3 0-15,0-6 0 16,0 3 0-16,3-4 0 16,1 4 0-16,-4 0 0 15,0 7 0-15,-4 3 0 16,0 1 0-16,4-1 0 16,-4 1 0-16,0 3 0 15,0 0 1-15,0-4-2 16,0 4 1-16,-4 0 0 15,0 0 0-15,4 0 0 16,0 3 0-16,0-3 0 16,0 0 0-16,0 0 0 0,0 4 0 15,0-4 0-15,0 0 0 16,0 0 0-16,-4 0 0 16,4-4 0-16,0 8 0 15,0-4 0-15,-1 3 0 16,1-3 0-16,-4 7 0 15,4-7 0-15,-4 7 0 16,0 0-2-16,0 0 0 16,4-3-9-16,-4 3 1 15,8-7-3-15,0 3 0 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4-11-14T16:03:59.384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0 0 0,'0'0'16,"0"0"0,0 0-1,0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5T15:30:16.76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DAD20EF-D64A-4153-9933-248BA4428F69}" emma:medium="tactile" emma:mode="ink">
          <msink:context xmlns:msink="http://schemas.microsoft.com/ink/2010/main" type="inkDrawing" rotatedBoundingBox="11360,4439 13342,4423 13342,4453 11361,4469" shapeName="Other">
            <msink:destinationLink direction="with" ref="{9A83E565-1AFD-4E7B-ABAC-257ECD321CC0}"/>
            <msink:destinationLink direction="with" ref="{803E9D6A-F621-4B7E-917E-C3C5EEB25993}"/>
          </msink:context>
        </emma:interpretation>
      </emma:emma>
    </inkml:annotationXML>
    <inkml:trace contextRef="#ctx0" brushRef="#br0">0 28 21 0,'0'0'10'0,"0"0"-6"0,0 0 10 16,0 0-13-16,0 0 1 16,0 0 0-16,0 0 0 15,0 0-3-15,0 0 1 16,0 0 2-16,0 0 0 16,0 0-1-16,0 0 1 15,0 0 0-15,0 0 1 16,4 0-1-16,0 0 0 15,0 4-1-15,0-4 1 16,0 3-1-16,0 1 0 0,4-4 0 16,0 0 0-16,4 0 0 15,-4 0 0-15,4 0-1 16,-1 0 1-16,9 0-1 16,-4 0 1-16,12-4-1 15,-8 4 1-15,4 0-1 16,-5 0 0-16,17-3 0 15,-12 3 1-15,0 0-1 16,-4 0 0-16,7-4 0 16,-7 1 0-16,12 3 0 15,-8 0 0-15,12 0 0 16,-9 0 0-16,13 0 0 16,-8 0 0-16,4 0 0 15,-5 0 1-15,9 0-2 16,-8 0 1-16,7 3 0 0,-7 1 1 15,16-1-1-15,-16 1 0 16,3-4 0-16,-7 0 0 16,8-4 0-16,-5 4 1 15,13-3-1-15,-8-1 0 16,11 4 0-16,-11 0 1 16,8 0-1-16,-8 0 0 15,3 0 0-15,-7 0 0 16,12 4 0-16,-13-4 0 15,17 0 0-15,-16 0 0 16,3 0 0-16,-7 0 1 0,8-4-1 16,-8 4 0-16,8-3 0 15,-9 3 0-15,5-4 0 16,-8 4 0-16,8 0 0 16,-9 0 0-16,9-3 0 15,-8 3 0-15,4 0 0 16,-8 0 1-16,3 0-1 15,-3 0 0-15,0 0 0 16,-4 0 1-16,0 0-1 16,-8 0 1-16,0 0-1 15,0 0 0-15,-8 0 0 16,0 0 1-16,8-4-5 16,-8 4 1-16,4-7-8 15,0 0 0-15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5T15:30:17.60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A83E565-1AFD-4E7B-ABAC-257ECD321CC0}" emma:medium="tactile" emma:mode="ink">
          <msink:context xmlns:msink="http://schemas.microsoft.com/ink/2010/main" type="inkDrawing" rotatedBoundingBox="12901,4547 13148,4189 13455,4400 13208,4758" semanticType="callout" shapeName="Other">
            <msink:sourceLink direction="with" ref="{DDAD20EF-D64A-4153-9933-248BA4428F69}"/>
          </msink:context>
        </emma:interpretation>
      </emma:emma>
    </inkml:annotationXML>
    <inkml:trace contextRef="#ctx0" brushRef="#br0">-1 7 26 0,'-4'-3'13'0,"4"-1"-8"15,0 4 13-15,0 0-17 16,0 0 0-16,0 0 0 16,0 0 1-16,0 4-2 15,0-4 0-15,4 3 1 16,-4-3 1-16,8 0-1 15,-4 0 1-15,8 0-1 0,-1 0 0 16,5-3-1-16,0-1 1 16,8 4-1-16,-8 0 1 15,8 4-1-15,-4-1 1 16,-1 1-1-16,-3-1 1 16,4 1-1-16,-4-1 1 15,8 1-1-15,-8-1 0 16,7 5 0-16,-3-5 1 15,0 4-1-15,-4-3 1 16,-4-1-1-16,0 1 0 0,-4 3 0 16,0-4 0-16,-4 4 0 15,0-3 1-15,-8 3-1 16,0-4 1-16,4 1-1 16,0 0 1-16,-4 3-1 15,0-4 0-15,-4 4-1 16,4 0 1-16,-8 4 0 15,4-4 0-15,-4 3 0 16,4-3 0-16,0 4 0 16,0-4 0-16,-4 4 0 15,4-4 0-15,-3 10 0 16,3-2 0-16,-8 2 0 16,4-6 1-16,-12 6-1 15,8-3 0-15,0 4 0 16,0-4 0-16,1 0 0 15,3-3 0-15,0 7 0 0,0-4 0 16,4-4 0-16,0-3 0 16,4-3-3-16,0-1 0 15,8-6-8-15,0-1 1 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5T15:30:19.46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03E9D6A-F621-4B7E-917E-C3C5EEB25993}" emma:medium="tactile" emma:mode="ink">
          <msink:context xmlns:msink="http://schemas.microsoft.com/ink/2010/main" type="inkDrawing" rotatedBoundingBox="11973,4139 12097,3671 12430,3760 12306,4227" semanticType="callout" shapeName="Other">
            <msink:sourceLink direction="with" ref="{DDAD20EF-D64A-4153-9933-248BA4428F69}"/>
          </msink:context>
        </emma:interpretation>
      </emma:emma>
    </inkml:annotationXML>
    <inkml:trace contextRef="#ctx0" brushRef="#br0">-4 70 21 0,'0'0'10'0,"0"-3"-5"16,0 3 8-16,0 0-12 15,0 0 0-15,0 0 1 16,0 0 0-16,0 0-2 15,0 0 0-15,0 0 2 16,0 0 1-16,4 0-1 0,-4 0 0 16,4 7-1-16,0-4 1 15,0 4-1-15,-4 1 1 16,4 2-1-16,-1 1 0 16,1-1-1-16,0 1 1 15,0 3-1-15,0-3 1 16,0 10-1-16,0-4 0 15,0 5 0-15,0-8 1 16,0 3-1-16,0-3 1 16,4 4-1-16,-4-4 0 15,4 0 0-15,0 0 0 16,-4 0 0-16,0-3 0 0,0 0 0 16,0-4 1-16,8 3-1 15,-8-3 0-15,0 0 0 16,0 0 1-16,0 1-1 15,0-1 0-15,-4 0 0 16,0-4 1-16,0 1-1 16,0-1 1-16,0-3-1 15,0 0 0-15,0 4 0 16,0-1 0-16,0-3 0 16,0 0 0-16,4 0 0 15,-1 0 0-15,1 4 0 16,-4-4 1-16,4 0-1 15,-4 0 0-15,0 0 0 16,0 0 1-16,0 0-1 16,0 0 0-16,0 0 0 15,0 0 0-15,0 0 0 16,0 0 0-16,8-4 0 0,-4 1 0 16,-4 3 0-16,0 0 0 15,0 0 0-15,0 0 0 16,8-4 0-16,0 1 0 15,0-4 0-15,-4 3 1 16,4-6-1-16,-4 2 0 16,4-2 0-16,-4 3 1 15,0-7-1-15,0 0 0 16,4-1 0-16,0 1 0 0,0-3 0 16,0 3 0-16,0-4 0 15,-4 4 0-15,0-4 0 16,-4 4 0-16,3-7 0 15,1 3 0-15,0 1 0 16,0 3 0-16,4-4 0 16,0 0 0-16,4-3 0 15,-4 7 0-15,4-4 0 16,-4 4 0-16,0 0 0 16,0 4 0-16,-4-1 0 15,0 4 0-15,0 0 0 16,-4 0 0-16,0 7 0 15,0 0 1-15,0 0-2 16,0 0 0-16,0 0-4 16,0 0 1-16,0 0-6 0,0 0 0 15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5T15:27:52.64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15FAB70-AB78-4E68-BAB7-79C09B381FD4}" emma:medium="tactile" emma:mode="ink">
          <msink:context xmlns:msink="http://schemas.microsoft.com/ink/2010/main" type="writingRegion" rotatedBoundingBox="14742,6634 16290,6634 16290,7003 14742,7003"/>
        </emma:interpretation>
      </emma:emma>
    </inkml:annotationXML>
    <inkml:traceGroup>
      <inkml:annotationXML>
        <emma:emma xmlns:emma="http://www.w3.org/2003/04/emma" version="1.0">
          <emma:interpretation id="{F160D98A-A50A-4C5C-9C2F-AC28C483F41A}" emma:medium="tactile" emma:mode="ink">
            <msink:context xmlns:msink="http://schemas.microsoft.com/ink/2010/main" type="paragraph" rotatedBoundingBox="14742,6634 16290,6634 16290,7003 14742,70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EE0269-1868-4774-A0E2-F6F1C0C75396}" emma:medium="tactile" emma:mode="ink">
              <msink:context xmlns:msink="http://schemas.microsoft.com/ink/2010/main" type="line" rotatedBoundingBox="14742,6634 16290,6634 16290,7003 14742,7003"/>
            </emma:interpretation>
          </emma:emma>
        </inkml:annotationXML>
        <inkml:traceGroup>
          <inkml:annotationXML>
            <emma:emma xmlns:emma="http://www.w3.org/2003/04/emma" version="1.0">
              <emma:interpretation id="{558F792D-011B-4278-8376-F0AD967C3973}" emma:medium="tactile" emma:mode="ink">
                <msink:context xmlns:msink="http://schemas.microsoft.com/ink/2010/main" type="inkWord" rotatedBoundingBox="14742,6648 15203,6648 15203,7003 14742,7003">
                  <msink:destinationLink direction="with" ref="{D3B51426-192B-45DA-B94D-3C15E5D11AAC}"/>
                </msink:context>
              </emma:interpretation>
            </emma:emma>
          </inkml:annotationXML>
          <inkml:trace contextRef="#ctx0" brushRef="#br0">0 2 19 0,'-4'3'9'0,"8"1"-6"0,0-8 10 15,-4 4-12-15,8 0 0 16,-4 4 1-16,4-1 0 16,0 1-2-16,0-1 0 15,0 0 1-15,0 1 1 16,4-1-1-16,0 4 0 16,8-3-1-16,4-1 1 0,7 4-1 15,5 0 1-15,4 0-1 16,-1 0 1-16,-3 0-1 15,-4 0 1-15,-4 3-1 16,-5 0 0-16,-3-3 0 16,-4 10 0-16,0-3 0 15,-4-3 1-15,-8-4-1 16,-4-1 1-16,0 1 0 16,0-3 0-16,0-1-1 15,-4 4 1-15,-4 0-1 16,-4 0 1-16,-4 3-1 15,0 1 1-15,-4-1-1 16,1 0 0-16,-5 4 0 16,4 4 0-16,-4-5 0 15,4 1 0-15,0-4 0 16,1 1 0-16,3-1-1 0,4-3 1 16,4 0-3-16,4 0 0 15,12-4-6-15,8-3 1 16</inkml:trace>
        </inkml:traceGroup>
        <inkml:traceGroup>
          <inkml:annotationXML>
            <emma:emma xmlns:emma="http://www.w3.org/2003/04/emma" version="1.0">
              <emma:interpretation id="{C3369AB6-41E2-4BD1-AECF-143AA301ED7E}" emma:medium="tactile" emma:mode="ink">
                <msink:context xmlns:msink="http://schemas.microsoft.com/ink/2010/main" type="inkWord" rotatedBoundingBox="15818,6634 16290,6634 16290,6990 15818,6990"/>
              </emma:interpretation>
            </emma:emma>
          </inkml:annotationXML>
          <inkml:trace contextRef="#ctx0" brushRef="#br0" timeOffset="480.42">1104-5 19 0,'-4'-7'9'0,"12"14"-6"16,-8-7 12-16,0 0-15 16,0 3 0-16,4-3 0 15,4 4 1-15,0 3-1 16,0 6 0-16,3 1 1 0,5 4 0 16,-4 6-1-16,8 0 1 15,0-7-1-15,0 0 1 16,0 4-1-16,3 0 1 15,1-4-1-15,4 4 1 16,-4-4-1-16,4 0 1 16,-5 4-1-16,-3-7 1 15,-4 0-1-15,0-4 1 16,-4 0-3-16,-4 1 1 16,0-4-6-16,0 0 1 15</inkml:trace>
          <inkml:trace contextRef="#ctx0" brushRef="#br0" timeOffset="870.68">1072 333 14 0,'0'-7'7'0,"4"4"-3"16,-4 3 6-16,4-7-9 0,4 0 1 15,0 0 1-15,4-3 0 16,0-1-4-16,4-2 1 15,3-5 2-15,9 8 0 16,-4 0 0-16,4-8 0 31,31-20-1-31,-3 4 1 16,-1 3-1-16,-11 3 0 16,-8 1-3-16,-8 2 1 15,-9 8-6-15,-7-4 1 16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8FF8B69-9B2C-40B2-8F4A-12AD17161E55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1650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73754"/>
            <a:ext cx="7388860" cy="2760346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3AD8C18-3B4C-4233-9185-855B67907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14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05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22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99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50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71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69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62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32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35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65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95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56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21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5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5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5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7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3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8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3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7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1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2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8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emf"/><Relationship Id="rId18" Type="http://schemas.openxmlformats.org/officeDocument/2006/relationships/customXml" Target="../ink/ink23.xml"/><Relationship Id="rId26" Type="http://schemas.openxmlformats.org/officeDocument/2006/relationships/customXml" Target="../ink/ink27.xml"/><Relationship Id="rId3" Type="http://schemas.openxmlformats.org/officeDocument/2006/relationships/image" Target="../media/image23.png"/><Relationship Id="rId21" Type="http://schemas.openxmlformats.org/officeDocument/2006/relationships/image" Target="../media/image33.emf"/><Relationship Id="rId34" Type="http://schemas.openxmlformats.org/officeDocument/2006/relationships/customXml" Target="../ink/ink31.xml"/><Relationship Id="rId7" Type="http://schemas.openxmlformats.org/officeDocument/2006/relationships/image" Target="../media/image26.emf"/><Relationship Id="rId12" Type="http://schemas.openxmlformats.org/officeDocument/2006/relationships/customXml" Target="../ink/ink20.xml"/><Relationship Id="rId17" Type="http://schemas.openxmlformats.org/officeDocument/2006/relationships/image" Target="../media/image31.emf"/><Relationship Id="rId25" Type="http://schemas.openxmlformats.org/officeDocument/2006/relationships/image" Target="../media/image35.emf"/><Relationship Id="rId33" Type="http://schemas.openxmlformats.org/officeDocument/2006/relationships/image" Target="../media/image39.emf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22.xml"/><Relationship Id="rId20" Type="http://schemas.openxmlformats.org/officeDocument/2006/relationships/customXml" Target="../ink/ink24.xml"/><Relationship Id="rId29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.xml"/><Relationship Id="rId11" Type="http://schemas.openxmlformats.org/officeDocument/2006/relationships/image" Target="../media/image28.emf"/><Relationship Id="rId24" Type="http://schemas.openxmlformats.org/officeDocument/2006/relationships/customXml" Target="../ink/ink26.xml"/><Relationship Id="rId32" Type="http://schemas.openxmlformats.org/officeDocument/2006/relationships/customXml" Target="../ink/ink30.xml"/><Relationship Id="rId5" Type="http://schemas.openxmlformats.org/officeDocument/2006/relationships/image" Target="../media/image25.png"/><Relationship Id="rId15" Type="http://schemas.openxmlformats.org/officeDocument/2006/relationships/image" Target="../media/image30.emf"/><Relationship Id="rId23" Type="http://schemas.openxmlformats.org/officeDocument/2006/relationships/image" Target="../media/image34.emf"/><Relationship Id="rId28" Type="http://schemas.openxmlformats.org/officeDocument/2006/relationships/customXml" Target="../ink/ink28.xml"/><Relationship Id="rId10" Type="http://schemas.openxmlformats.org/officeDocument/2006/relationships/customXml" Target="../ink/ink19.xml"/><Relationship Id="rId19" Type="http://schemas.openxmlformats.org/officeDocument/2006/relationships/image" Target="../media/image32.emf"/><Relationship Id="rId31" Type="http://schemas.openxmlformats.org/officeDocument/2006/relationships/image" Target="../media/image38.emf"/><Relationship Id="rId4" Type="http://schemas.openxmlformats.org/officeDocument/2006/relationships/image" Target="../media/image24.png"/><Relationship Id="rId9" Type="http://schemas.openxmlformats.org/officeDocument/2006/relationships/image" Target="../media/image27.emf"/><Relationship Id="rId14" Type="http://schemas.openxmlformats.org/officeDocument/2006/relationships/customXml" Target="../ink/ink21.xml"/><Relationship Id="rId22" Type="http://schemas.openxmlformats.org/officeDocument/2006/relationships/customXml" Target="../ink/ink25.xml"/><Relationship Id="rId27" Type="http://schemas.openxmlformats.org/officeDocument/2006/relationships/image" Target="../media/image36.emf"/><Relationship Id="rId30" Type="http://schemas.openxmlformats.org/officeDocument/2006/relationships/customXml" Target="../ink/ink29.xml"/><Relationship Id="rId35" Type="http://schemas.openxmlformats.org/officeDocument/2006/relationships/image" Target="../media/image40.emf"/><Relationship Id="rId8" Type="http://schemas.openxmlformats.org/officeDocument/2006/relationships/customXml" Target="../ink/ink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5" Type="http://schemas.openxmlformats.org/officeDocument/2006/relationships/customXml" Target="../ink/ink32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emf"/><Relationship Id="rId4" Type="http://schemas.openxmlformats.org/officeDocument/2006/relationships/customXml" Target="../ink/ink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emf"/><Relationship Id="rId13" Type="http://schemas.openxmlformats.org/officeDocument/2006/relationships/customXml" Target="../ink/ink37.xml"/><Relationship Id="rId18" Type="http://schemas.openxmlformats.org/officeDocument/2006/relationships/image" Target="../media/image251.emf"/><Relationship Id="rId3" Type="http://schemas.openxmlformats.org/officeDocument/2006/relationships/notesSlide" Target="../notesSlides/notesSlide14.xml"/><Relationship Id="rId7" Type="http://schemas.openxmlformats.org/officeDocument/2006/relationships/customXml" Target="../ink/ink34.xml"/><Relationship Id="rId12" Type="http://schemas.openxmlformats.org/officeDocument/2006/relationships/image" Target="../media/image248.emf"/><Relationship Id="rId17" Type="http://schemas.openxmlformats.org/officeDocument/2006/relationships/customXml" Target="../ink/ink39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0.emf"/><Relationship Id="rId1" Type="http://schemas.openxmlformats.org/officeDocument/2006/relationships/vmlDrawing" Target="../drawings/vmlDrawing3.vml"/><Relationship Id="rId6" Type="http://schemas.openxmlformats.org/officeDocument/2006/relationships/hyperlink" Target="http://webphysics.davidson.edu/physlet_resources/bu_semester1/c21_doppler.html" TargetMode="External"/><Relationship Id="rId11" Type="http://schemas.openxmlformats.org/officeDocument/2006/relationships/customXml" Target="../ink/ink36.xml"/><Relationship Id="rId5" Type="http://schemas.openxmlformats.org/officeDocument/2006/relationships/image" Target="../media/image3.wmf"/><Relationship Id="rId15" Type="http://schemas.openxmlformats.org/officeDocument/2006/relationships/customXml" Target="../ink/ink38.xml"/><Relationship Id="rId10" Type="http://schemas.openxmlformats.org/officeDocument/2006/relationships/image" Target="../media/image247.emf"/><Relationship Id="rId19" Type="http://schemas.openxmlformats.org/officeDocument/2006/relationships/image" Target="../media/image100.png"/><Relationship Id="rId4" Type="http://schemas.openxmlformats.org/officeDocument/2006/relationships/oleObject" Target="../embeddings/oleObject3.bin"/><Relationship Id="rId9" Type="http://schemas.openxmlformats.org/officeDocument/2006/relationships/customXml" Target="../ink/ink35.xml"/><Relationship Id="rId14" Type="http://schemas.openxmlformats.org/officeDocument/2006/relationships/image" Target="../media/image24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ebphysics.davidson.edu/physlet_resources/bu_semester1/c22_beats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hyperlink" Target="http://webphysics.davidson.edu/physlet_resources/bu_semester1/c20_trans_long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hyperlink" Target="http://webphysics.davidson.edu/physlet_resources/bu_semester1/c22_squarewave_sim.html" TargetMode="Externa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1.emf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Relationship Id="rId9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ebphysics.davidson.edu/physlet_resources/bu_semester1/c20_wavelength_period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12.emf"/><Relationship Id="rId18" Type="http://schemas.openxmlformats.org/officeDocument/2006/relationships/customXml" Target="../ink/ink11.xml"/><Relationship Id="rId26" Type="http://schemas.openxmlformats.org/officeDocument/2006/relationships/customXml" Target="../ink/ink15.xml"/><Relationship Id="rId3" Type="http://schemas.openxmlformats.org/officeDocument/2006/relationships/image" Target="../media/image9.png"/><Relationship Id="rId21" Type="http://schemas.openxmlformats.org/officeDocument/2006/relationships/image" Target="../media/image16.emf"/><Relationship Id="rId7" Type="http://schemas.openxmlformats.org/officeDocument/2006/relationships/image" Target="../media/image11.png"/><Relationship Id="rId12" Type="http://schemas.openxmlformats.org/officeDocument/2006/relationships/customXml" Target="../ink/ink8.xml"/><Relationship Id="rId17" Type="http://schemas.openxmlformats.org/officeDocument/2006/relationships/image" Target="../media/image14.emf"/><Relationship Id="rId25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10.xml"/><Relationship Id="rId20" Type="http://schemas.openxmlformats.org/officeDocument/2006/relationships/customXml" Target="../ink/ink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11.emf"/><Relationship Id="rId24" Type="http://schemas.openxmlformats.org/officeDocument/2006/relationships/customXml" Target="../ink/ink14.xml"/><Relationship Id="rId15" Type="http://schemas.openxmlformats.org/officeDocument/2006/relationships/image" Target="../media/image13.emf"/><Relationship Id="rId23" Type="http://schemas.openxmlformats.org/officeDocument/2006/relationships/image" Target="../media/image17.emf"/><Relationship Id="rId10" Type="http://schemas.openxmlformats.org/officeDocument/2006/relationships/customXml" Target="../ink/ink7.xml"/><Relationship Id="rId19" Type="http://schemas.openxmlformats.org/officeDocument/2006/relationships/image" Target="../media/image15.emf"/><Relationship Id="rId9" Type="http://schemas.openxmlformats.org/officeDocument/2006/relationships/image" Target="../media/image10.emf"/><Relationship Id="rId14" Type="http://schemas.openxmlformats.org/officeDocument/2006/relationships/customXml" Target="../ink/ink9.xml"/><Relationship Id="rId22" Type="http://schemas.openxmlformats.org/officeDocument/2006/relationships/customXml" Target="../ink/ink13.xml"/><Relationship Id="rId27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513" y="1933979"/>
            <a:ext cx="8534400" cy="4080456"/>
          </a:xfrm>
        </p:spPr>
        <p:txBody>
          <a:bodyPr>
            <a:normAutofit fontScale="85000" lnSpcReduction="20000"/>
          </a:bodyPr>
          <a:lstStyle/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longitudinal and transverse waves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traveling waves 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wave length, frequency, and speed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distinction between wave speed and speed of a particle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speed of a wave on a string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Doppler effect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5611" y="862885"/>
            <a:ext cx="5297156" cy="646331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Lecture 26: Wave motion</a:t>
            </a:r>
          </a:p>
        </p:txBody>
      </p:sp>
    </p:spTree>
    <p:extLst>
      <p:ext uri="{BB962C8B-B14F-4D97-AF65-F5344CB8AC3E}">
        <p14:creationId xmlns:p14="http://schemas.microsoft.com/office/powerpoint/2010/main" val="2523164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Wave speed and direction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64685" y="1839281"/>
                <a:ext cx="40674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685" y="1839281"/>
                <a:ext cx="4067459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62891" y="2565891"/>
                <a:ext cx="739009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Use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/>
                  <a:t> for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	(moving in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positive</a:t>
                </a:r>
                <a:r>
                  <a:rPr lang="en-US" sz="2400" dirty="0"/>
                  <a:t> x-direction)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/>
                          <m:t>for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	(moving in </a:t>
                </a:r>
                <a:r>
                  <a:rPr lang="en-US" sz="2400" dirty="0">
                    <a:solidFill>
                      <a:srgbClr val="0000FF"/>
                    </a:solidFill>
                  </a:rPr>
                  <a:t>negative</a:t>
                </a:r>
                <a:r>
                  <a:rPr lang="en-US" sz="2400" dirty="0"/>
                  <a:t> x-direction)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91" y="2565891"/>
                <a:ext cx="7390093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320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92822" y="4450010"/>
                <a:ext cx="2211183" cy="70134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</a:rPr>
                            <m:t>ω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822" y="4450010"/>
                <a:ext cx="2211183" cy="70134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32272" y="5687122"/>
            <a:ext cx="7326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wave travels one wavelength during one period.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6" name="Ink 155"/>
              <p14:cNvContentPartPr/>
              <p14:nvPr/>
            </p14:nvContentPartPr>
            <p14:xfrm>
              <a:off x="6214680" y="4729320"/>
              <a:ext cx="2561400" cy="965160"/>
            </p14:xfrm>
          </p:contentPart>
        </mc:Choice>
        <mc:Fallback xmlns="">
          <p:pic>
            <p:nvPicPr>
              <p:cNvPr id="156" name="Ink 15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11080" y="4725360"/>
                <a:ext cx="2570760" cy="97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3893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32923" y="854408"/>
                <a:ext cx="40674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923" y="854408"/>
                <a:ext cx="4067459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17622" y="1466496"/>
                <a:ext cx="739009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Use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/>
                  <a:t> for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	(moving in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positive</a:t>
                </a:r>
                <a:r>
                  <a:rPr lang="en-US" sz="2400" dirty="0"/>
                  <a:t> x-direction)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/>
                          <m:t>for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	(moving in </a:t>
                </a:r>
                <a:r>
                  <a:rPr lang="en-US" sz="2400" dirty="0">
                    <a:solidFill>
                      <a:srgbClr val="0000FF"/>
                    </a:solidFill>
                  </a:rPr>
                  <a:t>negative</a:t>
                </a:r>
                <a:r>
                  <a:rPr lang="en-US" sz="2400" dirty="0"/>
                  <a:t> x-direction)*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22" y="1466496"/>
                <a:ext cx="7390093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320" t="-3571" r="-990" b="-11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55045" y="2817248"/>
                <a:ext cx="2507161" cy="499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*because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045" y="2817248"/>
                <a:ext cx="2507161" cy="499560"/>
              </a:xfrm>
              <a:prstGeom prst="rect">
                <a:avLst/>
              </a:prstGeom>
              <a:blipFill rotWithShape="0">
                <a:blip r:embed="rId5"/>
                <a:stretch>
                  <a:fillRect l="-2190" t="-103659" r="-22384" b="-16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4" name="Ink 143"/>
              <p14:cNvContentPartPr/>
              <p14:nvPr/>
            </p14:nvContentPartPr>
            <p14:xfrm>
              <a:off x="581828" y="4169331"/>
              <a:ext cx="4546215" cy="833380"/>
            </p14:xfrm>
          </p:contentPart>
        </mc:Choice>
        <mc:Fallback xmlns="">
          <p:pic>
            <p:nvPicPr>
              <p:cNvPr id="144" name="Ink 14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5708" y="4156366"/>
                <a:ext cx="4562774" cy="858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8" name="Ink 147"/>
              <p14:cNvContentPartPr/>
              <p14:nvPr/>
            </p14:nvContentPartPr>
            <p14:xfrm>
              <a:off x="298868" y="3593691"/>
              <a:ext cx="1725615" cy="375460"/>
            </p14:xfrm>
          </p:contentPart>
        </mc:Choice>
        <mc:Fallback xmlns="">
          <p:pic>
            <p:nvPicPr>
              <p:cNvPr id="148" name="Ink 14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8789" y="3583962"/>
                <a:ext cx="1745052" cy="393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9" name="Ink 148"/>
              <p14:cNvContentPartPr/>
              <p14:nvPr/>
            </p14:nvContentPartPr>
            <p14:xfrm>
              <a:off x="744548" y="3768651"/>
              <a:ext cx="3255255" cy="1424500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3749" y="3757488"/>
                <a:ext cx="3277213" cy="1445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3" name="Ink 152"/>
              <p14:cNvContentPartPr/>
              <p14:nvPr/>
            </p14:nvContentPartPr>
            <p14:xfrm>
              <a:off x="1571468" y="4991571"/>
              <a:ext cx="1151775" cy="227500"/>
            </p14:xfrm>
          </p:contentPart>
        </mc:Choice>
        <mc:Fallback xmlns="">
          <p:pic>
            <p:nvPicPr>
              <p:cNvPr id="153" name="Ink 15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64989" y="4986163"/>
                <a:ext cx="1166892" cy="243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1" name="Ink 280"/>
              <p14:cNvContentPartPr/>
              <p14:nvPr/>
            </p14:nvContentPartPr>
            <p14:xfrm>
              <a:off x="3538148" y="3530185"/>
              <a:ext cx="499110" cy="346021"/>
            </p14:xfrm>
          </p:contentPart>
        </mc:Choice>
        <mc:Fallback xmlns="">
          <p:pic>
            <p:nvPicPr>
              <p:cNvPr id="281" name="Ink 28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27345" y="3516863"/>
                <a:ext cx="523237" cy="372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1" name="Ink 310"/>
              <p14:cNvContentPartPr/>
              <p14:nvPr/>
            </p14:nvContentPartPr>
            <p14:xfrm>
              <a:off x="9613060" y="6939280"/>
              <a:ext cx="360" cy="360"/>
            </p14:xfrm>
          </p:contentPart>
        </mc:Choice>
        <mc:Fallback xmlns="">
          <p:pic>
            <p:nvPicPr>
              <p:cNvPr id="311" name="Ink 3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595060" y="6921280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3" name="Ink 312"/>
              <p14:cNvContentPartPr/>
              <p14:nvPr/>
            </p14:nvContentPartPr>
            <p14:xfrm>
              <a:off x="5509440" y="2905920"/>
              <a:ext cx="2810160" cy="923400"/>
            </p14:xfrm>
          </p:contentPart>
        </mc:Choice>
        <mc:Fallback xmlns="">
          <p:pic>
            <p:nvPicPr>
              <p:cNvPr id="313" name="Ink 31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02960" y="2901240"/>
                <a:ext cx="2821320" cy="9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4" name="Ink 313"/>
              <p14:cNvContentPartPr/>
              <p14:nvPr/>
            </p14:nvContentPartPr>
            <p14:xfrm>
              <a:off x="1323788" y="4175811"/>
              <a:ext cx="463095" cy="16180"/>
            </p14:xfrm>
          </p:contentPart>
        </mc:Choice>
        <mc:Fallback xmlns="">
          <p:pic>
            <p:nvPicPr>
              <p:cNvPr id="314" name="Ink 31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10834" y="4163308"/>
                <a:ext cx="490082" cy="42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5" name="Ink 314"/>
              <p14:cNvContentPartPr/>
              <p14:nvPr/>
            </p14:nvContentPartPr>
            <p14:xfrm>
              <a:off x="1713668" y="4113891"/>
              <a:ext cx="138015" cy="119860"/>
            </p14:xfrm>
          </p:contentPart>
        </mc:Choice>
        <mc:Fallback xmlns="">
          <p:pic>
            <p:nvPicPr>
              <p:cNvPr id="315" name="Ink 31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00729" y="4103421"/>
                <a:ext cx="163893" cy="143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20" name="Ink 319"/>
              <p14:cNvContentPartPr/>
              <p14:nvPr/>
            </p14:nvContentPartPr>
            <p14:xfrm>
              <a:off x="8300880" y="6856920"/>
              <a:ext cx="360" cy="360"/>
            </p14:xfrm>
          </p:contentPart>
        </mc:Choice>
        <mc:Fallback xmlns="">
          <p:pic>
            <p:nvPicPr>
              <p:cNvPr id="320" name="Ink 31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291520" y="684756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26" name="Ink 325"/>
              <p14:cNvContentPartPr/>
              <p14:nvPr/>
            </p14:nvContentPartPr>
            <p14:xfrm>
              <a:off x="4505400" y="3980520"/>
              <a:ext cx="2460600" cy="717821"/>
            </p14:xfrm>
          </p:contentPart>
        </mc:Choice>
        <mc:Fallback xmlns="">
          <p:pic>
            <p:nvPicPr>
              <p:cNvPr id="326" name="Ink 32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497840" y="3976200"/>
                <a:ext cx="2472480" cy="731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45" name="Ink 344"/>
              <p14:cNvContentPartPr/>
              <p14:nvPr/>
            </p14:nvContentPartPr>
            <p14:xfrm>
              <a:off x="6211440" y="3916800"/>
              <a:ext cx="2023560" cy="589661"/>
            </p14:xfrm>
          </p:contentPart>
        </mc:Choice>
        <mc:Fallback xmlns="">
          <p:pic>
            <p:nvPicPr>
              <p:cNvPr id="345" name="Ink 34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06040" y="3909600"/>
                <a:ext cx="2035440" cy="603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6" name="Ink 345"/>
              <p14:cNvContentPartPr/>
              <p14:nvPr/>
            </p14:nvContentPartPr>
            <p14:xfrm>
              <a:off x="6517800" y="4651200"/>
              <a:ext cx="674280" cy="958301"/>
            </p14:xfrm>
          </p:contentPart>
        </mc:Choice>
        <mc:Fallback xmlns="">
          <p:pic>
            <p:nvPicPr>
              <p:cNvPr id="346" name="Ink 34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13480" y="4643640"/>
                <a:ext cx="684360" cy="969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47" name="Ink 346"/>
              <p14:cNvContentPartPr/>
              <p14:nvPr/>
            </p14:nvContentPartPr>
            <p14:xfrm>
              <a:off x="4956480" y="4904280"/>
              <a:ext cx="1455840" cy="465461"/>
            </p14:xfrm>
          </p:contentPart>
        </mc:Choice>
        <mc:Fallback xmlns="">
          <p:pic>
            <p:nvPicPr>
              <p:cNvPr id="347" name="Ink 34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952880" y="4897800"/>
                <a:ext cx="1467360" cy="478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60" name="Ink 359"/>
              <p14:cNvContentPartPr/>
              <p14:nvPr/>
            </p14:nvContentPartPr>
            <p14:xfrm>
              <a:off x="1188000" y="5553000"/>
              <a:ext cx="3741120" cy="749160"/>
            </p14:xfrm>
          </p:contentPart>
        </mc:Choice>
        <mc:Fallback xmlns="">
          <p:pic>
            <p:nvPicPr>
              <p:cNvPr id="360" name="Ink 35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84040" y="5549400"/>
                <a:ext cx="3752280" cy="75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6668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Transverse velocity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34292" y="5247382"/>
                <a:ext cx="5326843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</a:rPr>
                        <m:t>ω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</m:e>
                      </m:func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92" y="5247382"/>
                <a:ext cx="5326843" cy="70224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34292" y="1554902"/>
                <a:ext cx="6777531" cy="3445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Velocity of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particle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-displacement: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±</m:t>
                            </m:r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</a:rPr>
                              <m:t>ω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Caution: </a:t>
                </a:r>
                <a:r>
                  <a:rPr lang="en-US" sz="2400" dirty="0"/>
                  <a:t>Particle performs harmonic motion along the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400" dirty="0"/>
                  <a:t>-direction, not along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-direction of the wave motion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 </a:t>
                </a:r>
                <a:r>
                  <a:rPr lang="en-US" sz="2400" dirty="0">
                    <a:ea typeface="Cambria Math" panose="02040503050406030204" pitchFamily="18" charset="0"/>
                  </a:rPr>
                  <a:t>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</a:p>
              <a:p>
                <a:endParaRPr lang="en-US" sz="2400" dirty="0"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ea typeface="Cambria Math" panose="02040503050406030204" pitchFamily="18" charset="0"/>
                  </a:rPr>
                  <a:t>For particle at fixed position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: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92" y="1554902"/>
                <a:ext cx="6777531" cy="3445495"/>
              </a:xfrm>
              <a:prstGeom prst="rect">
                <a:avLst/>
              </a:prstGeom>
              <a:blipFill rotWithShape="0">
                <a:blip r:embed="rId4"/>
                <a:stretch>
                  <a:fillRect l="-1349" t="-1239" r="-2158" b="-3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9118819" y="6400743"/>
              <a:ext cx="368640" cy="248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00819" y="6382743"/>
                <a:ext cx="404640" cy="28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031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Maximum transverse speed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14765" y="1710097"/>
                <a:ext cx="4660315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</a:rPr>
                        <m:t>ω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765" y="1710097"/>
                <a:ext cx="4660315" cy="70224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580040" y="2287800"/>
              <a:ext cx="4033800" cy="1323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74280" y="2284560"/>
                <a:ext cx="4044960" cy="133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4339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92098" y="716888"/>
            <a:ext cx="7107044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Example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2892" y="4228064"/>
            <a:ext cx="7546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11937" y="1516545"/>
                <a:ext cx="8007210" cy="4893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If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3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1" dirty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⁡( 2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8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¼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sz="24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l-GR" sz="2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l-GR" sz="2400" dirty="0"/>
                  <a:t>(</a:t>
                </a:r>
                <a:r>
                  <a:rPr lang="en-US" sz="2400" dirty="0"/>
                  <a:t>in SI units),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1. What is the speed and direction of this traveling wave?</a:t>
                </a:r>
              </a:p>
              <a:p>
                <a:r>
                  <a:rPr lang="en-US" sz="2400" dirty="0">
                    <a:solidFill>
                      <a:srgbClr val="0000FF"/>
                    </a:solidFill>
                  </a:rPr>
                  <a:t>	</a:t>
                </a:r>
              </a:p>
              <a:p>
                <a:endParaRPr lang="en-US" sz="2400" dirty="0">
                  <a:solidFill>
                    <a:srgbClr val="0000FF"/>
                  </a:solidFill>
                </a:endParaRPr>
              </a:p>
              <a:p>
                <a:r>
                  <a:rPr lang="en-US" sz="2400" dirty="0">
                    <a:solidFill>
                      <a:srgbClr val="0000FF"/>
                    </a:solidFill>
                  </a:rPr>
                  <a:t>Wave is moving at 4 m/s in the negative-x direction.</a:t>
                </a:r>
              </a:p>
              <a:p>
                <a:endParaRPr lang="en-US" sz="2400" dirty="0">
                  <a:solidFill>
                    <a:srgbClr val="0000FF"/>
                  </a:solidFill>
                </a:endParaRPr>
              </a:p>
              <a:p>
                <a:pPr marL="457200" indent="-457200">
                  <a:buAutoNum type="arabicPeriod" startAt="2"/>
                </a:pPr>
                <a:r>
                  <a:rPr lang="en-US" sz="2400" dirty="0"/>
                  <a:t>What is the maximum speed of a particle in the medium?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rgbClr val="0000FF"/>
                    </a:solidFill>
                  </a:rPr>
                  <a:t>Maximum speed of the particle is 24 m/s.</a:t>
                </a:r>
              </a:p>
              <a:p>
                <a:pPr marL="457200" indent="-457200">
                  <a:buAutoNum type="arabicPeriod" startAt="2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37" y="1516545"/>
                <a:ext cx="8007210" cy="4893647"/>
              </a:xfrm>
              <a:prstGeom prst="rect">
                <a:avLst/>
              </a:prstGeom>
              <a:blipFill rotWithShape="0">
                <a:blip r:embed="rId2"/>
                <a:stretch>
                  <a:fillRect l="-1142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04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92098" y="716888"/>
            <a:ext cx="7107044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Speed of transverse wave on string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162892" y="4228064"/>
            <a:ext cx="7546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25841" y="1654907"/>
                <a:ext cx="2034147" cy="118352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</a:rPr>
                            <m:t>ω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</a:rPr>
                                <m:t>μ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841" y="1654907"/>
                <a:ext cx="2034147" cy="11835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41038" y="3334214"/>
                <a:ext cx="788389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/>
                  <a:t>  Tension in the string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n-US" sz="2400" dirty="0"/>
                  <a:t> linear mass density mass per unit length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Caution: speed of a transverse wave ≠ transverse speed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38" y="3334214"/>
                <a:ext cx="7883890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1159" t="-2724" r="-232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061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Doppler Effect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58826"/>
              </p:ext>
            </p:extLst>
          </p:nvPr>
        </p:nvGraphicFramePr>
        <p:xfrm>
          <a:off x="6132896" y="2399775"/>
          <a:ext cx="2025969" cy="902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0" r:id="rId4" imgW="1104840" imgH="482400" progId="">
                  <p:embed/>
                </p:oleObj>
              </mc:Choice>
              <mc:Fallback>
                <p:oleObj r:id="rId4" imgW="1104840" imgH="4824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32896" y="2399775"/>
                        <a:ext cx="2025969" cy="90221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C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162891" y="6296296"/>
            <a:ext cx="7300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hlinkClick r:id="rId6"/>
              </a:rPr>
              <a:t>http://webphysics.davidson.edu/physlet_resources/bu_semester1/c21_doppler.html</a:t>
            </a:r>
            <a:endParaRPr lang="en-US" sz="1400" dirty="0">
              <a:solidFill>
                <a:srgbClr val="0000FF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093041" y="1971437"/>
            <a:ext cx="3926311" cy="2156111"/>
            <a:chOff x="370577" y="2222349"/>
            <a:chExt cx="6332760" cy="347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/>
                <p14:cNvContentPartPr/>
                <p14:nvPr/>
              </p14:nvContentPartPr>
              <p14:xfrm>
                <a:off x="4099457" y="2729229"/>
                <a:ext cx="671040" cy="844920"/>
              </p14:xfrm>
            </p:contentPart>
          </mc:Choice>
          <mc:Fallback xmlns="">
            <p:pic>
              <p:nvPicPr>
                <p:cNvPr id="34" name="Ink 33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082177" y="2711949"/>
                  <a:ext cx="708840" cy="87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/>
                <p14:cNvContentPartPr/>
                <p14:nvPr/>
              </p14:nvContentPartPr>
              <p14:xfrm>
                <a:off x="4770137" y="2222349"/>
                <a:ext cx="1933200" cy="2641680"/>
              </p14:xfrm>
            </p:contentPart>
          </mc:Choice>
          <mc:Fallback xmlns="">
            <p:pic>
              <p:nvPicPr>
                <p:cNvPr id="38" name="Ink 37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751417" y="2203989"/>
                  <a:ext cx="1972080" cy="267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/>
                <p14:cNvContentPartPr/>
                <p14:nvPr/>
              </p14:nvContentPartPr>
              <p14:xfrm>
                <a:off x="1077977" y="3395589"/>
                <a:ext cx="3557160" cy="72720"/>
              </p14:xfrm>
            </p:contentPart>
          </mc:Choice>
          <mc:Fallback xmlns="">
            <p:pic>
              <p:nvPicPr>
                <p:cNvPr id="47" name="Ink 46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61057" y="3375789"/>
                  <a:ext cx="35935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/>
                <p14:cNvContentPartPr/>
                <p14:nvPr/>
              </p14:nvContentPartPr>
              <p14:xfrm>
                <a:off x="5484017" y="2592789"/>
                <a:ext cx="915840" cy="783360"/>
              </p14:xfrm>
            </p:contentPart>
          </mc:Choice>
          <mc:Fallback xmlns="">
            <p:pic>
              <p:nvPicPr>
                <p:cNvPr id="49" name="Ink 48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68177" y="2572629"/>
                  <a:ext cx="951480" cy="81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/>
                <p14:cNvContentPartPr/>
                <p14:nvPr/>
              </p14:nvContentPartPr>
              <p14:xfrm>
                <a:off x="370577" y="2555709"/>
                <a:ext cx="5202000" cy="3144240"/>
              </p14:xfrm>
            </p:contentPart>
          </mc:Choice>
          <mc:Fallback xmlns="">
            <p:pic>
              <p:nvPicPr>
                <p:cNvPr id="59" name="Ink 58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54737" y="2534829"/>
                  <a:ext cx="5239080" cy="31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/>
                <p14:cNvContentPartPr/>
                <p14:nvPr/>
              </p14:nvContentPartPr>
              <p14:xfrm>
                <a:off x="1004177" y="2952429"/>
                <a:ext cx="1104480" cy="432360"/>
              </p14:xfrm>
            </p:contentPart>
          </mc:Choice>
          <mc:Fallback xmlns="">
            <p:pic>
              <p:nvPicPr>
                <p:cNvPr id="63" name="Ink 62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94457" y="2933349"/>
                  <a:ext cx="1134720" cy="46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77584" y="4250424"/>
                <a:ext cx="263117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= speed of the waves </a:t>
                </a:r>
              </a:p>
              <a:p>
                <a:r>
                  <a:rPr lang="en-US" dirty="0"/>
                  <a:t>in the medium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584" y="4250424"/>
                <a:ext cx="2631170" cy="646331"/>
              </a:xfrm>
              <a:prstGeom prst="rect">
                <a:avLst/>
              </a:prstGeom>
              <a:blipFill rotWithShape="0">
                <a:blip r:embed="rId19"/>
                <a:stretch>
                  <a:fillRect l="-1852" t="-4717" r="-926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1484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Example for Doppler Effect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2892" y="1754293"/>
            <a:ext cx="696634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You are exploring a planet in a very fast ground vehicle.  The speed of sound in the planet's atmosphere is 250 m/s.  You are driving straight toward a cliff wall at 50 m/s.  In panic, you blow your emergency horn to warn the cliff wall to get out of your way.  </a:t>
            </a:r>
          </a:p>
          <a:p>
            <a:r>
              <a:rPr lang="en-US" sz="2400" dirty="0"/>
              <a:t>If the frequency of your horn is 1000 Hz, what is the frequency your helpless friend who is standing by the cliff wall will hear?</a:t>
            </a:r>
          </a:p>
          <a:p>
            <a:r>
              <a:rPr lang="en-US" sz="2400" dirty="0"/>
              <a:t>What is the frequency of the sound you hear reflected off the cliff before you crash into it?</a:t>
            </a:r>
          </a:p>
        </p:txBody>
      </p:sp>
    </p:spTree>
    <p:extLst>
      <p:ext uri="{BB962C8B-B14F-4D97-AF65-F5344CB8AC3E}">
        <p14:creationId xmlns:p14="http://schemas.microsoft.com/office/powerpoint/2010/main" val="2928946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Beats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81306" y="1643904"/>
                <a:ext cx="7817006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If two waves traveling in the same direction have frequencies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1" i="1" baseline="-25000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1" i="1" baseline="-25000" dirty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b="1" baseline="-25000" dirty="0"/>
                  <a:t> </a:t>
                </a:r>
                <a:r>
                  <a:rPr lang="en-US" sz="2400" dirty="0"/>
                  <a:t> very close to one another, they will produce beats in amplitude with a frequency equal to their frequency difference: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𝐵𝑒𝑎𝑡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=|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The combined sound will “warble” with the beat frequency.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306" y="1643904"/>
                <a:ext cx="7817006" cy="3046988"/>
              </a:xfrm>
              <a:prstGeom prst="rect">
                <a:avLst/>
              </a:prstGeom>
              <a:blipFill rotWithShape="0">
                <a:blip r:embed="rId3"/>
                <a:stretch>
                  <a:fillRect l="-1248" t="-1400" b="-3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981305" y="4771522"/>
            <a:ext cx="76274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solidFill>
                  <a:srgbClr val="0000FF"/>
                </a:solidFill>
                <a:hlinkClick r:id="rId4"/>
              </a:rPr>
              <a:t>http://webphysics.davidson.edu/physlet_resources/bu_semester1/c22_beats.html</a:t>
            </a:r>
            <a:endParaRPr lang="en-US" sz="1400" u="sng" dirty="0">
              <a:solidFill>
                <a:srgbClr val="0000FF"/>
              </a:solidFill>
            </a:endParaRPr>
          </a:p>
          <a:p>
            <a:endParaRPr lang="en-US" sz="1400" u="sng" dirty="0">
              <a:solidFill>
                <a:srgbClr val="0000FF"/>
              </a:solidFill>
            </a:endParaRPr>
          </a:p>
          <a:p>
            <a:r>
              <a:rPr lang="en-US" sz="1400" dirty="0"/>
              <a:t>Set frequency difference to “large”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1305" y="5765180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Demo: 440Hz and 441 Hz</a:t>
            </a:r>
          </a:p>
        </p:txBody>
      </p:sp>
    </p:spTree>
    <p:extLst>
      <p:ext uri="{BB962C8B-B14F-4D97-AF65-F5344CB8AC3E}">
        <p14:creationId xmlns:p14="http://schemas.microsoft.com/office/powerpoint/2010/main" val="3600872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5512" y="738079"/>
            <a:ext cx="7570788" cy="230832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Physlet</a:t>
            </a:r>
            <a:r>
              <a:rPr lang="en-US" sz="2400" dirty="0"/>
              <a:t> simulations presented in this lecture have been developed by, and are used with permission from, Davidson College.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http://webphysics.davidson.edu/Applets/Applets.html</a:t>
            </a:r>
          </a:p>
        </p:txBody>
      </p:sp>
    </p:spTree>
    <p:extLst>
      <p:ext uri="{BB962C8B-B14F-4D97-AF65-F5344CB8AC3E}">
        <p14:creationId xmlns:p14="http://schemas.microsoft.com/office/powerpoint/2010/main" val="2733555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What is a wave?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1019786" y="1608903"/>
            <a:ext cx="7176359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wave is a self-propagating disturbance in a medium.  </a:t>
            </a:r>
          </a:p>
          <a:p>
            <a:pP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material of the medium is 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moved along the wave.  Particles of the medium are momentarily displaced from their equilibrium.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19786" y="4225641"/>
            <a:ext cx="2342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Demonstrations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0424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Transverse and longitudinal waves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6341" y="5425288"/>
            <a:ext cx="8106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http://webphysics.davidson.edu/physlet_resources/bu_semester1/c20_trans_long.html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6341" y="4871729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Simulation:</a:t>
            </a:r>
          </a:p>
        </p:txBody>
      </p:sp>
      <p:sp>
        <p:nvSpPr>
          <p:cNvPr id="6" name="Rectangle 5"/>
          <p:cNvSpPr/>
          <p:nvPr/>
        </p:nvSpPr>
        <p:spPr>
          <a:xfrm>
            <a:off x="836341" y="1676731"/>
            <a:ext cx="74885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Transverse</a:t>
            </a:r>
            <a:r>
              <a:rPr lang="en-US" sz="2400" dirty="0"/>
              <a:t> wave: </a:t>
            </a:r>
          </a:p>
          <a:p>
            <a:r>
              <a:rPr lang="en-US" sz="2400" dirty="0"/>
              <a:t>displacement </a:t>
            </a:r>
            <a:r>
              <a:rPr lang="en-US" sz="2400" b="1" dirty="0">
                <a:solidFill>
                  <a:srgbClr val="FF0000"/>
                </a:solidFill>
              </a:rPr>
              <a:t>perpendicular</a:t>
            </a:r>
            <a:r>
              <a:rPr lang="en-US" sz="2400" dirty="0"/>
              <a:t> to propagation direction (ex: wave on string, water wave)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Longitudinal </a:t>
            </a:r>
            <a:r>
              <a:rPr lang="en-US" sz="2400" dirty="0"/>
              <a:t>wave: </a:t>
            </a:r>
          </a:p>
          <a:p>
            <a:r>
              <a:rPr lang="en-US" sz="2400" dirty="0"/>
              <a:t>displacement </a:t>
            </a:r>
            <a:r>
              <a:rPr lang="en-US" sz="2400" b="1" dirty="0">
                <a:solidFill>
                  <a:srgbClr val="FF0000"/>
                </a:solidFill>
              </a:rPr>
              <a:t>parallel</a:t>
            </a:r>
            <a:r>
              <a:rPr lang="en-US" sz="2400" dirty="0"/>
              <a:t> to propagation direction </a:t>
            </a:r>
          </a:p>
          <a:p>
            <a:r>
              <a:rPr lang="en-US" sz="2400" dirty="0"/>
              <a:t>(ex: sound)</a:t>
            </a:r>
            <a:endParaRPr lang="en-US" dirty="0">
              <a:solidFill>
                <a:srgbClr val="00B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0713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Periodic waves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3943" y="4968735"/>
            <a:ext cx="72913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Simulation: Fourier Analysis- building square wave</a:t>
            </a:r>
          </a:p>
          <a:p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http://webphysics.davidson.edu/physlet_resources/bu_semester1/c22_squarewave_sim.html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3943" y="3711859"/>
            <a:ext cx="7435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will only study sine-shaped waves, because all periodic functions can be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expressed as a superposition of different sine functions. 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/>
              <p14:cNvContentPartPr/>
              <p14:nvPr/>
            </p14:nvContentPartPr>
            <p14:xfrm>
              <a:off x="1241980" y="1897480"/>
              <a:ext cx="1715040" cy="12650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2260" y="1884880"/>
                <a:ext cx="1734840" cy="12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/>
              <p14:cNvContentPartPr/>
              <p14:nvPr/>
            </p14:nvContentPartPr>
            <p14:xfrm>
              <a:off x="2957020" y="1948280"/>
              <a:ext cx="1715040" cy="12650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7300" y="1935680"/>
                <a:ext cx="1734840" cy="12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/>
              <p14:cNvContentPartPr/>
              <p14:nvPr/>
            </p14:nvContentPartPr>
            <p14:xfrm>
              <a:off x="4672060" y="1999080"/>
              <a:ext cx="1715040" cy="12650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62340" y="1986480"/>
                <a:ext cx="1734840" cy="12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/>
              <p14:cNvContentPartPr/>
              <p14:nvPr/>
            </p14:nvContentPartPr>
            <p14:xfrm>
              <a:off x="6387100" y="2049880"/>
              <a:ext cx="1715040" cy="12650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77380" y="2037280"/>
                <a:ext cx="1734840" cy="129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9513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Sinusoidal waves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0157" y="1704124"/>
            <a:ext cx="5408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Snapshot at fixed time: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227550"/>
              </p:ext>
            </p:extLst>
          </p:nvPr>
        </p:nvGraphicFramePr>
        <p:xfrm>
          <a:off x="2097126" y="2314098"/>
          <a:ext cx="4972050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Drawing" r:id="rId4" imgW="4971960" imgH="1695600" progId="Presentations.Drawing.14">
                  <p:embed/>
                </p:oleObj>
              </mc:Choice>
              <mc:Fallback>
                <p:oleObj name="Drawing" r:id="rId4" imgW="4971960" imgH="1695600" progId="Presentations.Drawing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97126" y="2314098"/>
                        <a:ext cx="4972050" cy="169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24513" y="4038111"/>
            <a:ext cx="172964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/>
              <a:t>wave length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62892" y="4841363"/>
                <a:ext cx="2948699" cy="3693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92" y="4841363"/>
                <a:ext cx="294869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237" r="-2474" b="-34921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47228" y="4841363"/>
                <a:ext cx="23834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wave number 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228" y="4841363"/>
                <a:ext cx="2383409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767" t="-9211" r="-2813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495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Wave length and wave number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55872" y="3364958"/>
                <a:ext cx="703642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400" dirty="0"/>
                  <a:t> 	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72" y="3364958"/>
                <a:ext cx="7036420" cy="193899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012725"/>
              </p:ext>
            </p:extLst>
          </p:nvPr>
        </p:nvGraphicFramePr>
        <p:xfrm>
          <a:off x="2175185" y="1510758"/>
          <a:ext cx="4972050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Drawing" r:id="rId5" imgW="4971960" imgH="1695600" progId="Presentations.Drawing.14">
                  <p:embed/>
                </p:oleObj>
              </mc:Choice>
              <mc:Fallback>
                <p:oleObj name="Drawing" r:id="rId5" imgW="4971960" imgH="1695600" progId="Presentations.Drawing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75185" y="1510758"/>
                        <a:ext cx="4972050" cy="169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373319" y="5620213"/>
                <a:ext cx="1204625" cy="78617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319" y="5620213"/>
                <a:ext cx="1204625" cy="7861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7551340" y="45834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32260" y="4564360"/>
                <a:ext cx="38520" cy="3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8603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Time dependence at fixed position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2028" y="4853285"/>
            <a:ext cx="72705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hlinkClick r:id="rId3"/>
              </a:rPr>
              <a:t>http://webphysics.davidson.edu/physlet_resources/bu_semester1/c20_wavelength_period.html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36542" y="2677364"/>
                <a:ext cx="2948699" cy="3693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542" y="2677364"/>
                <a:ext cx="294869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823" r="-1852" b="-34921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082884" y="1912570"/>
            <a:ext cx="3307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Particle located at x=0: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54284" y="3604255"/>
                <a:ext cx="2006831" cy="69147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284" y="3604255"/>
                <a:ext cx="2006831" cy="6914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8689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Traveling wave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35980" y="3364942"/>
                <a:ext cx="7828157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At fixed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Wave traveling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    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80" y="3364942"/>
                <a:ext cx="7828157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1246" t="-2201" b="-2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35980" y="5670395"/>
                <a:ext cx="2752677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80" y="5670395"/>
                <a:ext cx="2752677" cy="6914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50058" y="5395113"/>
                <a:ext cx="440146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Use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for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moving in </a:t>
                </a:r>
                <a:r>
                  <a:rPr lang="en-US" dirty="0">
                    <a:solidFill>
                      <a:srgbClr val="FF0000"/>
                    </a:solidFill>
                  </a:rPr>
                  <a:t>positive</a:t>
                </a:r>
                <a:r>
                  <a:rPr lang="en-US" dirty="0"/>
                  <a:t> x-dir.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/>
                          <m:t>for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moving in </a:t>
                </a:r>
                <a:r>
                  <a:rPr lang="en-US" dirty="0">
                    <a:solidFill>
                      <a:srgbClr val="0000FF"/>
                    </a:solidFill>
                  </a:rPr>
                  <a:t>negative</a:t>
                </a:r>
                <a:r>
                  <a:rPr lang="en-US" dirty="0"/>
                  <a:t> x-dir.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058" y="5395113"/>
                <a:ext cx="4401461" cy="923330"/>
              </a:xfrm>
              <a:prstGeom prst="rect">
                <a:avLst/>
              </a:prstGeom>
              <a:blipFill rotWithShape="0">
                <a:blip r:embed="rId7"/>
                <a:stretch>
                  <a:fillRect l="-1247" t="-3311" r="-139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7" name="Ink 36"/>
              <p14:cNvContentPartPr/>
              <p14:nvPr/>
            </p14:nvContentPartPr>
            <p14:xfrm>
              <a:off x="4089990" y="1592560"/>
              <a:ext cx="713520" cy="147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78470" y="1581400"/>
                <a:ext cx="7362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0" name="Ink 39"/>
              <p14:cNvContentPartPr/>
              <p14:nvPr/>
            </p14:nvContentPartPr>
            <p14:xfrm>
              <a:off x="4701990" y="1556920"/>
              <a:ext cx="139320" cy="14256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90470" y="1544288"/>
                <a:ext cx="164160" cy="168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5" name="Ink 44"/>
              <p14:cNvContentPartPr/>
              <p14:nvPr/>
            </p14:nvContentPartPr>
            <p14:xfrm>
              <a:off x="4341630" y="1353880"/>
              <a:ext cx="133200" cy="15876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30830" y="1340560"/>
                <a:ext cx="15732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7" name="Ink 46"/>
              <p14:cNvContentPartPr/>
              <p14:nvPr/>
            </p14:nvContentPartPr>
            <p14:xfrm>
              <a:off x="5308590" y="2388520"/>
              <a:ext cx="556200" cy="13320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01030" y="2380960"/>
                <a:ext cx="57240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2" name="Ink 51"/>
              <p14:cNvContentPartPr/>
              <p14:nvPr/>
            </p14:nvContentPartPr>
            <p14:xfrm>
              <a:off x="1102350" y="1417600"/>
              <a:ext cx="1725790" cy="63936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92270" y="1407880"/>
                <a:ext cx="1745229" cy="66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0" name="Ink 59"/>
              <p14:cNvContentPartPr/>
              <p14:nvPr/>
            </p14:nvContentPartPr>
            <p14:xfrm>
              <a:off x="1452270" y="1563400"/>
              <a:ext cx="145440" cy="145332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42526" y="1552240"/>
                <a:ext cx="164928" cy="14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3" name="Ink 62"/>
              <p14:cNvContentPartPr/>
              <p14:nvPr/>
            </p14:nvContentPartPr>
            <p14:xfrm>
              <a:off x="7970020" y="4344760"/>
              <a:ext cx="34560" cy="90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963180" y="4339000"/>
                <a:ext cx="471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7" name="Ink 76"/>
              <p14:cNvContentPartPr/>
              <p14:nvPr/>
            </p14:nvContentPartPr>
            <p14:xfrm>
              <a:off x="3386500" y="2861200"/>
              <a:ext cx="140400" cy="18180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80380" y="2855440"/>
                <a:ext cx="1551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8" name="Ink 77"/>
              <p14:cNvContentPartPr/>
              <p14:nvPr/>
            </p14:nvContentPartPr>
            <p14:xfrm>
              <a:off x="1385310" y="1993500"/>
              <a:ext cx="4546110" cy="83278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79190" y="1980538"/>
                <a:ext cx="4562670" cy="8579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2" name="Ink 81"/>
              <p14:cNvContentPartPr/>
              <p14:nvPr/>
            </p14:nvContentPartPr>
            <p14:xfrm>
              <a:off x="2374900" y="2815480"/>
              <a:ext cx="387000" cy="21888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68432" y="2810080"/>
                <a:ext cx="404967" cy="23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249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3155</TotalTime>
  <Words>924</Words>
  <Application>Microsoft Office PowerPoint</Application>
  <PresentationFormat>On-screen Show (4:3)</PresentationFormat>
  <Paragraphs>130</Paragraphs>
  <Slides>18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Times New Roman</vt:lpstr>
      <vt:lpstr>Office Theme</vt:lpstr>
      <vt:lpstr>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26</dc:title>
  <dc:creator>Agnes</dc:creator>
  <cp:lastModifiedBy>Agnes</cp:lastModifiedBy>
  <cp:revision>107</cp:revision>
  <cp:lastPrinted>2014-11-17T01:38:00Z</cp:lastPrinted>
  <dcterms:created xsi:type="dcterms:W3CDTF">2014-04-11T05:21:24Z</dcterms:created>
  <dcterms:modified xsi:type="dcterms:W3CDTF">2023-09-26T13:57:20Z</dcterms:modified>
</cp:coreProperties>
</file>