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5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6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7.xml" ContentType="application/vnd.openxmlformats-officedocument.presentationml.notesSlide+xml"/>
  <Override PartName="/ppt/ink/ink32.xml" ContentType="application/inkml+xml"/>
  <Override PartName="/ppt/notesSlides/notesSlide8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9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5" r:id="rId2"/>
    <p:sldId id="259" r:id="rId3"/>
    <p:sldId id="289" r:id="rId4"/>
    <p:sldId id="266" r:id="rId5"/>
    <p:sldId id="285" r:id="rId6"/>
    <p:sldId id="268" r:id="rId7"/>
    <p:sldId id="292" r:id="rId8"/>
    <p:sldId id="287" r:id="rId9"/>
    <p:sldId id="271" r:id="rId10"/>
    <p:sldId id="288" r:id="rId11"/>
    <p:sldId id="29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nes" initials="A" lastIdx="1" clrIdx="0">
    <p:extLst>
      <p:ext uri="{19B8F6BF-5375-455C-9EA6-DF929625EA0E}">
        <p15:presenceInfo xmlns:p15="http://schemas.microsoft.com/office/powerpoint/2012/main" userId="Agn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5T22:04:29.88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D9E0D56E-5DEB-4983-BDAB-0A45C0976382}" emma:medium="tactile" emma:mode="ink">
          <msink:context xmlns:msink="http://schemas.microsoft.com/ink/2010/main" type="writingRegion" rotatedBoundingBox="718,7269 24539,6076 24906,13399 1085,14593"/>
        </emma:interpretation>
      </emma:emma>
    </inkml:annotationXML>
    <inkml:traceGroup>
      <inkml:annotationXML>
        <emma:emma xmlns:emma="http://www.w3.org/2003/04/emma" version="1.0">
          <emma:interpretation id="{B1552BDA-E4AD-4B44-9AC0-76A9D3A234B5}" emma:medium="tactile" emma:mode="ink">
            <msink:context xmlns:msink="http://schemas.microsoft.com/ink/2010/main" type="paragraph" rotatedBoundingBox="2570,7060 17980,6733 18000,7681 2591,80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63478C7-7EDC-4311-AB02-4FBBE2B7390B}" emma:medium="tactile" emma:mode="ink">
              <msink:context xmlns:msink="http://schemas.microsoft.com/ink/2010/main" type="line" rotatedBoundingBox="2570,7060 17980,6733 18000,7681 2591,8009"/>
            </emma:interpretation>
          </emma:emma>
        </inkml:annotationXML>
        <inkml:traceGroup>
          <inkml:annotationXML>
            <emma:emma xmlns:emma="http://www.w3.org/2003/04/emma" version="1.0">
              <emma:interpretation id="{A9D7DBF5-3CFB-4FF3-A481-1E51BDF34642}" emma:medium="tactile" emma:mode="ink">
                <msink:context xmlns:msink="http://schemas.microsoft.com/ink/2010/main" type="inkWord" rotatedBoundingBox="2616,7128 3601,7175 3567,7876 2583,7829"/>
              </emma:interpretation>
            </emma:emma>
          </inkml:annotationXML>
          <inkml:trace contextRef="#ctx0" brushRef="#br0">733-3145 23 0,'-4'-8'11'0,"-1"8"-6"15,5-4 11-15,-4 0-13 16,-1-5 0-16,-4 5 1 16,-4 0 1-16,-1 0-7 15,-4 4 1-15,0 4 3 16,-5 4 1-16,5 5-3 15,4 3 1-15,5 8-1 0,0-8 0 16,5 4-1-16,-5 8 1 16,4 5-1-16,5-1 1 15,9 0 0-15,0 4 0 16,5-3 0-16,-5 3 0 16,-5-4 0-16,-4 5 0 15,-9 3 1-15,-4-4 0 16,4-4 0-1,-5-3 0-15,-4-9 0 16,0-8 1-16,-10-12-1 16,6 0 1-16,-1-8-1 15,10-4 0-15,-1 0-2 16,5 0 1-16,4-5-4 16,10 1 0-16,-1 4-7 15,10 4 1-15</inkml:trace>
          <inkml:trace contextRef="#ctx0" brushRef="#br0" timeOffset="359.37">910-3041 20 0,'-9'0'10'0,"9"9"-4"0,0-9 9 16,-4 0-14-16,-1 4 1 16,1 4 0-16,-1 4 0 0,1 8-3 15,-1 4 0-15,0 4 2 16,1 5 1-16,4-1-2 15,-5 0 1-15,1 0 0 16,-1-3 0-16,1 3 0 16,-1-12 1-16,1-4-1 15,-1 0 1-15,-4-8-4 16,0 0 1-16,0-8-7 16,0 0 0-16</inkml:trace>
          <inkml:trace contextRef="#ctx0" brushRef="#br0" timeOffset="593.75">915-3286 21 0,'-9'-9'10'0,"13"14"-8"0,-4-5 11 16,0 0-14-16,5 4 1 16,-1 4-5-16,1-4 0 15,9 0 2-15,4 0 0 16</inkml:trace>
          <inkml:trace contextRef="#ctx0" brushRef="#br0" timeOffset="1140.63">1110-2988 17 0,'0'0'8'0,"0"16"-5"15,0-16 13-15,0 8-15 16,0 4 0-16,0 12 1 16,0 1 1-16,-5-1-4 15,1 8 1-15,-1-8 2 16,1 4 0-16,-1 1-1 16,1-1 0-16,-1-4 0 0,1-8 0 15,4-4 1-15,-5-4 0 16,5-12-1-16,0-4 1 15,5-4-1-15,4-8 1 16,4-12-1-16,5-1 1 16,1-3-2-16,3 0 0 15,-4 0-1-15,-4 3 1 16,4 5-1-16,5 4 1 16,-1 4-1-16,1 8 0 15,0 4-1-15,0 8 1 0,-1 0 0 16,-8 8 1-16,-1 12 0 15,-8 8 0-15,-5 4 1 16,0 5 0-16,0 3 0 16,-5-4 0-16,1-4 0 15,-1 1 0-15,1-1 0 16,-1-8 0-16,5-4 0 16,0-4 0-16,5-3-4 15,4-5 1-15,0-4-7 16,5 0 0-16</inkml:trace>
        </inkml:traceGroup>
        <inkml:traceGroup>
          <inkml:annotationXML>
            <emma:emma xmlns:emma="http://www.w3.org/2003/04/emma" version="1.0">
              <emma:interpretation id="{A7621A30-E819-4270-BFD7-A32EAED26094}" emma:medium="tactile" emma:mode="ink">
                <msink:context xmlns:msink="http://schemas.microsoft.com/ink/2010/main" type="inkWord" rotatedBoundingBox="3864,7402 5037,7154 5140,7641 3967,7888"/>
              </emma:interpretation>
            </emma:emma>
          </inkml:annotationXML>
          <inkml:trace contextRef="#ctx0" brushRef="#br0" timeOffset="1968.76">2099-2968 15 0,'0'-20'7'0,"0"-4"1"15,0 24 3-15,0-8-10 16,0-4 1-16,-5-1 1 16,1 1 1-16,-5 0-5 15,-5 0 1-15,0 0 2 16,-4 4 1-16,0 4-2 15,0 0 1-15,9 4-1 16,-5 4 0-16,1 4-1 16,-6 4 0-16,1 4 0 15,-4 0 0-15,-1 5 0 16,0 3 0-16,1 4 0 16,-1 4 1-16,5 5-1 15,-5-5 1-15,9 4-1 0,5 0 1 16,5-3-1-16,4 3 1 15,9-4-1-15,0 0 1 16,5-11-1-16,8-1 1 16,1-8 0-16,0-8 0 15,-1-8 0-15,-4-4 0 16,5-8 0-16,0-5 0 16,0-3 0-16,4 0 0 15,0-8-1-15,0 0 1 16,-4-1-1-16,0 5 0 15,-5 0 0-15,-5 4 0 0,1 4 0 16,-5 3 0-16,-5 9 0 16,1 0 0-16,-5 8-1 15,0 4 1-15,-5 0-1 16,1 4 1-16,-1 9 0 16,1-1 0-16,-1 4 0 15,1 0 0-15,-1 4 0 16,5-4 0-16,0 0 0 15,5 5 1-15,-1-5-1 16,5 0 1-16,5-8 0 16,4-4 0-16,5-4-4 15,4-4 0-15,5 0-6 16,9-4 0-16</inkml:trace>
          <inkml:trace contextRef="#ctx0" brushRef="#br0" timeOffset="2578.14">2589-2948 18 0,'4'0'9'0,"1"-4"1"0,-1-4 6 16,1 4-15-16,4 4 1 16,0-4 3-16,-5 0 0 15,5-4-6-15,5-4 0 16,4 8 4-16,5 0 0 15,4 0-1-15,0 0 0 16,5 0-1-16,0 4 0 0,-5-4-4 16,0 4 0-16,-4 0-6 15,0-4 0-15</inkml:trace>
          <inkml:trace contextRef="#ctx0" brushRef="#br0" timeOffset="2906.28">2729-3186 21 0,'0'4'10'0,"5"-8"-7"0,-5 4 11 15,0 8-14-15,0 5 1 16,0 3-1-16,0 8 1 16,0-4-1-16,0 8 0 15,-5 4 1-15,5 9 0 16,0 3-1-16,0-4 1 16,0-3 0-16,0-1 0 15,0-8-1-15,5-4 0 16,4-7-7-16,4-1 1 15</inkml:trace>
        </inkml:traceGroup>
        <inkml:traceGroup>
          <inkml:annotationXML>
            <emma:emma xmlns:emma="http://www.w3.org/2003/04/emma" version="1.0">
              <emma:interpretation id="{588A8834-0D4F-4FF4-B22C-FBA25F66CEBD}" emma:medium="tactile" emma:mode="ink">
                <msink:context xmlns:msink="http://schemas.microsoft.com/ink/2010/main" type="inkWord" rotatedBoundingBox="5324,7248 6409,7105 6489,7709 5403,7852"/>
              </emma:interpretation>
            </emma:emma>
          </inkml:annotationXML>
          <inkml:trace contextRef="#ctx0" brushRef="#br0" timeOffset="3421.91">3586-3073 21 0,'-9'-16'10'0,"-9"-12"-6"15,14 20 12-15,-5-4-15 16,-5 0 1-16,0 4 0 15,-4 4 1-15,0 4-3 0,-5 4 0 16,5 4 2-16,0 0 0 16,9 8-1-16,-5 0 1 15,5-4-2-15,0 4 1 16,5 8-2-16,4 5 1 16,4 3 0-16,5 4 0 15,5 0 0-15,-5 1 0 16,-4-1 1-16,-5 0 0 15,-5 1 0-15,-4 3 0 16,0-4 0-16,-5-4 1 16,-4-3 0-16,0-13 0 0,0-4 0 15,-5-4 0-15,5-12-1 16,-5-4 1-16,5-8-1 16,0-4 0-16,9-1-1 15,0 5 0-15,4 0-3 16,5 4 0-16,5 0-4 15,4 0 1-15,0 0-5 16,14 4 1-16</inkml:trace>
          <inkml:trace contextRef="#ctx0" brushRef="#br0" timeOffset="3750.03">3750-3061 25 0,'4'-8'12'0,"-4"0"-11"0,0 8 19 16,0 0-21-16,0 0 1 16,0 4 0-16,0 4 0 15,-4 0 0-15,-1 8 1 16,-4 9 0-16,0 7 0 15,-5 4 0-15,5 1 1 16,0-1-1-16,0-4 1 16,0 0-1-16,0 1 1 0,4-9-1 15,1 0 0-15,-1-8-1 16,5-12 0-16,0-4-6 16,0-8 0-16,5-4-3 15,-1-4 0-15</inkml:trace>
          <inkml:trace contextRef="#ctx0" brushRef="#br0" timeOffset="3906.28">3768-3258 31 0,'9'-12'15'0,"-5"0"-17"16,-4 12 28-16,0 0-27 15,0 0 1-15,5 0-6 16,-1 4 1-16,6 4-1 15,8 8 0-15</inkml:trace>
          <inkml:trace contextRef="#ctx0" brushRef="#br0" timeOffset="4414.41">4008-3028 21 0,'-4'8'10'0,"4"-8"-6"0,0 4 12 15,-5 4-16-15,1 8 1 0,-5 4 1 16,-1 8 0-16,1 0-2 16,0 5 0-16,5-5 1 15,-1 0 1-15,1-4-1 16,-1 1 0-16,5-9 0 15,0 0 1-15,0-8-1 16,9-8 0-16,0-4 1 16,0-16 0-16,5 0-1 15,4-17 0-15,-4 1-1 16,-1 0 1-16,5 3-1 16,5 1 0-16,0 0-1 15,4 8 1-15,0 4-1 16,0 3 0-16,1 9-1 0,-6 4 1 0,-3 8 1 15,-6 0 0-15,-4 4 0 16,-4 9 1-16,-5 7 0 16,0 0 0-16,-5 4 0 15,1 4 1-15,-1-3-2 16,1 3 1-16,-1-8-1 16,1 0 0-16,-1-4 1 15,0-3 0-15,5-5-3 16,0-4 0-16,5 4-7 15,9-8 0-15</inkml:trace>
        </inkml:traceGroup>
        <inkml:traceGroup>
          <inkml:annotationXML>
            <emma:emma xmlns:emma="http://www.w3.org/2003/04/emma" version="1.0">
              <emma:interpretation id="{C470C5FB-7BD2-423C-8856-5F9F41A7CE8F}" emma:medium="tactile" emma:mode="ink">
                <msink:context xmlns:msink="http://schemas.microsoft.com/ink/2010/main" type="inkWord" rotatedBoundingBox="6858,6969 8008,6945 8024,7686 6874,7710"/>
              </emma:interpretation>
            </emma:emma>
          </inkml:annotationXML>
          <inkml:trace contextRef="#ctx0" brushRef="#br0" timeOffset="5086.29">4847-3476 19 0,'0'-4'9'0,"0"8"-4"0,0 0 6 0,0 4-10 15,0 4 0-15,-4 4 1 16,-1 9 1-16,-4 3-4 16,0 0 1-16,0 8 2 15,4 9 0-15,-4 3-1 16,0 8 0-16,0 9 0 16,0-5 0-16,-4-3-1 15,-1-5 1-15,5-7-1 16,-5-5 1-16,5-8 0 15,5-8 0-15,-1-11-1 16,1-5 1-16,4-4 0 16,0-12 0-16,4-5-1 15,10-7 1-15,-1-12-1 16,1-4 0-16,4 4-1 16,5 3 1-16,-1 1-1 15,6 4 1-15,-1 4-1 16,0 8 1-16,-4 4-1 0,-1 8 0 15,-3 0 1-15,-1 8 0 16,-5 4 0-16,-4 8 1 16,-9 4 0-16,-4 8 1 15,-5 1-1-15,0-5 1 16,-9 0-1-16,-1 0 1 16,1-8-1-16,-4 5 1 15,-1-9-1-15,5 0 0 16,-5-12 0-16,0-4 0 0,1-4 0 15,-1-8 0-15,0 0-2 16,5 4 1-16,5 0-3 16,4-1 1-16,0 5-9 15,9 0 1-15</inkml:trace>
        </inkml:traceGroup>
        <inkml:traceGroup>
          <inkml:annotationXML>
            <emma:emma xmlns:emma="http://www.w3.org/2003/04/emma" version="1.0">
              <emma:interpretation id="{55C6CD98-D75D-44DA-B2FF-6AA8CB0E183A}" emma:medium="tactile" emma:mode="ink">
                <msink:context xmlns:msink="http://schemas.microsoft.com/ink/2010/main" type="inkWord" rotatedBoundingBox="7571,7453 7874,7156 8069,7355 7766,7652"/>
              </emma:interpretation>
            </emma:emma>
          </inkml:annotationXML>
          <inkml:trace contextRef="#ctx0" brushRef="#br0" timeOffset="5508.17">5510-3081 28 0,'-32'0'14'0,"41"-4"-9"0,-5 4 19 15,5 0-23-15,5-4 0 16,4 0 0-16,9 0 0 0,5-4-2 15,-5 4 1-15,19-4 1 16,-15 4 0-16,10-4-5 16,-9-4 1-16,4 8-6 15,-8 4 0-15</inkml:trace>
          <inkml:trace contextRef="#ctx0" brushRef="#br0" timeOffset="5758.18">5491-2887 27 0,'9'0'13'0,"5"8"-8"0,-5-12 18 16,5 4-23-16,4-8 1 15,5 0-1-15,-5 4 1 16,18-9-1-16,-4 5 0 16,9-4-8-16,-10 4 0 15</inkml:trace>
        </inkml:traceGroup>
        <inkml:traceGroup>
          <inkml:annotationXML>
            <emma:emma xmlns:emma="http://www.w3.org/2003/04/emma" version="1.0">
              <emma:interpretation id="{CE80A2FB-B1EA-4095-9E1D-2189061E0327}" emma:medium="tactile" emma:mode="ink">
                <msink:context xmlns:msink="http://schemas.microsoft.com/ink/2010/main" type="inkWord" rotatedBoundingBox="8705,7058 10612,7018 10627,7742 8720,7782"/>
              </emma:interpretation>
            </emma:emma>
          </inkml:annotationXML>
          <inkml:trace contextRef="#ctx0" brushRef="#br0" timeOffset="6851.94">6702-3319 18 0,'-9'-12'9'0,"37"4"-1"0,-24 0 5 16,5 0-13-16,5 4 1 16,8-4-1-16,6 0 1 15,-1 0-2-15,0 0 1 16,5 4 0-16,0 4 0 15,-1 8 0-15,-3 12 1 16,-10-4-1-16,-14 12 0 0,-8 13 1 16,-14 11 0-16,-1 0-1 15,-8 17 1-15,-5-5 0 16,-4-3 0-16,-9-5-1 16,-5-3 1-16,5-9-1 15,-1-4 0-15,5-11 0 16,10-5 1-16,3-12-1 15,6-8 1-15,8-8-1 16,10-4 1-16,4-4-1 16,4-4 1-16,5 0-2 15,5 7 1-15,4 1 0 16,0 8 0-16,-4 4 0 16,4 0 0-16,0 5 1 15,0 3 0-15,0 0 0 16,5 8 0-16,0-4 0 15,4 0 1-15,0 0 0 0,-4-8 0 16,-1 0-1-16,6-8 0 16,3-4-5-16,6 0 1 15,13 0-6-15,-10 0 1 16</inkml:trace>
        </inkml:traceGroup>
        <inkml:traceGroup>
          <inkml:annotationXML>
            <emma:emma xmlns:emma="http://www.w3.org/2003/04/emma" version="1.0">
              <emma:interpretation id="{4E5F9A72-F350-4DB8-B786-760BFF27049B}" emma:medium="tactile" emma:mode="ink">
                <msink:context xmlns:msink="http://schemas.microsoft.com/ink/2010/main" type="inkWord" rotatedBoundingBox="9548,7117 10587,7017 10641,7575 9601,7675"/>
              </emma:interpretation>
            </emma:emma>
          </inkml:annotationXML>
          <inkml:trace contextRef="#ctx0" brushRef="#br0" timeOffset="7328.84">7759-3141 19 0,'5'-24'9'0,"-19"-17"-3"16,10 29 10-16,-5 4-15 15,-1 0 1-15,-3 0 1 16,-1 0 0-16,-4 8-4 16,0 0 1-16,4 4 2 15,1 4 1-15,4 4-2 16,0 8 1-16,4 0-2 15,1 5 1-15,-1-1-1 16,0 0 0-16,5 8 0 16,5 4 0-16,0-3 0 15,-1 3 1-15,1 0-1 16,-5-7 1-16,0-1 0 16,-5 0 0-16,-9-4 0 15,-4-8 0-15,-4-4 0 16,-1-4 1-16,0-8-1 15,-4 0 0-15,0-12-1 16,4 0 1-16,5 0-4 16,9-8 0-16,9 4-7 15,14 0 1-15</inkml:trace>
          <inkml:trace contextRef="#ctx0" brushRef="#br0" timeOffset="7625.72">7968-3218 24 0,'-5'0'12'0,"5"4"-8"0,0-4 13 0,-4 8-17 16,-1 4 1-16,1 8 0 15,-5 5 0-15,0 3-1 16,0 4 0-16,-1 12 1 16,1 1 0-16,0-1 0 15,0-8 0-15,5 1 0 16,-1-13 1-16,1-4-2 16,-1-4 0-16,5-8-8 15,0-8 0-15</inkml:trace>
          <inkml:trace contextRef="#ctx0" brushRef="#br0" timeOffset="7813.22">7963-3367 31 0,'5'-4'15'0,"-1"-12"-16"0,-4 16 22 16,0 0-22-16,5 4 1 15,-1 0-12-15,1 4 1 16,4 8 9-16,-4 0 0 16</inkml:trace>
          <inkml:trace contextRef="#ctx0" brushRef="#br0" timeOffset="8328.84">8154-3121 19 0,'-14'4'9'0,"19"12"-5"0,-10-12 13 0,1 8-16 15,-5-4 1-15,0 16 0 16,-1 5 1-16,1-1-3 16,0 8 0-16,0-4 2 15,0-3 0-15,0-5 0 16,5-4 0-16,-1-8 0 15,10-4 1-15,4-12-2 16,9-8 1-16,0-12-1 16,5-8 1-16,4-1-1 15,5 1 0-15,-5-4-1 16,9-1 0-16,-4 5-1 16,0 4 1-16,-5 8-1 15,0 0 0-15,-4 12 0 0,-5 8 0 16,-5 8 1-16,-3 12 0 15,-6 0-1-15,-4-4 1 16,0 12 0-16,-4 1 1 16,-1 7-1-16,0-8 1 15,1 0-3-15,4 1 1 16,0-5-8-16,9-4 0 16</inkml:trace>
        </inkml:traceGroup>
        <inkml:traceGroup>
          <inkml:annotationXML>
            <emma:emma xmlns:emma="http://www.w3.org/2003/04/emma" version="1.0">
              <emma:interpretation id="{46962BB5-B180-4C2C-84BA-0E8212243672}" emma:medium="tactile" emma:mode="ink">
                <msink:context xmlns:msink="http://schemas.microsoft.com/ink/2010/main" type="inkWord" rotatedBoundingBox="14011,6881 17981,6797 18000,7681 14030,7765"/>
              </emma:interpretation>
            </emma:emma>
          </inkml:annotationXML>
          <inkml:trace contextRef="#ctx0" brushRef="#br0" timeOffset="11626.19">12109-3262 25 0,'-5'-4'12'0,"-8"-16"-9"0,13 16 15 15,-5-5-19-15,1 5 1 0,-1 0-1 16,-4 12 1-16,0-4 0 16,0-4 1-16,-5 5-1 15,1-1 1-15,-1-4 0 16,5 4 0-16,0 0 1 15,0 0 0-15,0 0 0 16,4 0 0-16,1-4-1 16,-5 4 1-1,-5-4-1 1,1 4 0-16,-1 4-1 16,0 4 0-16,1 4 0 15,-1 4 1-15,10 0-1 16,-5 9 1-16,4-1-1 15,0 4 0-15,1 0 0 16,4 9 1-16,0-1-1 16,-5-8 0-16,5-8 0 0,5 5 1 15,4-9-1-15,5-8 1 16,4 0-1-16,9-8 0 16,9-8-10-16,10-8 1 15</inkml:trace>
          <inkml:trace contextRef="#ctx0" brushRef="#br0" timeOffset="12094.95">12431-3165 19 0,'-5'-21'9'0,"1"5"0"15,4 8 5-15,-9 4-12 16,0 0 0-16,-5 4 0 16,-4 0 1-16,4 4-3 15,-4 0 0-15,0 8 3 16,0 4 0-16,0 5-1 16,0 11 0-16,0-8 0 15,-1 8 0-15,6 9-1 16,4-5 0-16,9 0-1 15,4-4 1-15,5 1-1 16,14-9 1-16,4-8-1 16,5-8 1-16,9-4 0 0,0-8 0 15,-5-12-1-15,-4-12 1 16,-5-1-1-16,0 1 1 16,-4-8 0-16,-5 0 0 15,-4-5-1-15,-5 1 1 16,-5 0-1-16,-4 16 1 15,-4 3-1-15,-1 1 1 16,1 4-2-16,-10 8 1 16,-4 0-1-16,0 0 0 15,0 12-3-15,4 0 1 16,0 4-8-16,5 4 1 0</inkml:trace>
          <inkml:trace contextRef="#ctx0" brushRef="#br0" timeOffset="12563.7">13130-3234 22 0,'-32'-12'11'0,"-18"8"-5"16,41 0 11-16,-14 0-16 0,5 4 1 15,-14-4 1-15,10 4 1 16,-10 4-4-16,5 0 0 16,-1 4 2-16,10 0 1 15,5 4-2-15,-1-4 1 16,19 8-1-16,-1-4 0 15,23 4-1-15,-4-3 1 16,9 7-1-16,-5 0 1 16,14 4-1-16,-9-4 0 15,-1 12 0-15,-8-3 1 16,-19 3 0-16,1-4 0 0,-23 4-1 16,0-7 1-16,-19-1 0 15,6-4 0-15,-15-4 0 16,1-4 0-16,4-4-1 15,5-8 0-15,4-4-4 16,0-4 0-16,19-4-7 16,13 0 0-16</inkml:trace>
        </inkml:traceGroup>
      </inkml:traceGroup>
    </inkml:traceGroup>
    <inkml:traceGroup>
      <inkml:annotationXML>
        <emma:emma xmlns:emma="http://www.w3.org/2003/04/emma" version="1.0">
          <emma:interpretation id="{306AF09A-BF4C-4C37-B2F1-B1F654F680E8}" emma:medium="tactile" emma:mode="ink">
            <msink:context xmlns:msink="http://schemas.microsoft.com/ink/2010/main" type="paragraph" rotatedBoundingBox="867,10244 24688,9051 24760,10473 938,116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0A4318-3189-4C87-B4FB-0857C0424B6C}" emma:medium="tactile" emma:mode="ink">
              <msink:context xmlns:msink="http://schemas.microsoft.com/ink/2010/main" type="line" rotatedBoundingBox="867,10244 24688,9051 24760,10473 938,11667"/>
            </emma:interpretation>
          </emma:emma>
        </inkml:annotationXML>
        <inkml:traceGroup>
          <inkml:annotationXML>
            <emma:emma xmlns:emma="http://www.w3.org/2003/04/emma" version="1.0">
              <emma:interpretation id="{30D013ED-5037-47F5-B000-2FF736A17064}" emma:medium="tactile" emma:mode="ink">
                <msink:context xmlns:msink="http://schemas.microsoft.com/ink/2010/main" type="inkWord" rotatedBoundingBox="12053,9822 15967,9626 16002,10324 12088,10521">
                  <msink:destinationLink direction="with" ref="{BA1C84A7-FBA2-49EE-B179-377E05FC03F7}"/>
                </msink:context>
              </emma:interpretation>
            </emma:emma>
          </inkml:annotationXML>
          <inkml:trace contextRef="#ctx0" brushRef="#br1" timeOffset="-208663.75">9896-188 25 0,'-4'4'12'0,"17"-12"-9"16,-3 8 14-16,3-4-17 15,1 0 0-15,4 4 0 16,0 0 1-16,14-4-1 15,-10 0 0-15,15 4 0 16,-10 0 1-16,5-4-4 16,-10 0 0-16,6 4-4 15,-6 0 0-15</inkml:trace>
          <inkml:trace contextRef="#ctx0" brushRef="#br1" timeOffset="-208382.5">10069-405 23 0,'-9'12'11'0,"13"-4"-8"0,-4-8 17 0,0 4-19 16,0 0 0-16,0 20 0 15,0-4 1-15,-4 13-2 16,-5 3 0-16,-5 4 1 16,-4 5 0-16,-5 3 0 15,5-16 0-15,-5 4-5 16,5-3 0-16,14-1-4 16,4-4 0-16</inkml:trace>
          <inkml:trace contextRef="#ctx0" brushRef="#br1" timeOffset="-207257.48">10491-67 22 0,'0'0'11'0,"4"8"-9"0,-4-8 16 15,0 0-17-15,0 0 0 16,9-8 0-16,-4 0 1 15,4-4-3-15,4 0 1 16,6-8 2-16,3-12 0 16,5-1-1-16,-4 9 1 15,18-20-2-15,0 0 0 16,-5-1 0-16,0 1 0 16,-4 4-1-16,-9 3 1 15,-5 5 0-15,-5 4 0 0,-3 0 1 16,-1 7 0-16,-9 5-1 15,0 4 0-15,-5 4-1 16,-4 0 1-16,0 8-1 16,-5 0 0-16,1 4 0 15,-5 8 0-15,-1 4 1 16,1 0 0-16,0 9 0 16,0 7 0-16,0-4 0 15,0 8 0-15,0 5 0 16,4 3 0-16,0 4 1 15,1 1 0-15,-1-1-1 16,1-3 1-16,3-1 0 16,1-8 0-16,0-12 0 15,0-3 0-15,5-1-1 16,4-4 1-16,4-8 0 16,10-4 0-16,4-12-1 0,9-4 1 15,5-8-1-15,4-5 1 16,5 1-1-16,-9 4 0 15,4-8-1-15,-4 4 1 16,-5 8 0-16,-9 3 0 16,-4 1 0-16,-14 12 0 15,-5 0 0-15,-8 4 1 16,-1 4-1-16,-4 1 0 16,-5-1 0-16,1 4 0 15,-1 4 0-15,5 0 0 16,0-4-1-16,4 4 1 0,5 0-1 15,4 0 1-15,5 1 0 16,5-1 0-16,9-4 0 16,4 0 0-16,4-8 0 15,-3 0 1-15,12-4-1 16,6-4 0-16,8 0-9 16,-4 0 1-16</inkml:trace>
          <inkml:trace contextRef="#ctx0" brushRef="#br1" timeOffset="-206663.73">11153-26 22 0,'-9'-12'11'0,"18"4"-8"16,-5 0 15-16,10-5-17 16,0-3 0-16,-1-4 0 15,5-4 0-15,9-8-2 0,5-5 1 16,5-3 1-16,-6 8 0 15,15-8-1-15,-10 11 0 16,9-7-4-16,-8 8 0 16,12-4-4-16,-17 7 1 15</inkml:trace>
          <inkml:trace contextRef="#ctx0" brushRef="#br1" timeOffset="-206944.98">11262-482 26 0,'0'0'13'0,"0"0"-11"0,0 0 15 16,4 4-17-16,-4 8 0 16,5-4 1-16,-1 8 0 15,1 9-1-15,4 7 0 16,0 4 1-16,0 0 0 16,5 1 0-16,-1-1 0 15,-4 0 0-15,0 1 0 16,0-1 0-16,-4-8 1 0,-1-4-6 15,-4 1 0-15,10-1-4 16,-6-12 0-16</inkml:trace>
          <inkml:trace contextRef="#ctx0" brushRef="#br1" timeOffset="-206273.1">11783-228 21 0,'5'-4'10'0,"4"8"-8"15,-9-4 15-15,13 0-16 0,-3 0 1 16,12-8 0-16,-4 4 0 15,0-4-3-15,-4 0 1 16,13 0 1-16,-4 0 1 16,9 0-2-16,-10 4 0 15,6 0-7-15,-6 0 0 16</inkml:trace>
          <inkml:trace contextRef="#ctx0" brushRef="#br1" timeOffset="-205007.46">11924-429 23 0,'-5'0'11'0,"5"-4"-10"0,0 4 15 16,0 0-15-16,0 0 0 16,0 4 2-16,0 0 0 15,0 16-3-15,0-4 0 16,-4 20 2-16,-1-8 0 15,-8 9-1-15,4-9 1 16,-5 12-1-16,0-8 0 16,1 5-1-16,-1-5 0 0,5-4 0 15,5-8 1-15,4 1-3 16,0-5 0-16,13-8-7 16,-4-4 1-16</inkml:trace>
          <inkml:trace contextRef="#ctx0" brushRef="#br1" timeOffset="-204304.33">12486-417 19 0,'5'4'9'0,"-10"-8"-5"0,5 4 9 16,-4 0-12-16,-1 0 0 15,-8 8 1-15,4 0 1 16,-10 12-3-16,1-4 0 15,-4 16 2-15,3-7 0 16,-3 11-1-16,8-8 1 16,1 4-1-16,3-4 0 0,6 5-1 15,-1-5 0-15,10-8 1 16,-1-4 1-16,10-8-1 16,-5-4 0-16,18-4-1 15,-4 0 1-15,13-8-1 16,-8 0 1-16,8-8-2 15,-9 4 1-15,-4-4 0 16,-5 0 0-16,-5 4 0 16,1 4 0-16,-5 8-1 15,0 0 1-15,-9 0-1 16,0 0 0-16,0 8 0 16,0 0 1-16,5 8-1 15,-1-8 0-15,1 8 0 16,-1-4 1-16,1-4 0 15,-1 0 0-15,10-8 0 16,-5 0 1-16,9-4 0 0,-4 4 0 16,9-8 0-16,-5 0 0 15,0-4 0-15,-5 0 0 16,1-8 0-16,-5 8 1 16,-4-17-2-16,-1 9 1 15,-8-16 0-15,-1 8 0 16,-4-4-1-16,4 7 1 15,-4 5-1-15,0 4 0 16,0 0-1-16,5 4 1 16,-1 4-9-16,1 4 0 15</inkml:trace>
          <inkml:trace contextRef="#ctx0" brushRef="#br1" timeOffset="-203601.2">12836-353 25 0,'18'-16'12'0,"18"24"-10"16,-27-8 17-16,23 4-19 0,-10-4 0 15,24 0 0-15,-10 0 1 16,19 0-1-16,-10 0 1 16,5-8-2-16,-14 0 0 15,5 0-6-15,-9 0 0 16</inkml:trace>
          <inkml:trace contextRef="#ctx0" brushRef="#br1" timeOffset="-203851.2">13253-679 22 0,'0'12'11'0,"-5"-16"-7"16,5 4 10-16,0 4-14 0,0 0 0 16,-4 4 1-16,-1-4 0 15,-8 16-1-15,4-4 0 16,-14 12 1-16,5-3 0 16,0 15 0-16,-1-12 0 15,1 16-1-15,5-7 1 16,-5 11 0-16,4-12 0 15,5 5-1-15,0-9 1 16,4 0-1-16,1-8 0 16,4 1 0-16,0-5 1 15,13 0-1-15,-4-8 1 16,14 0-1-16,-5-4 1 0,18-8 0 16,-8 0 0-16,8-8-4 15,-9 4 1-15,0-8-7 16,-4 4 1-16</inkml:trace>
          <inkml:trace contextRef="#ctx0" brushRef="#br1" timeOffset="-203319.94">13584-784 26 0,'14'-12'13'0,"13"0"-13"15,-18 8 18-15,4 4-18 16,1 0 1-16,9 16 0 16,-5-4 0-16,9 12-2 15,-9-4 1-15,5 20 1 16,-5-11 1-16,-13 19-2 16,-5-12 1-16,-10 29 0 15,1-17 1-15,-22 17-1 16,8-17 1-16,-27 9-4 15,9-13 1-15,-4 8-8 16,9-11 1-16</inkml:trace>
          <inkml:trace contextRef="#ctx0" brushRef="#br1" timeOffset="202578.1">-1121-159 18 0,'-4'-4'9'0,"4"16"-8"16,0-12 11-16,0 8-11 0,-5 0 0 16,1 8 0-16,-1 4 1 15,0 8-2-15,1 1 0 16,-1-5 1-16,1 4 0 16,4 4 0-16,4 1 0 15,5-5 0-15,5 0 0 16,4-8 0-16,9-4 0 15,5-8 0-15,9-4 0 16,0-8-1-16,-5-8 1 16,-9-4-1-16,1-4 1 15,-6 4-1-15,-4 4 1 0,0 0-1 16,-8-5 1-16,-1 5-1 16,-9 12 0-16,0 0 0 15,0 0 1-15,0 8-1 16,-5 9 0-16,1 7-1 15,-1 12 1-15,-4 12 0 16,0 17 0-16,0-1 0 16,-5 1 0-16,-4 4 0 15,-5-5 0-15,-4-16 0 16,-5-7 1-16,5-1 0 16,-5-8 1-16,1-8-1 15,-1-7 1-15,0-9-1 16,0 0 1-16,1-4-1 15,3-4 0-15,6-4-1 16,4-4 1-16,4 0-4 16,5 0 0-16,4-1-6 0,10 5 0 15</inkml:trace>
          <inkml:trace contextRef="#ctx0" brushRef="#br1" timeOffset="202890.6">-631 345 18 0,'-5'-12'9'0,"-4"16"-4"15,9 0 8-15,0 0-13 16,0 8 1-16,-4 8 0 16,-1 4 1-16,1 4-2 15,-1 5 0-15,-4-1 1 16,-4 0 0-16,3 4 0 16,-8 1 0-16,9-1-1 15,0-12 1-15,5-4-8 16,8-8 1-16</inkml:trace>
          <inkml:trace contextRef="#ctx0" brushRef="#br1" timeOffset="203156.23">-345 167 23 0,'-9'4'11'0,"27"-4"-8"0,-9 0 16 16,4 0-19-16,6 0 0 0,3 0 0 16,6 0 1-16,-1 0-1 15,0 0 0-15,-4-4-1 16,-5 0 0-16,0 0-6 15,5 0 1-15</inkml:trace>
          <inkml:trace contextRef="#ctx0" brushRef="#br1" timeOffset="203453.11">-182 50 24 0,'0'12'12'0,"-9"-16"-13"0,9 8 18 16,0 4-17-16,-5 5 0 16,5 3 0-16,-4 8 1 15,-5 0-1-15,0 0 0 16,-5 9 1-16,1 11 0 15,3 0-1-15,-3-3 1 16,4-5-1-16,4-8 1 16,5 0-8-16,9-12 0 15</inkml:trace>
          <inkml:trace contextRef="#ctx0" brushRef="#br1" timeOffset="203999.99">240-2 22 0,'0'-12'11'0,"9"16"-10"16,-9-4 13-16,0 8-14 16,0 4 0-16,0-4 0 15,-5 4 1-15,1 4-1 16,-1 8 0-16,1 1 0 15,4 3 1-15,0 0-1 16,4-4 0 0,14-8 1-1,5-7 0-15,4-9 0 0,10-9 0 16,3-7-1-16,1-4 1 16,0 0 0-16,-5 4 0 15,-8-4-1-15,-10 0 0 16,0 3 0-16,-5 9 1 15,1 0-1-15,-14 8 0 16,0 0 0-16,-9 0 1 16,4 8-2-16,-4 8 1 15,-4 13 0-15,-1 7 0 16,-4 24 0-16,0 13 0 16,-5 0 0-16,-9 11 0 0,5-11 0 15,-4-13 1-15,-1 5 0 16,-5-9 1-16,1-3 0 15,0-9 0-15,-5-8 0 16,5-11 0-16,0-9 0 16,-1-12 1-16,5-12-2 15,5-9 0-15,9 5-4 16,5 0 1-16,3-8-7 16,10-4 1-16,19 4-2 15,3-4 1-15</inkml:trace>
          <inkml:trace contextRef="#ctx0" brushRef="#br1" timeOffset="204437.49">621 470 25 0,'-9'-8'12'0,"13"4"-13"0,-4 4 23 16,9-13-23-16,0 1 1 16,5 8 0-16,4-4 0 15,5 0 0-15,0 4 0 16,4 8 0-16,-9 4 0 16,-4 12 0-16,-10 1 1 0,-8 11-1 15,-15 0 0-15,-3 12 1 16,-1-3 1-16,0-5-2 15,-4-4 1-15,0-3 0 16,4-9 0-16,5-4 0 16,0-8 1-16,9-4-2 15,9 0 0-15,0-4 0 16,9 4 0-16,9-8-2 16,-13 4 1-16,-1 0-1 15,5 4 1-15,0-8 0 16,5 4 0-16,4 0 0 15,0 4 1-15,9-4 0 16,1 0 0-16,3 0-7 16,10 0 0-16</inkml:trace>
          <inkml:trace contextRef="#ctx0" brushRef="#br1" timeOffset="204734.37">1251 99 24 0,'-13'-4'12'15,"17"4"-11"-15,1 0 16 0,4 0-17 16,4 0 1-16,-3 0 0 16,3-4 0-16,5 0-1 15,5 0 0-15,4 0-2 16,0 0 1-16,5 4-6 16,-5 4 1-16</inkml:trace>
          <inkml:trace contextRef="#ctx0" brushRef="#br1" timeOffset="205031.25">1192 320 23 0,'-4'13'11'0,"13"-13"-9"0,0 0 16 16,0 4-17-16,9 0 1 16,0-4 1-16,-4-4 1 15,4-4-5-15,0-1 1 0,5 1 0 16,4 4 1-16,5-4-8 15,0 0 0-15</inkml:trace>
          <inkml:trace contextRef="#ctx0" brushRef="#br1" timeOffset="207296.9">1904 659 23 0,'0'4'11'0,"10"-16"-8"0,-10 12 11 15,4-8-13-15,1 0 0 16,-1 0 0-16,5-12 0 16,0 4-2-16,0-9 1 15,9-3 0-15,-8-8 1 16,3-8-2-16,1-5 1 15,8-7-1-15,10-5 1 16,0 9-1-16,9-13 0 0,0 5-1 16,-5 3 1-16,0 5 0 15,-4 0 0-15,-5 15 0 16,-4 1 1-16,-5 0-1 16,-4 12 1-16,-1 3 0 15,-4 5 0-15,0 4 0 16,0 0 1-16,-9 12-1 15,0 0 1-15,0 0-1 16,5 8 1-16,-1 0 0 16,1 0 0-16,-5 8-1 15,0 0 1-15,0 5 0 16,0 7 0-16,5 0-1 16,-1 4 1-16,1-7-1 15,-1 7 1-15,1 8-1 16,-1 8 1-16,1 1-1 15,-5 3 0-15,0 5 0 16,4-1 0-16,5-3 0 0,0-5 1 16,0-4-1-16,-4-3 0 15,0-5 0-15,-1-8 1 16,1 0-1-16,-5-7 1 16,0-5 0-16,0-4 1 15,4 0-1-15,-4-8 1 16,0 0-3-16,-4-4 0 15,4-8-7-15,4-4 1 16</inkml:trace>
          <inkml:trace contextRef="#ctx0" brushRef="#br1" timeOffset="207626.61">1986 353 22 0,'0'-8'11'0,"9"8"-8"16,0-4 13-16,0-4-16 15,0 4 1-15,5-1 0 16,4-3 0-16,9 4-1 0,5 4 0 15,9-4 0-15,0 0 1 16,4-4 0-16,0 0 0 16,-4 0-1-16,0 0 1 15,0 0-1-15,-5 4 0 16,0 0-2-16,-8 4 1 16,3-4-6-16,-8 4 0 15</inkml:trace>
          <inkml:trace contextRef="#ctx0" brushRef="#br1" timeOffset="208220.37">2775 583 19 0,'-4'-9'9'0,"-1"13"-4"0,5-4 11 16,0 0-15-16,0 5 0 16,0-1 1-16,-4 4 0 15,-1 4-3-15,1 8 0 16,-1 0 2-16,1 4 0 16,-1 0-1-16,5 1 1 15,0-1-1-15,0 0 1 16,0 0-1-16,5-8 1 15,4-4-1-15,4-8 1 0,5-8 0 16,5-4 1-16,4-8-1 16,5 8 0-16,0-12 0 15,-5-8 0-15,0-4 0 16,-9-1 0-16,-4-3-1 16,-10 0 1-16,-4 7-1 15,-9 1 1-15,-9 12-1 16,-4 0 1-16,-6 4-1 15,1 4 1-15,0 8-1 16,4 4 0-16,5 0-1 16,5 4 1-16,3 0-3 15,1-4 0-15,5 0-6 16,8 0 1-16</inkml:trace>
          <inkml:trace contextRef="#ctx0" brushRef="#br1" timeOffset="208657.87">3379 179 19 0,'-5'8'9'0,"-4"5"-4"16,9-9 9-16,0 0-14 15,0 0 1-15,0 0-1 16,4 0 1-16,1-4-1 16,0 0 0-16,4-4 1 15,0-4 0-15,0 0 0 16,0-1 1-16,-5 1 0 16,-4 0 0-16,-4 4-1 15,-1 4 1-15,-4 0-1 16,5 4 1-16,-1 0-10 0,10 0 1 15</inkml:trace>
          <inkml:trace contextRef="#ctx0" brushRef="#br1" timeOffset="212129.07">4009-99 18 0,'-5'0'9'0,"10"-12"-5"15,-5 12 10-15,0 0-13 16,0 0 0-16,9-4 1 15,-9 4 0-15,9-4-3 16,0 4 1-16,5-4 1 16,4-4 0-16,0 0 0 15,-4 4 0-15,4-8-1 16,0 4 0-16,5 4 0 16,4 4 0-16,-4 0 0 15,-1 0 0-15,1 4 0 16,0 4 1-16,-5 8-1 15,-5 0 1-15,1 0-1 0,-5 4 1 16,-4 4-1-16,-5-3 1 16,-5-1-1-16,-4 4 1 15,-5 4-1-15,1 4 1 16,-5 1 0-16,-1 3 0 16,1 0 0-16,-4 5 0 15,8 7 0-15,-4 0 0 16,-5 5-1-16,1-9 1 15,-6-4-1-15,-3-3 1 16,-1-5-1-16,-4-4 0 16,4-8 0-16,0 0 1 0,5-7-1 15,4-1 1-15,5-8-1 16,0-4 1-16,4-8-1 16,5 0 1-16,5-9-2 15,4 1 1-15,4 0-1 16,1 0 1-16,4 0-1 15,0 4 0-15,0 0 0 16,0 0 1-16,5 8-1 16,-1 4 0-16,1-4 0 15,-5 0 0-15,9 4 0 16,-4 4 1-16,-1 4 0 16,5-4 0-16,-4 4 0 15,4 4 0-15,0 0 0 16,0 0 1-16,5 0 0 15,-9-4 0-15,4 0-1 16,0 0 1-16,-4-4 0 0,4 0 0 16,0 0 0-16,0 0 0 15,0-4 0-15,0-4 0 16,0 0-4-16,1-4 1 16,3 4-7-16,-8-4 1 15</inkml:trace>
          <inkml:trace contextRef="#ctx0" brushRef="#br1" timeOffset="213113.46">5243 62 21 0,'-5'4'10'0,"-8"-4"-6"0,13-4 11 16,-5 4-15-16,-4 0 1 15,0 0 0-15,-5-4 1 16,-4 4-2-16,0-4 0 16,0 4 1-16,0 4 0 15,-5 0-1-15,5 4 1 16,4 5-1-16,5-1 0 15,5 8 0-15,4 0 0 16,4 4 0-16,1 0 0 16,4 9 0-16,0 7 0 15,0 0 0-15,0 5 0 0,5-1 1 16,-10-8 0-16,-4 1 0 16,-4-9 0-16,-14 0 0 15,4-4 1-15,-9-8-1 16,1-4 1-16,-1-8-1 15,0-8 1-15,1-4-1 16,3-8 1-16,-3-4-2 16,-1-4 1-16,5 0-2 15,0 4 1-15,9 3-3 16,4 5 0-16,5 4-7 16,9 4 1-16</inkml:trace>
          <inkml:trace contextRef="#ctx0" brushRef="#br1" timeOffset="213504.09">5474 200 19 0,'-4'-13'9'0,"13"9"-4"0,-9 4 10 0,0 0-14 16,0 0 0-16,0 4 0 16,-5 0 1-16,1 5-2 15,-6 3 0-15,1 0 1 16,0 8 1-16,0 4-1 15,5 8 0-15,-1 5 0 16,1-1 0-16,-1 0-1 16,-4-4 1-16,0 1 0 15,0-9 0-15,4 0 0 16,1-4 0-16,-1-8-3 16,1-4 1-16,4-8-7 15,4-8 0-15</inkml:trace>
          <inkml:trace contextRef="#ctx0" brushRef="#br1" timeOffset="213722.84">5524-18 23 0,'9'-20'11'0,"9"8"-8"0,-13 3 14 15,-5 9-18-15,0 0 0 16,0 0 0-16,0 0 0 16,0 0-3-16,4 5 0 15,5 3-3-15,5 4 1 16</inkml:trace>
          <inkml:trace contextRef="#ctx0" brushRef="#br1" timeOffset="214285.34">5687 216 19 0,'0'4'9'0,"-4"8"-9"15,4 0 16-15,-5-4-15 16,1 0 0-16,-1 12 1 16,1 4 0-16,-6 13-2 15,6-1 0-15,-1 0 1 0,1 5 1 16,-1-5-1-16,1 0 1 16,-5-4-2-16,4-7 1 15,1-9 0-15,4-4 0 16,0-8 0-16,0-4 0 15,9-12 0-15,0-4 0 16,0-13-1-16,9-7 1 16,5-4-2-16,4 3 1 15,9 1 0-15,0 0 0 16,1 4-1-16,-1 3 0 16,-4 5 0-16,-5 8 1 0,0 4-1 15,-4 4 1-15,-5 8-1 16,-4 4 1-16,-5 4 0 15,-5 0 1-15,-4 12-1 16,-4 0 1-16,-1 5 0 16,-4 7 0-1,0 8-1 1,5 0 1-16,-1-7 0 16,5-5 0-16,5 0-1 15,4-8 1-15,9-4 0 16,9-3 0-16,5-5-9 15,9-4 1-15</inkml:trace>
          <inkml:trace contextRef="#ctx0" brushRef="#br1" timeOffset="-214461.37">6871-583 18 0,'-4'0'9'0,"4"-4"-4"0,0 4 6 15,0 0-10-15,-5 0 1 0,0 4 0 16,-4 0 1-16,-4 8-4 15,-5 5 0-15,-5 11 3 16,0 0 0-16,1 16-1 16,-1 17 0-16,0 3-1 15,-4 9 1-15,4-13 0 16,5 5 0-16,5-1-1 16,4-3 1-16,4-9-1 15,5-7 1-15,5-9-1 16,8-8 0-16,1-12-8 15,8-8 1-15</inkml:trace>
          <inkml:trace contextRef="#ctx0" brushRef="#br1" timeOffset="-213507.55">6980 26 17 0,'0'-4'8'15,"0"8"-3"-15,4-12 7 0,1 0-11 16,0 0 1-16,4-8-1 16,0 0 1-16,4 0-3 15,5-5 1-15,1-3 1 16,-1-4 0-16,4-8-1 16,6-5 1-16,-1-7-1 15,5 0 0-15,-1-5-1 16,1-3 1-16,-5 7-1 15,-4 1 1-15,-5 12-1 16,-4 12 1-16,-1-1-1 16,-4 9 1-16,-4 4 0 15,-5 0 0-15,0 4 0 16,-9 4 0-16,0 4 0 16,-5 8 1-16,1 8-1 0,-6 8 0 15,1 5 0-15,0 3 0 16,0 4 0-16,0 8 1 15,0 5-1-15,4 3 1 16,0 1-1-16,1-1 1 16,-1 0-1-16,1 1 1 15,-1-13-1-15,0-4 0 16,5 1 0-16,0-5 1 16,0-8-1-16,5-4 1 15,-1-4 0-15,1-7 0 0,4-5 0 16,0-4 0-16,4-8-1 15,5-1 1-15,5 1-1 16,4-8 1-16,5-8-1 16,4-4 1-16,5 0-1 15,4-5 0-15,0 5-1 16,5 0 1-16,0 0 0 16,-5 8 0-16,0 3-1 15,-8 5 0-15,-6 8 1 16,-8 0 0-16,-5 8-1 15,-9 0 1-15,-14 4 0 16,-4 0 1-16,-4 5-1 16,-1 3 1-16,-4 4-1 15,-1-4 1-15,1 0-1 16,0-4 1-16,4 4-1 0,1-4 0 16,4 1 0-16,-1-1 0 15,6 0 0-15,4 0 1 16,4 0-1-16,5 0 0 15,0-4 0-15,5-4 0 16,8 0 0-16,1 0 0 16,9 0 1-16,-1 0 0 15,1 0 0-15,4-4 0 16,0 4-2-16,5-4 1 16,0 4-8-16,0 0 1 15</inkml:trace>
          <inkml:trace contextRef="#ctx0" brushRef="#br1" timeOffset="-213148.17">7774-385 21 0,'-5'0'10'0,"5"-12"-6"15,0 12 11-15,0 4-15 16,5 8 1-16,-1 8 0 16,1 4 1-16,-1 5-3 0,5 3 1 15,0 0 1-15,0 4 1 16,1 5-2-16,-1 7 1 15,0-16 0-15,0-8 1 16,0 1-1-16,0-1 0 16,0-4-2-16,-4-4 1 15,-1 0-7-15,1-4 0 16</inkml:trace>
          <inkml:trace contextRef="#ctx0" brushRef="#br1" timeOffset="-212788.79">7629 87 21 0,'0'-4'10'0,"0"-4"-5"16,4 3 11-16,5 1-16 16,0-4 1-16,0 4 1 15,0-4 0-15,14-8-3 0,4-4 1 16,5-4 1-16,9-4 0 15,4-9 0-15,1-3 0 16,-1-4-3-16,-4-1 1 16,-10 13-7-16,1 0 1 15</inkml:trace>
          <inkml:trace contextRef="#ctx0" brushRef="#br1" timeOffset="-210382.52">8200-71 24 0,'5'-4'12'0,"-15"8"-9"0,20-8 13 16,-10 4-16-16,9-4 1 15,4 4 0-15,1-4 1 16,4 0-2-16,0 0 1 16,5 0 0-16,4 0 1 0,-4-4-2 15,-5 0 1-15,5 0-9 16,-5 8 1-16,0 0-1 16,0 8 0-16</inkml:trace>
          <inkml:trace contextRef="#ctx0" brushRef="#br1" timeOffset="-209710.64">8844-304 24 0,'0'0'12'0,"-9"4"-16"0,14-8 23 16,-10 8-19-16,0 0 1 15,-4 8 0-15,-4 4 0 16,-1 8-2-16,-4 4 1 15,0 4 1-15,-5 13 0 16,1-1 0-16,3-16 0 16,6 1-1-16,4-5 0 15,9-4 0-15,9-4 1 0,4-4-1 16,6-8 0-16,3 0 1 16,10-4 0-16,0-8-1 15,4 0 1-15,-9 0-1 16,0-8 0-16,-8 8 1 15,-6 0 0-15,1 0-2 16,-14 8 1-16,4 8 0 16,1 4 0-16,-1 0-1 15,1-8 1-15,9 4-1 16,-5 4 0-16,4 0 0 16,1 0 1-16,-1 0 0 15,6-7 1-15,-6-5 0 16,1-9 0-16,4 5 0 15,0-8 1-15,0-12-1 16,0 0 1-16,-4-4-1 16,0 0 0-16,-5-1-1 0,-9 1 1 15,0 0-1-15,-5 0 1 16,1 7-1-16,-1 5 1 16,1 4-2-16,4 4 1 15,0 8-3-15,0 0 0 16,0 0-6-16,9 4 0 15</inkml:trace>
          <inkml:trace contextRef="#ctx0" brushRef="#br1" timeOffset="-209288.76">9520-550 26 0,'4'-4'13'0,"-4"4"-14"16,0 0 19-16,0 4-17 15,0 8 0-15,0 8 0 16,0-8 0-16,-9 8-2 15,0 8 1-15,-4 9 0 16,-1-1 1-16,0 4 0 16,5-8 0-16,-4 9 0 0,-1-5 0 15,1 4 0-15,-1 1 0 16,5-5-1-16,0-4 1 16,4-8-1-16,5-3 0 15,5-5 0-15,4 0 0 16,5-4 0-16,-1-4 1 15,5-4-1-15,0-4 1 16,1 0-2-16,-1 0 1 16,0-4-4-16,-5-4 0 15,1 8-5-15,-14 0 0 16</inkml:trace>
          <inkml:trace contextRef="#ctx0" brushRef="#br1" timeOffset="-208991.88">9180-212 27 0,'0'-8'13'0,"4"12"-13"15,1-8 22-15,4 0-22 16,4 0 1-16,6 0-1 16,-6 4 1-16,19 0-1 15,0-4 0-15,4 4 1 0,0-4 0 16,1 4-2-16,-1-4 1 16,0 4-8-16,5 0 1 15</inkml:trace>
        </inkml:traceGroup>
        <inkml:traceGroup>
          <inkml:annotationXML>
            <emma:emma xmlns:emma="http://www.w3.org/2003/04/emma" version="1.0">
              <emma:interpretation id="{FBD85CB6-ADE7-42FD-82C5-49A029895872}" emma:medium="tactile" emma:mode="ink">
                <msink:context xmlns:msink="http://schemas.microsoft.com/ink/2010/main" type="inkWord" rotatedBoundingBox="18166,9607 21554,9438 21588,10134 18201,10303">
                  <msink:destinationLink direction="with" ref="{09A4B2D5-2CAF-420D-8571-8E1146FD947B}"/>
                </msink:context>
              </emma:interpretation>
            </emma:emma>
          </inkml:annotationXML>
          <inkml:trace contextRef="#ctx0" brushRef="#br1" timeOffset="-198944.9">16011-276 17 0,'0'-4'8'0,"0"4"0"16,4-4 2-16,5-8-10 16,5-5 1-16,8 1 0 15,1-4 0-15,-5-4-2 16,0-8 1-16,5-5 0 15,9-3 1-15,0 4-2 16,4-8 1-16,5-5-1 0,-10 13 1 16,6-9-1-16,-6 13 1 15,-3 0 0-15,-10 4 1 16,-5 4 0-16,-4 3 0 16,-9 5 0-16,0 4 1 15,-9 8-1-15,0 8 1 16,-4 0-2-16,-1 4 1 15,-4 12-1-15,0 9 1 16,0-1-1-16,0 4 0 16,-1 8 0-16,1 5 1 0,5-1-1 15,-1 9 0-15,0 7 0 16,5-4 1-16,0-7-1 16,0-5 1-16,5-7-1 15,-1-9 1-15,1-4 0 16,4-12 1-16,0-8-1 15,4-8 0-15,5-8 0 16,9-12 0-16,5-9-1 16,-5 9 0-16,23-4-1 15,-9 8 1-15,13-8-1 16,-9 8 1-16,1 3-1 16,-10 5 0-16,-4 4 0 15,-5 0 1-15,-9 8 0 16,0 0 1-16,-18 12-1 15,0-4 1-15,-18 4-1 16,-5 5 1-16,0-1 0 16,0 0 0-16,1 8-1 0,3-4 0 15,6 0 0-15,3-4 0 16,10 1 0-16,9-5 0 16,5-4-1-16,13 4 1 15,5-4 0-15,-5-4 0 16,18 0 1-16,-9 0 0 15,10 0-4-15,-10 0 1 16,14 0-6-16,-5 0 0 16</inkml:trace>
          <inkml:trace contextRef="#ctx0" brushRef="#br1" timeOffset="-198398.02">16759-184 21 0,'-5'-8'10'0,"28"-8"-7"15,-18 12 13-15,8-12-15 16,-4 4 0-16,5-12 0 15,-1 8 1-15,10-17-3 16,-5 9 1-16,14-4 0 16,-9 8 1-16,18-12-3 15,-10 7 0-15,10-3-5 16,-9 8 1-16</inkml:trace>
          <inkml:trace contextRef="#ctx0" brushRef="#br1" timeOffset="-198648.02">16900-587 24 0,'-5'8'12'0,"0"17"-11"16,5-21 16-16,0 12-17 15,0 0 0-15,0 12 0 16,0-8 1-16,0 17-1 15,0-9 1-15,5 12-1 16,-5-8 1-16,9 1 0 0,-4-9 0 16,4 4-2-16,-5-4 0 15,1-4-6-15,-1-4 0 16</inkml:trace>
          <inkml:trace contextRef="#ctx0" brushRef="#br1" timeOffset="-198101.14">17281-425 25 0,'0'4'12'0,"9"-4"-12"0,-9 0 20 15,13-4-20-15,-4 0 1 0,18-5-1 16,-4 1 1-16,13 0-2 16,-8 4 1-16,3-4-3 15,-3 4 1-15,3-4-5 16,-3 4 0-16</inkml:trace>
          <inkml:trace contextRef="#ctx0" brushRef="#br1" timeOffset="-197476.13">17974-659 17 0,'-4'0'8'0,"-1"0"-3"0,5 0 9 15,-4 0-13-15,-1 0 1 16,-8 12 0-16,-1-4 0 16,-9 16-2-16,5-4 0 15,-9 13 1-15,9-5 1 16,-5 12-1-16,10-12 0 15,4 13 0-15,0-9 0 16,9 0-1-16,0-4 0 16,13-8 0-16,-4-3 1 15,18-9-1-15,-8 0 0 16,12-16-1-16,-3 4 0 0,8-12 0 16,-9-1 1-16,9-3-1 15,-13 4 1-15,-5 4 0 16,-4 0 0-16,-5 4 0 15,0 0 1-15,-9 8-1 16,0 0 1-16,-5 12-1 16,5-4 1-16,0 8-1 15,0 0 0-15,9 4 0 16,-4-4 0-16,9 5 0 16,-1-5 0-16,5-4 0 15,-4 0 1-15,9-12-1 16,-5 0 1-16,0-12-1 15,0 0 1-15,0-20 0 16,-4 7 1-16,-1-19-1 16,1 8 0-16,-9-9-1 15,-1 9 1-15,-8-4 0 0,-1 12 0 16,0 11-2-16,1 1 1 16,-5 4-2-16,0 0 0 15,4 4-7-15,1 4 1 16</inkml:trace>
          <inkml:trace contextRef="#ctx0" brushRef="#br1" timeOffset="-196819.3">18346-651 28 0,'5'8'14'0,"9"-12"-15"16,-14 4 21-16,18-4-20 16,-5 0 0-16,15 4 1 15,-6 0 1-15,10 0-3 16,-5 0 1-16,9 0 0 15,-8 0 1-15,8 0-9 16,-4 0 1-16</inkml:trace>
          <inkml:trace contextRef="#ctx0" brushRef="#br1" timeOffset="-197069.3">18755-917 22 0,'0'0'11'0,"-14"16"-8"16,14-16 13-16,-5 12-16 16,1 0 0-16,-5 16 0 15,0-4 1-15,-9 9-1 16,4-9 0-16,-9 16 0 15,5-8 0-15,-9 13 1 16,9-9 0-16,-5 4-1 16,5-7 1-16,0 7-1 15,4-12 1-15,5 0-1 0,0-3 1 16,5-5-1-16,-1-4 0 16,5-4 0-16,0-4 1 15,14-4-1-15,-1 0 0 16,15-8-1-16,-10 0 0 15,9 0-6-15,-4 0 0 16</inkml:trace>
          <inkml:trace contextRef="#ctx0" brushRef="#br1" timeOffset="-196422.19">18990-558 27 0,'-4'0'13'0,"8"-4"-11"15,-4 4 18-15,5-5-19 16,-5 5 0-16,18-4 1 16,-4 0 0-16,13 0-3 15,-4 0 1-15,17 0 1 16,-8 0 0-16,14 0 0 15,-10 0 0-15,5-4-3 16,-5 4 0-16,9 4-7 16,-8 0 0-16</inkml:trace>
          <inkml:trace contextRef="#ctx0" brushRef="#br1" timeOffset="-201148.05">14650-22 23 0,'-18'0'11'0,"-10"-12"-1"0,19 20 0 16,-4-8-10-16,-10 12 0 15,0-4 1-15,-4 4 0 16,-5-4-1-16,-4 0 0 16,0 4 1-16,-5 8 1 15,0 9-1-15,0 3 0 16,5 4-1-16,9 0 1 0,4 5-1 15,14 3 1-15,9-4-1 16,14-3 1-16,8-5-1 16,15-8 1-16,4-8-2 15,8-4 0-15,6-8-7 16,-1-8 0-16</inkml:trace>
          <inkml:trace contextRef="#ctx0" brushRef="#br1" timeOffset="-200679.29">14913 42 25 0,'-18'0'12'0,"-9"8"-11"0,22-8 17 15,-4 0-17-15,0 4 0 16,-5 8 0-16,1 9 1 16,-1 3-2-16,0 4 0 15,5 4 1-15,5 5 1 16,-1 7-2-16,-4-8 1 16,9-4-1-16,-4-3 1 15,8-13-1-15,10 0 0 16,4-16 0-16,5-8 1 0,8-8-1 15,-8 4 1-15,18-13-1 16,-5 5 0-16,5-24 0 16,-9 8 0-16,-1-1 0 15,-8 9 0-15,-5-8 0 16,-4 8 1-16,-14-1 0 16,0 5 0-16,-9 4-1 15,0 4 1-15,-9 0-1 16,4 4 0-16,-4 8 0 15,4 4 0-15,1 4-4 16,4 4 0-16,9 0-5 16,0 0 0-16</inkml:trace>
          <inkml:trace contextRef="#ctx0" brushRef="#br1" timeOffset="-200210.54">15625 2 23 0,'-9'-12'11'0,"0"4"-6"0,9 8 14 0,-9-4-17 16,4 0 0-16,-8 4 1 16,-1 0 0-16,-4 0-4 15,4 0 1-15,1 4 1 16,4 0 1-16,0 8-2 16,-1 0 1-16,6-4-1 15,-1 0 0-15,1 12 0 16,-1-4 0-16,10 9-1 15,-1-5 1-15,5 12 0 16,-4-8 1-16,-5 0-1 16,0-3 1-16,-5 3 0 15,1 0 0-15,-5-4 0 16,4-4 1-16,-8-4 0 16,-1-4 1-16,-9-8-2 15,1 0 1-15,-1-8-4 16,5 0 0-16,4-4-9 0,5 4 1 15</inkml:trace>
          <inkml:trace contextRef="#ctx0" brushRef="#br1" timeOffset="-195756.31">19961-1083 18 0,'-13'-8'9'0,"-6"29"-4"0,19-17 8 15,-13 4-13-15,4 0 1 16,-9 12 0-16,4-4 1 16,-4 12-3-16,0-4 1 0,-5 21 1 15,5-5 1-15,-5 12-1 16,10-11 0-16,-10 11 0 15,5-7 0-15,0 7-1 16,4-12 1 0,19 13 0-1,-5-9 0-15,9-16-3 16,-5-8 1-16,10-16-6 16,-1 0 0-16</inkml:trace>
          <inkml:trace contextRef="#ctx0" brushRef="#br1" timeOffset="-195100.06">20143-937 17 0,'0'4'8'0,"-10"8"-2"0,10-12 7 16,-4 12-12-16,4-4 0 16,-5 8 1-16,1 0 1 0,-5 12-4 15,0-3 1-15,-9 11 2 16,4-8 0-16,-4 4-1 15,0-4 1-15,-5 9-2 16,9-9 1-16,-4 4 0 16,5-8 0-16,-1 1 0 15,0-5 0-15,5-4 0 16,-4-4 0-16,4-8 0 16,4 0 0-16,10-8-2 15,-5 4 1-15,22-16-2 16,-8 0 1-16,18-16-2 15,-5 11 1-15,18 1-1 16,-8 4 1-16,12-4 1 16,-12 4 0-16,8 4 0 15,-9 4 1-15,-13 0 0 16,-5 0 1-16,-18 12 0 0,0 0 1 16,-18 0 0-16,4-4 0 15,-13 0 0-15,5 0 0 16,-10 8-1-16,5-4 1 15,-5 8-1-15,5-4 1 16,-1 8-2-16,10-4 0 16,0 4 0-16,5-4 1 15,8 4-2-15,0-3 1 16,15 3 0-16,-6 0 1 16,14-4-1-16,-4-4 0 15,9 0-3-15,-5 0 1 0,13-4-6 16,-8 0 0-16</inkml:trace>
          <inkml:trace contextRef="#ctx0" brushRef="#br1" timeOffset="-194818.8">20478-752 19 0,'-4'4'9'0,"-1"4"-2"16,5-8 8-16,0 8-14 15,0 0 0-15,0 4 0 16,0 0 0-16,0 5-2 0,0-5 1 16,0 12 1-16,0-4 0 15,5 8-1-15,-1-4 1 16,5 5-2-16,-4-1 0 15,4-8-6-15,-5-4 1 16</inkml:trace>
          <inkml:trace contextRef="#ctx0" brushRef="#br1" timeOffset="-194537.55">20324-454 27 0,'5'-12'13'0,"4"0"-14"16,-9 12 20-16,13-12-19 15,-4 4 0-15,0-8 0 16,0 4 1-16,10-12-1 15,-6 7 0-15,19-3 0 16,-9 4 1-16,17 4-2 16,-8 0 0-16,14-4-7 15,-15 4 1-15</inkml:trace>
        </inkml:traceGroup>
        <inkml:traceGroup>
          <inkml:annotationXML>
            <emma:emma xmlns:emma="http://www.w3.org/2003/04/emma" version="1.0">
              <emma:interpretation id="{37196BFF-E3F6-4370-8523-81EE68A32757}" emma:medium="tactile" emma:mode="ink">
                <msink:context xmlns:msink="http://schemas.microsoft.com/ink/2010/main" type="inkWord" rotatedBoundingBox="21848,9369 24697,9226 24731,9892 21882,10035">
                  <msink:destinationLink direction="with" ref="{09A4B2D5-2CAF-420D-8571-8E1146FD947B}"/>
                </msink:context>
              </emma:interpretation>
            </emma:emma>
          </inkml:annotationXML>
          <inkml:trace contextRef="#ctx0" brushRef="#br1" timeOffset="-194225.05">20914-744 26 0,'18'0'13'0,"14"-8"-14"15,-23 4 19-15,13 4-18 16,-4 0 0-16,5-4 0 16,-5 0 1-16,5 4-4 15,-5 0 1-15,5 0-5 16,-5 0 1-16</inkml:trace>
          <inkml:trace contextRef="#ctx0" brushRef="#br1" timeOffset="-193943.8">21081-897 22 0,'-4'8'11'0,"8"0"-10"0,-4-8 16 15,5 8-17-15,-5-4 0 16,0 12 0-16,0 0 1 16,-5 13-1-16,1-9 0 15,-5 8 1-15,0-4 0 16,-5 8 0-16,5-7 0 15,-5 7-3-15,5-8 1 0,5-4-6 16,-1-4 1-16</inkml:trace>
          <inkml:trace contextRef="#ctx0" brushRef="#br1" timeOffset="-193303.16">21426-792 23 0,'-4'0'11'0,"-10"12"-11"0,14-12 17 16,-9 8-17-16,0 0 1 15,-5 12 0-15,1-4 0 16,-5 4-1-16,-1-4 0 16,1 9 0-16,5-5 1 15,8 4-1-15,1-8 1 16,13 0 0-16,-5-4 0 16,19-12-1-16,-5 0 1 15,14-8-2-15,-5 0 1 16,5-4-1-16,-5 0 0 15,-4-8 0-15,-5 4 0 0,0 0 0 16,-5 4 0-16,-3-1 1 16,-6 5 0-16,-4 8 0 15,0 0 1-15,0 8 0 16,0 1 0-16,0-5 0 16,0 0 0-16,0 8-1 15,0-4 0-15,5 4 0 16,-1 0 1-16,10 4-1 15,-5-4 0-15,14-8 0 16,-5 0 1-16,18-8-1 16,-9 0 1-16,0-8 0 15,-4 4 0-15,0-12 0 16,-5 4 0-16,0-13 0 16,-4 5 0-16,-5-8 0 15,-5 8 0-15,-8 4-1 16,-1 4 0-16,-8 3-1 0,3 1 1 15,-3 8-3-15,-1 0 1 16,5 4-7-16,5 0 1 16</inkml:trace>
          <inkml:trace contextRef="#ctx0" brushRef="#br1" timeOffset="-192756.28">21834-756 20 0,'-9'0'10'0,"9"0"-6"0,0 0 14 16,0 0-17-16,0 0 0 15,14-4 1-15,0 0 1 16,13 4-4-16,-9 0 0 0,23 0 2 16,-10 0 1-16,19 0-2 15,-13 0 1-15,8 4-9 16,-9-4 1 0</inkml:trace>
          <inkml:trace contextRef="#ctx0" brushRef="#br1" timeOffset="-192943.78">22220-1139 27 0,'0'0'13'0,"0"4"-14"16,0-4 19-16,0 12-18 15,0-4 1-15,-9 20 0 16,4-3 0-16,-8 15-1 16,4-8 0-16,-10 17 1 15,6-9 0-15,-5 12 0 16,4-11 1-16,-9-1-2 16,10-12 1-16,-1 8 0 15,1-7 0-15,-1-5-1 16,5-4 0-16,0-8-5 0,4-4 1 15,1-8-4-15,4 0 0 16</inkml:trace>
          <inkml:trace contextRef="#ctx0" brushRef="#br1" timeOffset="-192459.4">22447-1135 20 0,'9'12'10'0,"13"32"-7"0,-17-35 11 16,4 23-14-16,5-8 1 16,-5 20 1-16,0-7 0 15,-5 19-2-15,1-12 0 16,-14 9 3-16,0-13 0 16,-28 4-1-16,15-7 1 15,-15 3-1-15,10-12 1 16,-14 1-10-16,10-9 0 15</inkml:trace>
        </inkml:traceGroup>
      </inkml:traceGroup>
    </inkml:traceGroup>
    <inkml:traceGroup>
      <inkml:annotationXML>
        <emma:emma xmlns:emma="http://www.w3.org/2003/04/emma" version="1.0">
          <emma:interpretation id="{6DBB4DC1-A81D-42CE-A8E6-62C883F06DBB}" emma:medium="tactile" emma:mode="ink">
            <msink:context xmlns:msink="http://schemas.microsoft.com/ink/2010/main" type="paragraph" rotatedBoundingBox="3299,12793 12549,11194 12819,12759 3569,143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F1FE9F2-FBF8-4636-B95F-26CA7342AEF6}" emma:medium="tactile" emma:mode="ink">
              <msink:context xmlns:msink="http://schemas.microsoft.com/ink/2010/main" type="line" rotatedBoundingBox="3299,12793 12549,11194 12819,12759 3569,14358"/>
            </emma:interpretation>
          </emma:emma>
        </inkml:annotationXML>
        <inkml:traceGroup>
          <inkml:annotationXML>
            <emma:emma xmlns:emma="http://www.w3.org/2003/04/emma" version="1.0">
              <emma:interpretation id="{ECA82955-4E0F-4456-819D-70FB90BB26B8}" emma:medium="tactile" emma:mode="ink">
                <msink:context xmlns:msink="http://schemas.microsoft.com/ink/2010/main" type="inkWord" rotatedBoundingBox="3370,13202 3747,13137 3786,13361 3408,13426"/>
              </emma:interpretation>
            </emma:emma>
          </inkml:annotationXML>
          <inkml:trace contextRef="#ctx0" brushRef="#br1" timeOffset="-184349.5">1224 2949 22 0,'-4'4'11'0,"17"-12"-8"0,-13 8 13 16,9-4-15-16,0 0 0 16,5 4 0-16,0 0 0 15,-1 0-1-15,-4 0 0 16,0 0 1-16,5 0 0 0,4 0-1 16,0 0 1-16,5 0-4 15,4 0 1-15,9 4-6 16,-4-8 1-16</inkml:trace>
          <inkml:trace contextRef="#ctx0" brushRef="#br1" timeOffset="-184771.38">1256 2764 17 0,'-14'-8'8'0,"10"0"-5"0,4 12 9 15,0-4-11-15,0 0 1 16,0 0 0-16,0 0 1 16,9 0-4-16,4 0 1 15,6 0 2-15,-6-4 0 16,5 4 0-16,0-4 0 15,5 4-1-15,0 0 0 16,4-4 0-16,0 4 0 16,0 0-1-16,1-5 1 15,-6 1-2-15,1 0 1 0,0 0-7 16,-5 4 0-16</inkml:trace>
        </inkml:traceGroup>
        <inkml:traceGroup>
          <inkml:annotationXML>
            <emma:emma xmlns:emma="http://www.w3.org/2003/04/emma" version="1.0">
              <emma:interpretation id="{2F8B8DE2-5D9C-4E96-AB9B-333B6547971C}" emma:medium="tactile" emma:mode="ink">
                <msink:context xmlns:msink="http://schemas.microsoft.com/ink/2010/main" type="inkWord" rotatedBoundingBox="4366,12873 6212,12717 6294,13684 4448,13841"/>
              </emma:interpretation>
            </emma:emma>
          </inkml:annotationXML>
          <inkml:trace contextRef="#ctx0" brushRef="#br1" timeOffset="-183349.48">2422 2631 17 0,'-10'-12'8'0,"20"3"-4"15,-6 5 10-15,5-4-13 0,5-4 1 16,8 4-1-16,6-4 1 16,12 4-3-16,-3 0 1 15,-1 12 1-15,-9 0 0 16,5 8-1-16,-5 4 0 15,0 4 1-15,-4 9 0 16,-9 3 0-16,-10 8 0 16,-4 1 0-16,-4 3 1 15,-10 8 0-15,-13 1 0 16,-14 3-1-16,-4-7 1 16,-1-1-1-16,1 0 0 0,-5-3 0 15,5-13 1-15,4-4-2 16,5-4 1-16,-1-12 0 15,10-3 0-15,4-9-1 16,5-9 0-16,5-3 0 16,8-4 0-16,5 4-1 15,9 0 1-15,0 0-1 16,5 4 0-16,0 0 0 16,-1 8 0-16,1-4 0 15,-1 4 0-15,5 4 0 16,-4 8 1-16,4 0 0 15,0 4 0-15,1 0 1 16,3 0 0-16,1 1 0 16,4-5 0-16,5 0 0 15,-5 0 0-15,-4-4 0 16,4-4 0-16,0-8 0 0,0 0 0 16,-8-4-1-16,-1-4 0 15,0 4-9-15,0-4 0 16</inkml:trace>
          <inkml:trace contextRef="#ctx0" brushRef="#br1" timeOffset="-182661.98">3038 3163 22 0,'-13'0'11'0,"17"0"-7"16,-4 0 10-16,5-8-13 15,-1-4 1-15,1-4-1 16,-1-5 1-16,6 1-3 16,-1-4 1-16,0-4 1 15,4 4 0-15,5 3-1 16,10-11 0-16,8-4 0 0,0-8 1 16,0 3-2-16,5-3 1 15,-4 0 0-15,-6-9 1 16,-8-3-1-16,-5 7 0 15,0 1-1-15,0 0 1 16,1 7 0-16,-6 5 0 16,1 8 0-16,-5 4 1 15,0 3-1-15,-5 5 0 16,1 4 0-16,-5 12 0 16,0 0 0-16,5 4 1 15,-1 16-1 1,1-4 0-16,-1 13-1 15,1 3 1-15,-1 8 0 16,1 1 1-16,-1 7-1 16,1-4 0-16,-1 5 0 15,1 3 0-15,-5-8 0 16,4-3 1-16,1 3-1 16,0 0 0-16,-1-3 0 15,1-1 0-15,-1-8 1 16,1-3 0-16,-1-5 0 15,1-4 0-15,-1-4 0 16,1-4 1-16,-5-4-3 16,0-8 0-16,-5-4-7 15,5-8 0-15</inkml:trace>
          <inkml:trace contextRef="#ctx0" brushRef="#br1" timeOffset="-182380.73">3111 2905 25 0,'-5'0'12'0,"10"-4"-9"0,-5 4 16 15,4 0-17-15,6-4 0 16,8 0 0-16,9-4 1 0,5 0-4 15,8 0 1-15,1-1 2 16,-4-3 0-16,8 0-1 16,0 0 0-16,-4 4 0 15,0 4 0-15,0 4-3 16,-5 0 1-16,0 0-8 16,-4 8 0-16</inkml:trace>
          <inkml:trace contextRef="#ctx0" brushRef="#br1" timeOffset="-181927.6">3900 2965 20 0,'-23'0'10'0,"14"-4"-4"0,9 4 9 16,0 0-13-16,0 0 0 15,0 4 0-15,0 0 1 16,-4 8-4-16,-1 5 1 16,1-1 2-16,-1 8 1 15,1-4-2-15,-1 4 0 16,5 8 0-16,5-3 0 0,-1 3-1 15,5-8 0-15,9-4 0 16,5 0 1-16,4-7 0 16,1-13 0-16,-1-4-1 15,5-9 1-15,-5-7 0 16,-5-4 1-16,-3-8-1 16,-10-4 0-16,-5-1-1 15,-4 5 1-15,-9 4 0 16,-9 8 0-16,-5-1-1 15,-8 1 1-15,-1 8-3 16,0 8 1-16,0 8-9 16,1 12 0-16</inkml:trace>
        </inkml:traceGroup>
        <inkml:traceGroup>
          <inkml:annotationXML>
            <emma:emma xmlns:emma="http://www.w3.org/2003/04/emma" version="1.0">
              <emma:interpretation id="{7547C340-DC46-4F5C-A3C0-7D3D32D1A3CF}" emma:medium="tactile" emma:mode="ink">
                <msink:context xmlns:msink="http://schemas.microsoft.com/ink/2010/main" type="inkWord" rotatedBoundingBox="7048,12991 8379,12761 8508,13504 7177,13734"/>
              </emma:interpretation>
            </emma:emma>
          </inkml:annotationXML>
          <inkml:trace contextRef="#ctx0" brushRef="#br1" timeOffset="-175159.31">5411 2667 22 0,'-14'-12'11'0,"-4"-4"-5"16,13 12 12-16,-4 0-16 15,-4 0 0-15,-1 0 1 16,0 4 0-16,-4 0-4 16,0 4 0-16,0 0 2 15,0 4 1-15,4 4-2 0,1 0 0 16,-1 0 0-16,5 4 0 16,4 0 0-16,5 4 0 15,5 1-1-15,4 3 1 16,0 0-1-16,5-4 1 15,-5 4 0-15,0 0 0 16,-5 9 0-16,-4 3 1 31,-4-4 0-31,-1-3 0 16,-8-1 0-16,-1-4 1 16,-4-4-1-16,-5-4 1 0,1-4-1 15,-6-4 1-15,-8-8-1 16,4-8 0-16,5-8-1 15,4-4 1-15,1-4-1 16,4 0 1-16,4 3-3 16,5 5 1-16,0 4-3 15,4-4 0-15,5 4-6 16,14 8 0-16</inkml:trace>
          <inkml:trace contextRef="#ctx0" brushRef="#br1" timeOffset="-174799.93">5583 2748 22 0,'-9'-8'11'0,"18"8"-6"0,-9 0 12 16,0 0-16-16,0 0 1 16,0 4 0-16,0 4 1 15,0 0-4-15,-5 4 1 16,1 8 2-16,-5 4 0 16,0 0-1-16,0 0 1 15,0 9-2-15,4 3 1 0,0-4-1 16,1-3 0-16,-1-5 0 15,1-4 1-15,-1-4-1 16,1-4 1-16,-1-4-4 16,5-4 1-16,0-12-7 15,5-4 0-15</inkml:trace>
          <inkml:trace contextRef="#ctx0" brushRef="#br1" timeOffset="-174596.8">5569 2486 27 0,'-13'-25'13'0,"22"-3"-9"15,-14 24 18-15,5 4-22 16,0-4 1-16,0 4-1 16,0 0 1-16,0 0-2 0,5 4 1 15,-1 0-3-15,5 8 1 16,5 4-6-16,4 0 0 15</inkml:trace>
          <inkml:trace contextRef="#ctx0" brushRef="#br1" timeOffset="-173971.8">5860 2671 20 0,'-14'-12'10'15,"14"24"-6"-15,0-8 12 0,0 0-15 16,0 0 0-16,0 4 0 16,0 4 1-16,-5 0-2 15,1 4 0-15,-1 9 1 16,1 3 1-16,-5-4 0 15,0 0 0-15,0 0-1 16,0 5 0-16,-1-1 0 16,6 4 0-16,-1-8 0 15,1-4 0-15,-1-7-1 16,5-5 1-16,0-8 0 16,5-8 0-16,4-9-1 0,0 1 1 15,5-4-1-15,4-4 1 16,0-8-1-16,5-1 0 15,-1 5-1-15,1 0 1 16,9 8 0-16,-5 0 0 16,0 0-1-16,0 7 1 15,1 5-1-15,-6 4 1 16,-8 8-1-16,4 0 1 31,-9 21 0-31,-9 7 0 16,5-4 0-16,-5-8 0 0,-5-4 0 15,-4 0 1-15,0 5 0 16,0-1 0-16,0 8 0 16,4-4 1-16,1 0-2 15,4 1 1-15,9-1 0 16,4-4 0-16,6-8-1 16,8 0 1-16,0-4-1 15,0-8 1-15,0-4-4 16,5-8 0-16,9 0-7 15,-5 4 1-15</inkml:trace>
        </inkml:traceGroup>
        <inkml:traceGroup>
          <inkml:annotationXML>
            <emma:emma xmlns:emma="http://www.w3.org/2003/04/emma" version="1.0">
              <emma:interpretation id="{08525B7A-FC62-472F-8A81-A6E9AC1D711A}" emma:medium="tactile" emma:mode="ink">
                <msink:context xmlns:msink="http://schemas.microsoft.com/ink/2010/main" type="inkWord" rotatedBoundingBox="8915,12597 12433,10998 12909,12046 9391,13645"/>
              </emma:interpretation>
            </emma:emma>
          </inkml:annotationXML>
          <inkml:trace contextRef="#ctx0" brushRef="#br1" timeOffset="-162955.78">6935 2074 16 0,'4'-4'8'0,"14"-4"-5"15,-13 0 9-15,4 4-12 16,4-4 1-16,6-4 0 16,3 0 1-16,10 4-3 15,-5 0 1-15,0 4 1 16,1 4 1-16,-1 4-1 16,-4 8 0-16,-5 8 0 15,-5 4 0-15,-4 4 0 16,-9-7 1-16,-4 3-1 15,-5 12 0-15,-5 0 0 16,-9 5 0-16,-4-5-1 16,-4 0 1-16,3 9 0 15,6-5 0-15,-1-4 0 16,-9-8 0-16,14-3 0 0,0-9 0 16,0-8-1-16,4-4 1 15,5 0-1-15,5-4 1 16,-1-4-2-16,5 4 1 15,0 0-1-15,5-4 1 16,4 0 0-16,0 4 0 16,-5 0 0-16,5 0 1 15,0 4 0-15,0 4 1 16,1 0-1-16,3 0 0 16,1-4-1-16,4 0 1 15,0-4 0-15,0-4 1 0,0 4-2 16,5-12 1-16,-5 0-6 15,5 0 0-15,4 0-4 16,-4 4 0-16</inkml:trace>
          <inkml:trace contextRef="#ctx0" brushRef="#br1" timeOffset="-160955.76">7039 2828 24 0,'4'0'12'0,"51"-12"-14"0,-28 4 19 15,18-4-18-15,14 0 1 0,14 4 0 16,9 0 1-16,-5-4-1 16,9 4 0-16,5 0 0 15,4-1 1-15,-9 1 0 16,0 0 0-16,-4 8-1 16,-10 0 0-16,-8 0 1 15,-14-4 0-15,-5 0-1 16,-9 0 0-16,-8 4-1 15,-10-4 1-15,-9 4-7 16,-9 0 1-16</inkml:trace>
          <inkml:trace contextRef="#ctx0" brushRef="#br1" timeOffset="-162080.77">7492 2437 21 0,'0'-4'10'0,"-9"-4"-8"0,14 0 12 16,4 0-14-16,5-4 0 16,-1-4 0-16,5 0 1 15,0-5-2-15,5-3 1 16,-5-4 0-16,0 4 1 16,1-8-1-16,3-1 0 15,5-3 0-15,-8-4 0 0,-1 7 0 16,-5 5 1-16,1-8-1 15,0 0 0-15,-5 7 0 16,-5-3 0-16,-4 8 0 16,-4 0 1-16,-1 8-1 15,-4 8 1-15,0 4 0 16,0 4 0-16,0 8 0 16,0 8 0-16,4 4-1 15,1 4 1-15,-5 0-1 16,4 9 1-16,-9-1-1 15,-4 4 1-15,5-4-1 16,4 5 1-16,-5 7-1 16,5-4 1-16,0-3-1 15,0-1 1-15,4-4-1 16,1-8 0-16,-1-4 0 16,1-3 1-16,4-5 0 0,4-4 0 15,5-4 0-15,5-8 0 16,0-4-1-16,-5 0 1 15,4-4-1-15,1-5 0 16,8 1 0-16,1-4 1 16,0 0-1-16,0 4 0 15,-1 0 0-15,1 4 0 32,-10 0 0-32,-13 12 0 15,-4 0 0-15,-5 4 1 16,-5 4-1-16,1 4 0 0,-1 0 0 15,-4 4 0-15,9 0 0 16,0 0 0-16,0 0 0 16,4 4 1-16,1-3-1 15,-1-5 1-15,5 0-1 16,-4-4 1-16,8 4-1 16,5-4 1-16,5-4-1 15,4-4 0-15,5 4 0 16,8-4 0-16,6 0-4 15,-1 0 0-15,5-4-5 16,-5 0 1-16</inkml:trace>
          <inkml:trace contextRef="#ctx0" brushRef="#br1" timeOffset="-161408.89">8005 2526 23 0,'-9'-12'11'0,"4"0"-9"0,5 12 18 16,5-8-20-16,4-5 1 15,0 1-1-15,5 0 1 16,4-4-2-16,0-4 1 16,9 0 0-16,9-8 1 15,5-5-2-15,5 1 1 16,-6 4 0-16,1-4 1 15,5-9-1-15,-10 9 0 0,-4 0 0 16,-5 4 1-16,-9 3-1 16,0 9 0-16,-9 4-3 15,-9 12 0-15,0 0-4 16,5 0 0-16</inkml:trace>
          <inkml:trace contextRef="#ctx0" brushRef="#br1" timeOffset="-161737.02">8214 2078 26 0,'0'0'13'0,"0"8"-13"0,0-8 19 16,4 8-18-16,-4 5 0 15,5-1 2-15,-1 4 0 16,1-4-4-16,4 8 1 0,-5 0 2 15,5 4 0-15,5 5-1 16,0 3 1-16,-1 0-2 16,1 0 0-16,4 1 1 15,-9-1 0-15,0-4-1 16,0 0 1-16,0-8-3 16,-4 1 1-16,-1-9-6 15,1-4 1-15,4-8-4 16,5 0 1-16</inkml:trace>
          <inkml:trace contextRef="#ctx0" brushRef="#br1" timeOffset="-201898.05">9987 865 18 0,'5'-16'9'0,"17"-1"-3"15,-13 9 9-15,10 0-14 16,3 0 0-16,5-4 1 15,10 8 0-15,8 0-3 16,0 0 0-16,5 4 2 16,-9 4 0-16,-5 8-1 15,-13 8 1-15,-9 5-1 16,-14 7 1-16,-14 8 0 0,-9 5 0 16,-8 7 0-16,-6-4 1 15,-8 1-1-15,0-5 1 16,-5-4-1-16,4-7 1 15,6-5-1-15,8-4 1 16,5-12-1-16,8-4 0 16,6-8-1-16,8-8 1 15,5 0-1-15,9-4 0 16,5 0-1-16,4 4 0 16,5 0 0-16,0 4 1 15,-1 0-1-15,1 8 1 0,0 4 0 16,-1 0 0-16,5 0 0 15,5 8 1-15,0 0-1 16,9 0 1-16,0-4 0 16,-5 4 1-16,5-11-2 15,0-5 0 1</inkml:trace>
        </inkml:traceGroup>
      </inkml:traceGroup>
    </inkml:traceGroup>
    <inkml:traceGroup>
      <inkml:annotationXML>
        <emma:emma xmlns:emma="http://www.w3.org/2003/04/emma" version="1.0">
          <emma:interpretation id="{BF6460D6-CE14-42F5-820C-A14B60DC90BA}" emma:medium="tactile" emma:mode="ink">
            <msink:context xmlns:msink="http://schemas.microsoft.com/ink/2010/main" type="paragraph" rotatedBoundingBox="9458,13199 15589,12046 15785,13085 9653,1423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1C54431-6E11-4A74-9024-EB8A48CD4483}" emma:medium="tactile" emma:mode="ink">
              <msink:context xmlns:msink="http://schemas.microsoft.com/ink/2010/main" type="line" rotatedBoundingBox="9458,13199 15589,12046 15785,13085 9653,14239"/>
            </emma:interpretation>
          </emma:emma>
        </inkml:annotationXML>
        <inkml:traceGroup>
          <inkml:annotationXML>
            <emma:emma xmlns:emma="http://www.w3.org/2003/04/emma" version="1.0">
              <emma:interpretation id="{B1922400-560A-4991-9C4C-0AA433A630CF}" emma:medium="tactile" emma:mode="ink">
                <msink:context xmlns:msink="http://schemas.microsoft.com/ink/2010/main" type="inkWord" rotatedBoundingBox="9504,13443 9952,13359 10035,13798 9586,13882"/>
              </emma:interpretation>
            </emma:emma>
          </inkml:annotationXML>
          <inkml:trace contextRef="#ctx0" brushRef="#br1" timeOffset="-160424.5">7488 2989 22 0,'-5'5'11'0,"19"-18"-11"0,0 9 15 16,4-4-15-16,9-4 0 15,0 4 0-15,0 4 1 16,1 0-1-16,-1-4 0 15,0 8 1-15,-4 4 0 16,-10 12 0-16,-8 8 1 0,-10 13-1 16,-4-1 1-16,-4 8 0 15,-15 9 1-15,-8-5-1 16,0-8 0-16,-5-3-1 16,5 3 1-16,4-12 0 15,0-8 0-15,5-12-1 16,4-4 0-16,10-8-1 15,4-4 1-15,4-4-1 16,1 0 0-16,4-4-1 16,4 0 0-16,1 0 0 15,4 4 0-15,4 4 0 16,1 8 1-16,4 4 0 16,5 0 0-16,-1 4 0 15,6 0 0-15,-1 4 1 16,5 0 0-16,-10-4-1 15,6 0 1-15,-1 0 0 0,9 0 0 16,-4-8-2-16,4 4 1 16,5-4-10-16,9 0 1 15</inkml:trace>
        </inkml:traceGroup>
        <inkml:traceGroup>
          <inkml:annotationXML>
            <emma:emma xmlns:emma="http://www.w3.org/2003/04/emma" version="1.0">
              <emma:interpretation id="{51E11D6A-969E-4773-AAAB-25D281955CE1}" emma:medium="tactile" emma:mode="ink">
                <msink:context xmlns:msink="http://schemas.microsoft.com/ink/2010/main" type="inkWord" rotatedBoundingBox="13347,12468 15589,12046 15785,13085 13543,13507"/>
              </emma:interpretation>
            </emma:emma>
          </inkml:annotationXML>
          <inkml:trace contextRef="#ctx0" brushRef="#br1" timeOffset="-157986.98">11216 2288 22 0,'0'-4'11'0,"0"0"-7"0,0 4 14 16,0 0-17-16,-4 0 1 16,4 0 1-16,0 0 1 15,0 0-5-15,0 0 1 16,13-4 3-16,1 0 0 15,9 0-1-15,4 0 0 16,0 0-1-16,9 0 0 16,1-4-1-16,-1 0 1 15,0 0-1-15,0 3 1 16,-4 1 0-16,0 0 0 16,-9 0-3-16,-5 4 1 0,-5 0-6 15,1-4 1-15,9 4-4 16,-1 4 0-16</inkml:trace>
          <inkml:trace contextRef="#ctx0" brushRef="#br1" timeOffset="-155533.83">11670 2768 20 0,'-27'0'10'0,"22"-4"-3"0,5 4 11 0,0 0-17 16,0 0 0-16,9 0 1 16,9 0 0-16,10 4-2 15,17-4 0-15,0 0 1 16,14-4 0-16,18 0-1 16,14 0 0-16,18 4 0 15,9-4 0-15,4-4 0 16,10 4 0-16,-5-5 1 15,0 9 0-15,-5-4-1 16,-17 0 0-16,-24 0-1 16,-13 0 0-16,-13 0-2 15,-14 0 0-15,-14 0-6 16,-5 4 1-16</inkml:trace>
          <inkml:trace contextRef="#ctx0" brushRef="#br1" timeOffset="-157346.35">11969 1901 20 0,'0'-4'10'0,"0"-20"-6"0,0 24 13 15,9-4-16-15,0 4 0 16,5-4 0-16,0 4 1 16,4 0-2-16,4 0 0 15,1 4 1-15,0-4 0 16,-1 4-1-16,1 4 1 16,0 4-1-16,-1 4 0 0,-8 0 0 15,-5 4 1-15,-9 4-1 16,-4 1 1-16,-10 3-1 15,-13 4 1-15,-5-8 0 16,0 5 0-16,1-1-1 16,-1 8 1-16,9-8-1 15,0 0 1-15,1 1-1 16,-1-5 0-16,5-4-1 16,0 0 0-16,9-4 0 15,0 0 0-15,4-3 1 16,5-1 0-16,5 0 0 15,-1-4 0-15,1 0 0 16,-1-4 1-16,5-4 0 16,5 0 0-16,4 0 0 15,5 0 0-15,4 0-1 16,0 0 1-16,0 0-1 0,1 0 0 16,-1 0 0-16,0 0 1 15,-4 0-3-15,-5 0 0 16,5 0-6-16,-1 0 0 15</inkml:trace>
          <inkml:trace contextRef="#ctx0" brushRef="#br1" timeOffset="-156690.09">12577 2131 23 0,'0'0'11'0,"-9"-8"-7"16,9 12 13-16,-5 0-17 16,-4 4 1-16,-4 8 0 15,-5-8 0-15,-1 4-1 16,-3 4 0-16,-1 8 1 15,5 5 1-15,4 3-1 16,1 0 1-16,4-4-1 16,4 1 0-16,5-1 0 15,5-8 0-15,4 0-1 16,9-4 1-16,0-12 0 0,9-4 0 16,5-8-1-16,-5-4 0 15,-4-8-1-15,-5-4 0 16,0 0 0-16,-4 3 0 15,-1 1 0-15,-4 4 0 16,-4 4 0-16,-1 4 1 16,-4 8 0-16,0 0 0 15,0 4 0-15,0 8 0 16,5 4 0-16,0 0 0 16,-1 4 0-16,5-3 0 15,5-1 0-15,-1-4 1 16,10-4 0-16,4 0 0 0,5-4-1 15,0-8 1-15,4-4 0 16,-4-4 1-16,0-8-2 16,-5-5 1-16,-9-7 0 15,-4 8 1-15,-5 0-1 16,-9 0 0-16,-5-1-1 16,-9 5 1-16,1 0-1 15,-5 0 0-15,-5 0-1 16,5 12 1-16,0 0-3 15,4 4 1-15,1 4-6 16,-1 0 0-16,14 0-2 16,18 0 1-16</inkml:trace>
          <inkml:trace contextRef="#ctx0" brushRef="#br1" timeOffset="-155986.96">12981 2042 27 0,'4'0'13'0,"10"8"-11"0,-5-8 17 0,9 4-19 16,9 0 0-16,10 0 0 16,8 4 1-16,0 0-1 15,1 0 1-15,-1-4 0 16,5 4 0-16,0-4-3 16,-5-4 0-16,-4 5-6 15,4-1 1-15</inkml:trace>
          <inkml:trace contextRef="#ctx0" brushRef="#br1" timeOffset="-156283.84">13289 1679 28 0,'0'-8'14'0,"5"8"-17"0,-5 4 26 15,0 4-22-15,-5 8 0 16,1 4 1-16,-1 13 0 0,-4 7-3 15,0-4 0-15,0 1 2 16,-5 7 1-16,1-4-2 16,-1 1 1-16,0 3-1 15,-4-12 0-15,0 0 0 16,4 5 1-16,5-1-1 16,0-4 1-16,5-3-1 15,-1-1 1-15,5-4-1 16,0 0 1-16,5-4-1 15,4-8 1-15,4 0-1 16,1-3 1-16,4-5 0 16,0 0 0-16,-4-4-3 15,4 0 0-15,0 0-8 16,0-4 0-16</inkml:trace>
          <inkml:trace contextRef="#ctx0" brushRef="#br1" timeOffset="-159783.87">9729 2538 24 0,'0'-24'12'0,"-10"4"-6"0,6 12 13 16,-1-1-19-16,-8 9 0 15,-5 0 2-15,-5 0 0 16,0 4-2-16,-8 5 1 16,-1 7 0-16,0 8 1 0,-4 8 0 15,4 4 0-15,0 1-1 16,1 7 0-16,-1-4 0 16,5 1 0-16,8-9-1 15,6 4 1-15,8 0-1 16,5 1 0-16,9-1 0 15,5-12 1-15,9-4-1 16,8-7 1-16,1-9-1 16,9-4 0-16,0-9-5 15,4-3 1-15,5 0-6 16,9 4 0-16</inkml:trace>
          <inkml:trace contextRef="#ctx0" brushRef="#br1" timeOffset="-159361.99">9978 2655 23 0,'-18'4'11'0,"0"-8"-6"0,13 4 13 16,-4 4-17-16,0 4 0 16,0 0 1-16,-5 8 1 15,1 4-3-15,-1 4 0 16,1 5 2-16,3-1 0 15,1-4-1-15,5 4 1 16,-1-3-1-16,1-1 0 16,8 8-1-16,5-8 1 15,10-8-1-15,3-4 1 0,5-8-1 16,10-8 1-16,-1-8 0 16,0 4 1-16,1-8-2 15,-6-16 1-15,-3 0-1 16,-10-9 0-16,-5-7 0 15,-4-5 0-15,-9 5-1 16,-9 0 0-16,-4 7 0 16,-5 9 1-16,-10 12-1 15,1 0 1-15,-5 16-1 16,5 8 0-16,4 8 0 16,1 0 0-16,8 4-4 15,5 4 1-15,9-4-5 16,9 1 0-16</inkml:trace>
          <inkml:trace contextRef="#ctx0" brushRef="#br1" timeOffset="-158924.49">10681 2631 25 0,'-27'-41'12'0,"4"13"-10"0,14 20 19 15,-5 4-18-15,-4 4 1 0,0 4-1 16,-4 0 1-16,-6 4-6 16,6 4 1-16,-1 4 2 15,5 0 1-15,0 5-2 16,13 3 0-16,5-4-1 15,9 4 1-15,5 0-1 16,-1 1 1-16,6 3 0 16,-1 0 0-16,0-8 0 15,-5-4 0-15,1 0 0 16,-9 5 1-16,-5-1 0 16,-9 8 1-16,-1-4-1 15,-8-4 0-15,-13 0 1 16,-6-3 0-16,-4-5-1 15,5-8 0-15,0-4-1 16,4-4 1-16,5 0-7 16,4 0 0-16,1 4-5 0,-1 0 1 15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5T21:56:46.07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1ACECDA-84C2-4611-8C1F-6E7EC44288B5}" emma:medium="tactile" emma:mode="ink">
          <msink:context xmlns:msink="http://schemas.microsoft.com/ink/2010/main" type="inkDrawing" rotatedBoundingBox="13487,6206 21770,5882 21869,8397 13586,8721" semanticType="callout" shapeName="Other">
            <msink:sourceLink direction="with" ref="{B3EF1A45-DCB2-4BAC-88D5-866C4482862C}"/>
          </msink:context>
        </emma:interpretation>
      </emma:emma>
    </inkml:annotationXML>
    <inkml:trace contextRef="#ctx0" brushRef="#br0">0 1111 20 0,'5'8'10'0,"9"-16"-5"0,-10 8 10 16,1 0-14-16,-1 0 1 16,-4 0 0-16,5 0 1 15,-5 0-4-15,4-4 1 16,5 0 2-16,0 0 1 15,0-8-2-15,1-1 1 16,3 1 0-16,1 0 0 0,4-4-1 16,-4 0 1-16,-5 0-1 15,4 0 0-15,-4 0 0 16,5 0 0-16,4-1 0 16,-4 5 0-16,4-8-1 15,9-4 1-15,-4 4-1 16,8-12 1-16,-8 7-1 15,4-3 1-15,-4 0-1 16,0 4 0-16,-5 0 0 16,-9 7 1-16,0-3-1 15,0 4 1-15,5 0-1 16,-1 0 0-16,1-4 0 16,-1-4 1-16,6-1-1 15,-1 1 0-15,4 0 0 16,1 0 0-16,0 4 0 15,-1 8 1-15,1 3-1 16,0-3 1-16,-1-4-1 16,1 0 1-16,0 0-1 0,4 0 1 15,-4-4-1-15,4 4 0 16,5-1 0-16,-5-3 1 16,9 8-1-16,0 0 0 15,-4 0 0-15,0 4 1 16,0-4-1-16,-5 4 0 15,0-4 0-15,-9 0 0 16,0-1 0-16,-4 5 1 16,4 0-1-16,0-4 0 0,0 0 0 15,1 4 0-15,-1 0 0 16,4 0 0-16,1 0 0 16,0 4 0-16,-1 0 0 15,1 0 1-15,4 0-1 16,5 0 0-16,-5 0 0 15,1-4 0-15,-6 4 0 16,1 0 0-16,0 4 0 16,-1 0 1-16,1 0-1 15,4-4 0-15,0 4 0 16,1-4 0-16,-1 4 0 16,0 0 0-16,-4 0 0 15,-1 4 0-15,-3-4 0 16,3 4 0-16,1 0 0 15,-14-4 1-15,5 4-1 16,-5 4 0-16,4-8 0 16,1 4 0-16,-1 0 0 0,1-4 0 15,4-4 0-15,0 4 0 16,0 0 0-16,1 0 1 16,-1 4-1-16,0-4 0 15,5 0-1-15,-5 4 1 16,0 4 0-16,0-4 1 15,0 0-1-15,-4 4 0 16,4 0 0-16,0 0 0 16,-4 0 0-16,-1 0 1 0,1 0-2 15,-1 4 1-15,1 1 0 16,0-1 0-16,-1 0 0 16,-4 0 0-16,5 0 0 15,-5 0 0-15,0 4 0 16,5-4 0-16,-1 4 0 15,1 0 0-15,0-3 0 16,-1-1 0-16,1 0 0 16,-1-4 0-16,1 0 0 15,0 0 0-15,-1 4 0 16,1 0 0-16,-1 0 0 16,1 0 1-16,0 0-1 15,-1 1 0-15,1-1 0 16,-1 4 1-16,1 0-1 15,0 0 0-15,-5 0 0 16,-5 0 0-16,5 0 0 16,-9-4 0-16,0 1 0 15,5 3 0-15,-1 0 0 0,1 0 0 16,-1 8 0-16,1-4 0 16,0 0 0-16,-1 1 0 15,5-1 0-15,-4 0 1 16,4 0-1-16,0 4 0 15,0-4 0-15,0 5 0 16,0 3 0-16,5-4 0 16,-5-4 0-16,0 4 0 15,-5 1 0-15,1-1 1 0,4 0-1 16,-5-12 0-16,1 0 0 16,0 4 0-16,4 0 0 15,-5 5 0-15,5-1 0 16,-4 0 0-16,-1 0 0 15,1 0 0-15,4 0 0 16,0 5 1-16,0-5-1 16,0 4 0-16,0-8 0 15,0 0 0-15,0 4 0 16,0 0 0-16,0 5 0 16,1-5 1-16,-1 4-1 15,0 0 0-15,4 0-1 16,-4 1 1-16,5-1 0 15,-5-4 0-15,0 0-1 16,0 0 1-16,0 0 0 16,0 1 0-16,0-5 0 15,0 8 0-15,1-8 0 0,3 4 1 16,-4-4-1-16,5 4 0 16,-1 1 0-16,1-1 1 15,0-8-1-15,-5-4 1 16,0 4-1-16,0 0 0 15,0 4 0-15,0 0 0 16,0 0-1-16,0 1 1 16,5-1 0-16,-5 0 1 15,4 0-1-15,1 0 0 0,-5 0 0 16,5 0 0-16,-1 5 0 16,1-5 1-16,-5 4-1 15,0-4 0-15,0 0 0 16,0 0 0-16,0 0 0 15,0 4 0-15,0 1 0 16,-9-5 0-16,0 4 0 16,5-4 0-16,0 4 0 15,-1-4 0-15,1 0 0 16,4-3 0-16,4 3 0 16,-4 0 1-16,0-4-1 15,0 0 0-15,1 0 0 16,-1 0 0-16,4 0 0 15,-4-4 1-15,5 4-2 16,0-3 1-16,-1-1 0 16,1 0 0-16,-1 0 0 15,1 0 0-15,0 4 0 16,-1-4 0-16,5 0 0 0,0 0 0 16,1 4 0-16,-1-4 1 15,4-4-1-15,1 4 0 16,0 0 0-16,-1-4 0 15,1 0 0-15,4 0 0 16,-4 1 0-16,4-1 0 16,0 0 0-16,1 0 0 15,-1 0 0-15,0 0 0 16,0-4 0-16,-4-4 0 16,4 0 0-1,0-4 1-15,1-1-1 16,-1 1 1-16,0 0-1 15,0 0 1-15,0 0-1 16,1 0 1-16,-1 4-1 16,-4 0 0-16,4-4 0 15,0 0 1-15,0 0-1 16,0 0 0-16,1-4 0 16,-6 4 0-16,1 0 0 15,4-4 0-15,-4 3 0 16,0 1 0-16,4 0 0 15,-5-4 0-15,1 4 0 16,0 0 1-16,0 0-1 16,-5 0 0-16,4-4 0 15,6 0 0-15,-10-4 0 16,-5 0 0-16,1-1 0 0,0 1 0 16,-1-4 0-16,1 0 0 15,-1 0 0-15,1 4 0 16,0 4 0-16,4-1 0 15,-5 1 0-15,5 0 0 16,1 0 0-16,-1 0 0 16,0 0 0-16,0-4 0 15,0-4 0-15,0 4 0 16,0-1 0-16,1 1 0 0,-1-4 0 16,0 4 1-16,0 0-1 15,-4-4 0-15,-1 4 0 16,5 8 0-16,-4-5 0 15,4 1 0-15,-4-4 0 16,4 0 0-16,0-4 0 16,0 0 0-16,5 0 0 15,-5 0 1-15,0-1-1 16,0 1 0-16,-4 0 0 16,9 0 0-16,-5-4 0 15,-5 4 0-15,5-5 0 16,-4 1 0-16,4-4 0 15,0 0 0-15,-9-1 0 16,0 5 0-16,1 0 0 16,-6 0 0-16,5 0 0 15,0 0 0-15,0-1 0 16,0 1 1-16,0 0-2 16,1-4 1-16,-1 4 0 0,4-1 0 15,1 13 0-15,-1-4 0 16,1-4 0-16,4 0 0 15,0 0 0-15,0-5 0 16,1 1 0-16,-1 0 0 16,0 0 0-16,0 4 0 15,0 0 0-15,-4-5 0 16,4 1 0-16,-4 0 0 16,-1-4 0-16,1-4 0 0,4 7 0 15,-5-3 0-15,1-4 0 16,4 4 0-16,-4 7 0 15,-1 1 0-15,1 0 0 16,0 0 1-16,4 4-2 16,0-4 1-16,5 4 0 15,-5-5 0-15,-5 5 0 16,6 0 0-16,-1 0 0 16,4-4 0-16,-4 4 0 15,5-4 0-15,-5 8 0 16,-4-1 0-16,-5 1 0 15,0 0 0-15,5-4 0 16,-1 0 0-16,1 0 0 16,-1 0 0-16,6 4 0 15,-1-5 0-15,0 1 0 16,0 4 0-16,0 0-1 16,0 0 1-16,-4 0 0 15,4 0 0-15,0 4 0 0,-4 0 0 16,4-4 0-16,-4 0 0 15,8-5 0-15,-4 5 0 16,5-4 0-16,-5 4 0 16,0 0 0-16,1 4 0 15,-1-8 0-15,-5 4 0 16,5 0-1-16,-4 4 1 16,9-5 0-16,-5 5 0 15,5 0-1-15,-5 0 1 0,4 4 0 16,-4 0 1-16,5 0-1 15,-5 0 0-15,5 4-1 16,-5 0 1-16,5 0 0 16,-5 0 0-16,0 4-1 15,-4-4 1-15,8 0 0 16,-3 0 0-16,8-4 0 16,-5 0 0-16,6-4 0 15,-6 4 1-15,6 4-1 16,-6 0 0-16,5-4 0 15,-4 0 0-15,4 4 0 16,-4 0 0-16,4 4-1 16,-4 0 1-16,0-4 0 15,-1 0 0-15,1 4 0 16,-5 0 0-16,5 4 0 0,-5-4 0 16,5 4 0-16,-5-4 0 15,0 4 0-15,0 0 0 16,0 0 0-16,-4-3 0 15,4-1-1-15,0 0 1 16,5 12 0-16,-5-8 0 16,-5 0 0-16,1 0 0 15,0-4 0-15,-1 0 0 16,1 0-1-16,-1 0 1 16,1 0 0-16,-5 0 0 15,5 4 0-15,-5 0 0 0,4 0 0 16,1-4 0-16,4 0 0 15,-4 0 1-15,4 0-2 16,-4 0 1-16,4 5 0 16,-5-1 0-16,1 0 0 15,-5-4 1-15,0 8-1 16,0-4 0-16,0 0 0 16,0 0 0-16,0 4 0 15,0-4 0-15,5 8 0 16,0-4 0-16,4 4 0 15,-9-3 0-15,4 3 0 16,-3-4 0-16,-1-8 0 16,0 0 0-16,0 0 0 15,-5 0 1-15,5 4-2 16,-4 0 1-16,4 4 0 16,0-4 0-16,0 8 0 0,0-4 0 15,0 5 0-15,0-5 0 16,0 8 0-16,-4-8 0 15,-1 0 0-15,1 0 0 16,0 4 0-16,-1-4 0 16,1 0 0-16,-1 0 1 15,1-3-1-15,-5-1 0 16,9 4 0-16,-5 0 0 16,5 4 0-16,0-4 0 15,0 8 0-15,1-4 0 16,-6 4 0-16,1-3 0 0,4-1 0 15,-5-4 0 1,5 4 0-16,-4 0 0 16,4 4 0-16,0-4 1 15,0 5-1-15,0-5 0 16,0 4 0-16,-4-8 0 16,4 4 0-16,-5-4 0 15,1 4 0-15,-1-4 0 16,1 0 0-16,-1 1 0 15,1-1 0-15,0-4 0 0,-1 4 0 16,1 0 0-16,4 0 0 16,0-4 0-16,0 4 0 15,-5-4 0-15,1 4 0 16,-1 0 1-16,1-4-1 16,-5-4 0-16,0-4 0 15,0 0 0-15,0 5 0 16,0-1 0-16,0 0 0 15,0 0 0-15,0 0 0 16,0 0 1-16,0 0-1 16,0 0 0-16,0 0 0 15,0 0 0-15,0-4 0 16,0 0 0-16,0 4 0 16,0-4 0-16,0 0 0 15,0 0 1-15,0 0-1 0,0 0 1 16,0 0 0-16,0 0 0 15,5-8-7-15,-1 0 1 16,10 16-9-16,-1-4 0 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5T21:55:49.45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7586FD3-6B74-476C-98FD-FC5346BF46CA}" emma:medium="tactile" emma:mode="ink">
          <msink:context xmlns:msink="http://schemas.microsoft.com/ink/2010/main" type="inkDrawing" rotatedBoundingBox="16145,7279 16172,7270 16175,7278 16148,7287" shapeName="Other"/>
        </emma:interpretation>
      </emma:emma>
    </inkml:annotationXML>
    <inkml:trace contextRef="#ctx0" brushRef="#br0">-5504 109 19 0,'-5'4'9'0,"10"-13"-8"15,-5 9 9-15,0 0-11 16,0 0 1-16,9-4-10 16,4 8 1-16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5T21:54:53.83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8F19FC0E-84F6-4B48-89C0-C07076C68D7D}" emma:medium="tactile" emma:mode="ink">
          <msink:context xmlns:msink="http://schemas.microsoft.com/ink/2010/main" type="writingRegion" rotatedBoundingBox="13423,7135 13591,7135 13591,7320 13423,7320"/>
        </emma:interpretation>
      </emma:emma>
    </inkml:annotationXML>
    <inkml:traceGroup>
      <inkml:annotationXML>
        <emma:emma xmlns:emma="http://www.w3.org/2003/04/emma" version="1.0">
          <emma:interpretation id="{41B29FBA-2979-4544-8D2A-23C1B358403E}" emma:medium="tactile" emma:mode="ink">
            <msink:context xmlns:msink="http://schemas.microsoft.com/ink/2010/main" type="paragraph" rotatedBoundingBox="13423,7135 13591,7135 13591,7320 13423,73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2A15AA-50F8-4B35-B9D4-5A017DB43FCE}" emma:medium="tactile" emma:mode="ink">
              <msink:context xmlns:msink="http://schemas.microsoft.com/ink/2010/main" type="line" rotatedBoundingBox="13423,7135 13591,7135 13591,7320 13423,7320"/>
            </emma:interpretation>
          </emma:emma>
        </inkml:annotationXML>
        <inkml:traceGroup>
          <inkml:annotationXML>
            <emma:emma xmlns:emma="http://www.w3.org/2003/04/emma" version="1.0">
              <emma:interpretation id="{B3EF1A45-DCB2-4BAC-88D5-866C4482862C}" emma:medium="tactile" emma:mode="ink">
                <msink:context xmlns:msink="http://schemas.microsoft.com/ink/2010/main" type="inkWord" rotatedBoundingBox="13423,7135 13591,7135 13591,7320 13423,7320">
                  <msink:destinationLink direction="with" ref="{71ACECDA-84C2-4611-8C1F-6E7EC44288B5}"/>
                </msink:context>
              </emma:interpretation>
            </emma:emma>
          </inkml:annotationXML>
          <inkml:trace contextRef="#ctx0" brushRef="#br0">-8159 64 18 0,'0'4'9'0,"-5"-12"-5"0,5 8 9 16,0 0-12-16,0-8 0 16,0 8 0-16,0-8 1 15,0 0-2-15,0 8 0 16,-4 0 2-16,0 4 0 16,-5-4 0-16,0 4 0 15,0 4-1-15,0 0 1 16,0 4-1-16,5 3 1 15,4 1-2-15,0 0 1 16,4-4-1-16,5-1 1 16,4-7 0-16,1-8 0 0,3-3 0 15,1-9 0 1,4-4 0 0,-4 0 1-16,-5-3-1 15,-4-1 0-15,-9 4-1 16,0 1 1-16,-4 3-1 15,-5 4 1-15,-4 8-1 16,-1 4 1-16,-3 4-1 16,-1 8 0-16,0 0 0 15,0 0 1-15,5-4-2 16,0 3 1-16,4 9 0 16,5 0 0-16,4-1-1 15,4 1 1-15,9-4 0 16,1-4 0-16,3-4 0 15,5-8 1-15,1-8 0 16,-1-4 0-16,0 0 0 16,-9 0 0-16,0-7 0 0,-8-1 1 15,-5 0-2-15,-5 0 1 16,-3 5-1-16,-6-1 1 16,-3 8-2-16,-1 4 1 15,0 8-1-15,0 4 0 16,1 8 0-16,-1-4 0 15,5-1 0-15,4 1 1 16,4 4-1-16,5 0 1 16,5 3 0-16,4-3 0 0,0-4 0 15,4-4 1-15,0-8 0 16,0-8 0-16,1-4 0 16,-1 0 0-16,-4-3 0 15,-5 3 1-15,-4-4-2 16,-4 0 1-16,-5 4-1 15,0 5 0-15,-4 7-1 16,0 7 1-16,-5 1-1 16,5 0 0-16,-1 4 0 15,5 0 1-15,5 4-1 16,8-5 1-16,5 1 0 16,9-8 0-16,0-4 1 15,-1-8 0-15,1 0 0 16,-5 1 0-16,-8-5 0 15,-5 0 1-15,-5 0-2 16,-3 4 1-16,-6 4-10 16,1 12 0-16,4 0-2 15,-9-20 0-15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5T21:56:52.32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388A3C0-134A-4C47-B3A4-A916F3ED82F2}" emma:medium="tactile" emma:mode="ink">
          <msink:context xmlns:msink="http://schemas.microsoft.com/ink/2010/main" type="writingRegion" rotatedBoundingBox="12588,7790 14139,7790 14139,8390 12588,8390"/>
        </emma:interpretation>
      </emma:emma>
    </inkml:annotationXML>
    <inkml:traceGroup>
      <inkml:annotationXML>
        <emma:emma xmlns:emma="http://www.w3.org/2003/04/emma" version="1.0">
          <emma:interpretation id="{2EBB6CD0-5F09-4DE4-B3C0-287E4B1F6056}" emma:medium="tactile" emma:mode="ink">
            <msink:context xmlns:msink="http://schemas.microsoft.com/ink/2010/main" type="paragraph" rotatedBoundingBox="12588,7790 14139,7790 14139,8390 12588,83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ACC008-4631-4A1F-8465-916E0F0ABE3C}" emma:medium="tactile" emma:mode="ink">
              <msink:context xmlns:msink="http://schemas.microsoft.com/ink/2010/main" type="line" rotatedBoundingBox="12588,7790 14139,7790 14139,8390 12588,8390"/>
            </emma:interpretation>
          </emma:emma>
        </inkml:annotationXML>
        <inkml:traceGroup>
          <inkml:annotationXML>
            <emma:emma xmlns:emma="http://www.w3.org/2003/04/emma" version="1.0">
              <emma:interpretation id="{F45996F9-5BD5-4D1D-9C13-47C734B2FC6D}" emma:medium="tactile" emma:mode="ink">
                <msink:context xmlns:msink="http://schemas.microsoft.com/ink/2010/main" type="inkWord" rotatedBoundingBox="12588,7790 14139,7790 14139,8390 12588,8390"/>
              </emma:interpretation>
            </emma:emma>
          </inkml:annotationXML>
          <inkml:trace contextRef="#ctx0" brushRef="#br0">-9069 1216 22 0,'4'-8'11'0,"5"16"-2"16,-9-8 8-16,5-12-17 15,-1 0 1-15,5-4 2 0,0-4 1 16,5-8-4-16,4-5 0 16,5 5 2-16,-1-4 0 15,6-4 0-15,3-5 0 16,6-3-2-16,-1-5 1 16,0 17-1-16,-4 0 0 15,4 0 0-15,1-1 1 16,-1 1-1-16,-9 4 0 15,-4 8 0-15,-5 4 0 0,-4 8-5 16,-10 4 1-16,1 8-6 16,-1 4 1-16</inkml:trace>
          <inkml:trace contextRef="#ctx0" brushRef="#br0" timeOffset="-365.72">-8974 620 25 0,'0'-4'12'0,"4"4"-8"16,-4 0 13-16,0 0-14 16,0 0 0-16,0 0 0 15,0 4 1-15,5 0-6 16,-1 4 1-16,1 4 3 0,-1 0 1 15,6 0-2-15,-1 0 1 16,0 8-2-16,0 8 1 16,0 5 0-16,4 3 0 15,1-4-1-15,4 9 1 16,0 7-1-16,0-8 1 16,1 1-1-16,-1-5 1 15,0-4-1-15,-4-4 1 16,-1-4 0-16,-4-3 0 15,0-5 0-15,-4-4 1 0,-1-4-1 16,-4-4 0-16,-4-8-3 16,-1-4 1-16,-4 0-10 15,0 0 0-15</inkml:trace>
          <inkml:trace contextRef="#ctx0" brushRef="#br0" timeOffset="578.13">-8539 970 23 0,'-13'-4'11'0,"22"4"-5"0,-9 0 14 16,9-4-20-16,9 0 1 15,5 0 1-15,4 0 0 16,-5-4-3-16,1 0 1 16,0 0 1-16,4 0 1 15,0 0-3-15,0-4 1 16,1 8-8-16,3 4 0 0</inkml:trace>
          <inkml:trace contextRef="#ctx0" brushRef="#br0" timeOffset="359.37">-8502 825 26 0,'-10'-4'13'0,"15"-4"-7"0,-5 8 18 0,0 0-23 16,0 0 0-16,9-4 0 16,5 4 1-16,4 0-2 15,0-4 0-15,5 0 1 16,-5-4 0-16,0-4-1 16,0 0 1-16,5 0 0 15,-1 4 0-15,1-1-1 16,0 1 0-16,-5 8-4 15,-4 0 0-15,-5 8-6 16,0 9 1-16</inkml:trace>
          <inkml:trace contextRef="#ctx0" brushRef="#br0" timeOffset="1171.88">-7790 660 24 0,'-5'-8'12'0,"-4"4"-7"16,9 4 14-16,-5 4-19 15,1-4 1-15,-1 4 1 16,-8 4 1-16,-1 4-3 0,1-8 0 15,-1 8 1-15,0 4 1 16,1 8-1-16,-5 9 1 16,4 7-2-16,0 0 1 15,5 9-1-15,5 7 0 16,4-3 0-16,4-5 0 16,5-4 0-16,14-7 1 15,9-9-1-15,9-12 1 16,4-12 0-16,-9-16 0 15,5-12 0-15,0-17 1 0,0 1-1 16,0-8 1-16,-10-5-1 16,-3-7 0-16,-10 15-1 15,-9 5 1-15,-14 0-1 16,-8-1 1-16,-6 9-1 16,1 8 0-16,-4 4-1 15,-10 0 1-15,-9 8-1 16,-9 12 1-16,5 0-11 15,-1 20 0-15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5T21:54:55.630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D514B38-A305-44D2-B655-C9C09ACCE57B}" emma:medium="tactile" emma:mode="ink">
          <msink:context xmlns:msink="http://schemas.microsoft.com/ink/2010/main" type="writingRegion" rotatedBoundingBox="21120,7204 23080,7104 23138,8237 21178,8337"/>
        </emma:interpretation>
      </emma:emma>
    </inkml:annotationXML>
    <inkml:traceGroup>
      <inkml:annotationXML>
        <emma:emma xmlns:emma="http://www.w3.org/2003/04/emma" version="1.0">
          <emma:interpretation id="{685E3435-5B0F-436A-9085-23DBBEF9CB56}" emma:medium="tactile" emma:mode="ink">
            <msink:context xmlns:msink="http://schemas.microsoft.com/ink/2010/main" type="paragraph" rotatedBoundingBox="21658,7171 21809,7171 21809,7328 21658,73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969F179-107F-4225-8345-770535152618}" emma:medium="tactile" emma:mode="ink">
              <msink:context xmlns:msink="http://schemas.microsoft.com/ink/2010/main" type="inkBullet" rotatedBoundingBox="21627,7268 21758,7144 21834,7224 21702,7348"/>
            </emma:interpretation>
          </emma:emma>
        </inkml:annotationXML>
        <inkml:trace contextRef="#ctx0" brushRef="#br0">597-527 19 0,'0'-8'9'0,"0"0"-5"16,0 8 9-16,0 0-12 15,0 0 1-15,-4 0 0 16,0 0 0-16,-1 0-3 16,1-4 1-16,-1 4 1 15,1 4 0-15,-1-4-1 16,1 0 1-16,0-4-1 0,-5 4 0 16,0 4 1-16,0 4 0 15,0 0 0-15,5 3 0 16,-1 1 0-16,1 0 0 15,4 0 0-15,4-4 1 16,1-4-1-16,4-4 0 16,-1-4 0-16,6-4 0 15,-1-4 0-15,0-4 0 16,-4 12-1-16,0-7 1 0,-5-5 0 16,-4 0 0-16,0 0-1 15,-4 4 0-15,-5 1 0 16,0 7 1-16,0 4-1 15,-4 8 0-15,0-1 0 16,0 1 0-16,-1 0 0 16,1 0 0-16,0 4 0 15,4 4 0-15,4-1 0 16,5 1 0-16,0 0 0 16,5 0 0-16,4-5 0 15,4-3 1-15,5-4-1 16,-1-8 1-16,1-7 0 15,0-5 1-15,0 0-1 16,-5 4 0-16,-4-7-1 16,4-1 1-16,-13 0-1 15,-9 0 1-15,0 9-2 16,-4 3 1-16,-5 12-1 16,1 4 1-16,-1-1-1 0,0 1 1 15,5 4-1-15,0 4 0 16,4 4 0-16,4-5 1 15,10 1-1-15,4 0 1 16,4-4 0-16,0-8 1 16,5-4-1-16,0-8 1 15,-1-4 0-15,-3-4 0 16,-1 4 0-16,-9 1 0 16,-4 3-1-16,-4 0 1 0,-5 4-1 15,0 8 0-15,-4-4 0 16,0 0 0-16,-1 8-1 15,1 0 1-15,9-1-1 16,-1 5 1-16,5-4 0 16,9-8 1-16,4-4-1 15,5-4 0-15,-5 0-2 16,-4 4 1-16,-9 1-5 16,-9 3 1-16,0 0-5 15,1 3 0-15</inkml:trace>
      </inkml:traceGroup>
    </inkml:traceGroup>
    <inkml:traceGroup>
      <inkml:annotationXML>
        <emma:emma xmlns:emma="http://www.w3.org/2003/04/emma" version="1.0">
          <emma:interpretation id="{5792A6A9-8A4C-4B69-92AA-DB945D603FAC}" emma:medium="tactile" emma:mode="ink">
            <msink:context xmlns:msink="http://schemas.microsoft.com/ink/2010/main" type="paragraph" rotatedBoundingBox="21133,7456 23093,7356 23138,8237 21178,83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97F4E5-71F4-48AC-8E96-C3C70D72D578}" emma:medium="tactile" emma:mode="ink">
              <msink:context xmlns:msink="http://schemas.microsoft.com/ink/2010/main" type="line" rotatedBoundingBox="21133,7456 23093,7356 23138,8237 21178,8337"/>
            </emma:interpretation>
          </emma:emma>
        </inkml:annotationXML>
        <inkml:traceGroup>
          <inkml:annotationXML>
            <emma:emma xmlns:emma="http://www.w3.org/2003/04/emma" version="1.0">
              <emma:interpretation id="{1852D5E8-6B9E-4D8D-AB9A-B976DF4A17BE}" emma:medium="tactile" emma:mode="ink">
                <msink:context xmlns:msink="http://schemas.microsoft.com/ink/2010/main" type="inkWord" rotatedBoundingBox="21133,7456 23093,7356 23138,8237 21178,8337"/>
              </emma:interpretation>
            </emma:emma>
          </inkml:annotationXML>
          <inkml:trace contextRef="#ctx0" brushRef="#br1" timeOffset="119042.28">2 539 22 0,'-9'8'11'0,"9"-25"-3"16,0 17 10-16,9-8-16 15,0-8 0-15,9-8 1 16,5 0 0-16,9-5-4 16,4-7 0-16,0-9 2 15,10-3 1-15,-5 11-2 16,4-3 1-16,-4 0-1 16,0 7 1-16,-5-3-1 15,-4 3 1-15,-10 5-5 16,1 4 1-16,0 8-6 15,-5 3 0-15</inkml:trace>
          <inkml:trace contextRef="#ctx0" brushRef="#br1" timeOffset="118745.4">138 25 24 0,'-4'-16'12'0,"4"-5"-6"15,0 21 12-15,0 0-18 16,0 4 1-16,0 0 1 16,4 4 0-16,1 1-3 15,-1 11 1-15,5-8 1 16,1 8 1-16,3 8-1 16,5 5 0-16,0 3-1 15,1 5 1-15,-1-1-1 16,4 5 1-16,-3 7-1 15,3-7 1-15,1-9-1 16,-5-3 1-16,5-5 0 0,-5-4 0 16,-5-4 0-16,-3-11 1 15,-1-5-4-15,-9-4 0 16,0-4-8-16,0-5 1 16</inkml:trace>
          <inkml:trace contextRef="#ctx0" brushRef="#br1" timeOffset="119620.41">714 304 26 0,'9'0'13'0,"28"-12"-16"0,-19 8 24 16,5-4-21-16,8 0 0 15,10 3 1-15,-5 1 0 0,-4 0-3 16,0 0 0-16,0 4-5 16,8 4 1-16</inkml:trace>
          <inkml:trace contextRef="#ctx0" brushRef="#br1" timeOffset="119386.03">737 118 27 0,'5'-8'13'0,"8"8"-9"15,-13 0 20-15,9 4-23 16,5-8 0-16,4 4 0 16,5 4 1-16,8-4-3 15,1 4 1-15,0-4 0 16,0 0 1-16,4-4-10 16,-9 8 1-16,0 0-1 15,-8 0 0-15</inkml:trace>
          <inkml:trace contextRef="#ctx0" brushRef="#br1" timeOffset="120432.92">1581-388 24 0,'0'-8'12'0,"0"4"-9"0,0 4 18 0,0 0-21 15,0 0 0-15,0 0 2 16,0 8 0-16,0 0-2 16,0 0 1-16,-5 9 0 15,1 11 1-15,-5 4-1 16,-1 8 1-16,1 5-2 15,-4 3 1-15,-5 4-1 16,0-3 0-16,-5-1 0 16,5 5 0-16,0-1 0 15,-1 0 0-15,6-7 0 16,4-1 0-16,0 1 1 16,4-5 0-16,1-8-1 15,-1-8 1-15,1 0-1 16,-1 1 1-16,0-9-1 15,5-4 1-15,0 0-1 16,0 0 0-16,0-4 0 0,0-4 1 16,0 4-1-16,0-4 1 15,0-4-1-15,5-4 1 16,4 4-1-16,0-8 1 16,9-4-1-16,5 0 1 15,9-4-1-15,13 0 0 16,0 4 0-16,5 0 0 15,-4-1 0-15,4 5 0 16,-1 4 0-16,-3-4 0 16,-5 8 0-16,-10 0 0 15,-3 0 1-15,-6-4 0 0,-4 0 0 16,-4 4 1-16,-5-4-1 16,-9 4 0-16,0 0 0 15,0 0 1-15,0 0-2 16,0 0 1-16,0 4-5 15,-4-4 0-15,-6 4-8 16,6 8 1-16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4-11-16T18:09:09.69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4-11-16T18:09:15.100"/>
    </inkml:context>
    <inkml:brush xml:id="br1">
      <inkml:brushProperty name="width" value="0.05292" units="cm"/>
      <inkml:brushProperty name="height" value="0.05292" units="cm"/>
    </inkml:brush>
  </inkml:definitions>
  <inkml:trace contextRef="#ctx0" brushRef="#br0">3127 17986 0,'0'0'0,"0"0"15,0 0-15,0 0 16,0 0-1,0 0-15,0 0 16,0 0 0,0 0-16,0 0 15,0 0 1,0 0-16,0 0 16,0 0-16,0 0 15,0 0 1,0 0-16</inkml:trace>
  <inkml:trace contextRef="#ctx1" brushRef="#br1">4702 15629 17 0,'-3'-3'8'0,"9"-2"-2"16,-6 5 8-16,0-5-12 15,0-1 0-15,3 1 0 16,0 0 1-16,0 0-4 15,0-1 1-15,0-2 1 16,6 0 1-16,2 3-1 16,4-6 0-16,3 6-1 15,0 0 1-15,3 2-1 16,0-2 0-16,-3 5 0 0,-1-3 0 16,1-2 0-16,-3 5 0 15,0 5-1-15,0-2 1 16,-3 8 0-16,0 2 0 15,-3 0 1-15,-3 6 0 16,-3-1 0-16,-3 3 1 16,-3 8 0-16,-3 3 0 15,0-3 0-15,-3 3 0 16,0-3-1-16,0 5 0 0,-3 1 0 16,-6-6 0-16,-3-5-1 15,3-8 1-15,-2 2 0 16,-1-7 0-16,3-1 0 15,3-2 0-15,0-2-1 16,6-9 1-16,6-2-1 16,0-1 1-16,3-2-1 15,0 0 0-15,6 0-1 16,0 1 1-16,3-1-1 16,0 5 1-16,0 3-1 15,3 3 0-15,-3 2 0 16,3-2 0-16,0 10 0 15,0-3 1-15,-1-2-1 16,-2 0 1-16,0-2 0 16,0 1 1-16,0 1-1 15,3-2 1-15,0-1 0 16,3-2 0-16,0-3 0 16,3-3 0-16,-1 0 0 0,-2 3 0 15,0-2-4-15,0-1 0 16,0-2-7-16,-6-1 1 15</inkml:trace>
  <inkml:trace contextRef="#ctx1" brushRef="#br1" timeOffset="546.87">5270 15666 25 0,'-6'3'12'0,"0"5"-9"0,6-6 13 0,0 6-16 0,0 8 1 15,-3 3 2-15,0 4 0 16,0 1-3-16,-3 3 0 16,1 2 2-16,-4 2 0 0,3-1 0 15,-6-9 0-15,3 0-1 16,3-3 0-16,-3-4 0 15,3-1 0-15,0-5-2 16,3-6 1-16,3 4-5 16,0-4 0-16,9-10-4 15,0 1 0-15</inkml:trace>
  <inkml:trace contextRef="#ctx1" brushRef="#br1" timeOffset="875">5389 15682 24 0,'0'5'12'0,"3"-2"-11"16,-3-3 17-16,0 2-17 15,0 4 0-15,0 4 2 0,0 6 1 16,0 3-5-16,-3 2 1 15,3 0 2-15,-3 3 1 16,0 0-1-16,0 2 0 16,3 1-1-16,-3-4 0 15,3-1 0-15,0-4 1 16,-3 1-1-16,0-4 0 16,0 1-1-16,3-2 1 0,0-6-4 15,0-1 1-15,0-7-8 16,3 0 1-16</inkml:trace>
  <inkml:trace contextRef="#ctx1" brushRef="#br1" timeOffset="1218.75">5110 15571 26 0,'2'-3'13'0,"16"3"-10"16,-9 0 16-16,6 3-19 15,6 2 0-15,3 0 2 16,6-2 0-16,-1 2-2 0,-2-5 1 15,3-5 0-15,3 2 1 16,2-2 0-16,1 0 0 16,0-3-1-16,-3-3 1 15,-1 6-1-15,-5-3 0 16,-3 8-2-16,0-3 1 16,-6 3-6-16,-7 0 0 15,-2 0-4-15,-6-5 1 16</inkml:trace>
  <inkml:trace contextRef="#ctx1" brushRef="#br1" timeOffset="1640.64">4821 16208 22 0,'-6'6'11'0,"15"-17"-5"16,-3 11 16-16,-3 0-21 0,6-3 1 15,3 1 0-15,-1-4 1 16,4 1-4-16,6 3 1 16,9-4 1-16,3 6 1 15,5-2-1-15,1-4 0 16,6 12 0-16,2-4 0 16,-5-2-1-16,-3 6 1 15,-7 1-1-15,-8-7 1 16,0 0-2-16,-6-2 1 0,-3-1-3 15,-3 3 1-15,-6 0-8 16,0 3 0-16</inkml:trace>
  <inkml:trace contextRef="#ctx1" brushRef="#br1" timeOffset="2109.41">4782 16899 21 0,'-6'3'10'0,"9"-9"-1"0,0 1 11 16,3 0-19-16,0-1 1 15,0-4 1-15,6-3 0 16,-3 5-4-16,3-14 0 15,0-1 3-15,0 2 0 0,-1-9-2 16,4-1 1-16,3-1-1 16,3-2 1-16,3-1-1 15,0 3 1-15,-4 6-1 16,1 5 1-16,-3 5-2 16,-3 5 0-16,-3 1-6 15,-3 2 0-15,-3 2-3 16,-6 6 1-16</inkml:trace>
  <inkml:trace contextRef="#ctx1" brushRef="#br1" timeOffset="2500.03">4809 16465 22 0,'0'-3'11'0,"12"-23"-8"0,-6 23 17 16,3-5-20-16,6 3 0 15,-1-6 1-15,1 1 1 16,6-1-2-16,3-2 0 31,18 5 0-31,-7 8 1 16,-2 0 0-16,-3 8 1 15,0 5-1-15,-7 3 0 0,-5 0 0 16,-6 5 1-16,-3 3-1 16,-3 8 1-16,0-3-2 15,0-5 1-15,0 5-1 16,-6-8 1-16,6 0 0 16,-6-2 0-16,6-1-1 15,-6-7 1-15,3 2-1 16,-3-5 1-16,3-3-10 15,6-5 0-15</inkml:trace>
  <inkml:trace contextRef="#ctx1" brushRef="#br1" timeOffset="2875.03">5752 16177 39 0,'-3'10'19'0,"9"-18"-22"15,-6 8 30-15,3-2-26 16,3 2 0-16,-3-6 0 16,3 6 1-16,-3-2-2 15,0-1 0-15,0 0-1 16,3 1 1-16,-6 2-11 15,9-6 1-15</inkml:trace>
  <inkml:trace contextRef="#ctx1" brushRef="#br1" timeOffset="3421.92">6130 15764 21 0,'-14'-8'10'0,"26"21"-3"0,-15-10 6 16,3 5-13-16,0 5 1 15,-3 3 0-15,-3 0 1 16,0 5-1-16,0 3 0 15,0 2 1-15,-3-2 1 16,-3 2-1-16,0 4 1 0,-3 1-1 16,0 4 0-16,3 2-1 15,-3 0 0-15,4 0-1 16,-1 0 1-16,3-5-1 16,3-6 1-16,0-5-1 15,3 0 1-15,3-5-1 16,0 0 1-16,6-8-1 15,3 0 1-15,3-5-1 16,2-1 0-16,4-2 0 16,0 0 1-16,9-2-1 15,0-4 0-15,3 1 0 16,-1 5 0-16,1 0 0 16,-6-3 0-16,0-2 0 15,-3 5 0-15,-4 0 0 16,1 0 0-16,-3 0 0 15,-3 0 1-15,-3 0 0 16,-3 0 1-16,-3 5-6 0,-3-2 1 16,0-3-7-16,3 0 1 15</inkml:trace>
  <inkml:trace contextRef="#ctx1" brushRef="#br1" timeOffset="4000.03">6482 15944 28 0,'0'0'14'0,"0"0"-10"0,3 2 18 16,-3-2-21-16,6 3 1 15,0-3 1-15,0 3 1 16,2-1-5-16,1 1 1 15,3 2 2-15,3-2 0 16,3-6-1-16,3 3 1 16,0-2-1-16,3 2 0 0,-4-3 0 15,1 3 0-15,-3 0 0 16,-3-5 0-16,-3-1 0 16,-3 1 1-16,0 2-3 15,-3 1 0-15,0-3-4 16,-6 5 0-16,0 0-7 15,0 0 1-15</inkml:trace>
  <inkml:trace contextRef="#ctx1" brushRef="#br1" timeOffset="4296.91">6520 16058 27 0,'-3'0'13'0,"6"2"-7"0,-3-2 18 16,6 0-22-16,0 0 0 16,3 0 1-16,0-2 1 15,6 2-5-15,0 0 0 16,0 0 3-16,3 0 1 15,-3 0-2-15,-1 0 1 16,4 0-2-16,0-3 1 16,-3 3-12-16,6 0 0 0</inkml:trace>
  <inkml:trace contextRef="#ctx1" brushRef="#br1" timeOffset="5218.79">7148 15804 22 0,'3'-3'11'0,"-3"-2"-3"0,0 5 6 0,0 0-15 16,0 0 1-16,-3 5 1 15,3 3 0-15,-3 2 0 16,1 1 0-16,-4 5 0 16,0 2 1-16,-3 4 0 15,3 1 0-15,-3-1 0 16,-3 7 0-16,3-6-1 16,0 4 1-16,0-3-1 15,3-3 0-15,0-3 0 16,3-2 0-16,0-5 0 15,0-3 1-15,0-6-1 16,3-2 0-16,3-5-1 16,-3 0 1-16,9-8-1 15,3-3 1-15,3 0-1 0,3-3 0 16,3 1 0-16,0-3 0 16,-1-3-1-16,1 3 1 15,3 0 0-15,-3 5 0 16,0-3-1-16,-1 1 1 15,1 10-1-15,-3 0 1 16,-3 2-1-16,0 4 1 16,-3 4-1-16,-3 4 1 15,-6 2-1-15,-3 0 1 16,-3 10 0-16,-3-2 0 0,-3 3 0 16,0-4 1-16,-3 4-1 15,3-1 0-15,0 4 0 16,0 1 1-16,0-1-1 15,3 1 1-15,0-4 0 16,3-3 0-16,3 0-1 16,6-6 1-16,0 4-1 15,6-7 1-15,6-1 0 16,3-4 0-16,3-2-5 16,0 0 1-16,5-5-7 15,-2-3 0-15</inkml:trace>
  <inkml:trace contextRef="#ctx1" brushRef="#br1" timeOffset="5750.05">7711 15833 24 0,'-3'-11'12'0,"6"14"-6"16,-3-3 12-16,0 0-18 15,0 0 1-15,0 8 2 16,0 0 0-16,0 2-3 15,-3 9 0-15,0 5 2 16,-3-1 0-16,3 1 0 16,0 5 0-16,0 0-1 15,0 0 0-15,-3-2 0 16,0-1 0-16,0-4-1 0,0-9 1 16,3-3-1-16,0-2 1 15,3-2-4-15,0-4 1 16,0-2-8-16,6-8 1 15</inkml:trace>
  <inkml:trace contextRef="#ctx1" brushRef="#br1" timeOffset="6078.18">7910 15822 13 0,'-3'3'6'0,"-2"13"7"16,2-14-1-16,0 4-11 16,0 1 1-16,-3 7 2 15,0 2 0-15,0 2-4 16,0 1 0-16,0 2 3 15,0 0 1-15,0-3-1 16,-3 9 0-16,0-3-1 16,3-3 0-16,-3-3-1 15,3 4 0-15,0-9-1 16,0-3 0-16,3-2-9 16,3-2 0-16</inkml:trace>
  <inkml:trace contextRef="#ctx1" brushRef="#br1" timeOffset="6578.18">7544 15711 30 0,'9'-8'15'0,"3"-5"-12"16,-3 5 19-16,0 5-22 16,3-2 0-16,3 0 1 15,3-3 0-15,-6 0-2 16,0 0 1-16,2 0 0 15,1 0 1-15,3 3-1 16,3 2 1-16,0 3-1 16,0 0 1-16,-1 5-1 15,1 3 1-15,0 3 0 16,0-1 0-16,0 6 0 16,0 0 0-16,-1 3 0 0,7-3 0 15,0-3 0-15,3-3 0 16,3-4 0-16,-7-12 1 15,1-4-1-15,0 2 1 16,0-8-1-16,0-3 1 16,-4-2-1-16,-2 3 0 15,-6 2-6-15,-3 3 1 16,-3 7-8 0,-3 6 0-16</inkml:trace>
  <inkml:trace contextRef="#ctx1" brushRef="#br1" timeOffset="8796.96">7643 15433 17 0,'3'13'8'0,"5"6"-4"16,-2-9 9-16,0 1-12 15,0 5 1-15,0 8 0 16,0 5 0-16,3 5-3 16,3 6 0-16,3 8 2 15,3-1 1-15,0 3-2 16,0 1 1-16,-1-6-1 16,1 2 0-16,0-2 0 15,0 0 1-15,0-2-1 16,0-1 1-16,-3-2 0 15,-1-6 0-15,1-5 0 16,-6 0 0-16,0-8-2 0,-3 1 1 16,0-4-7-16,-6 1 1 15</inkml:trace>
  <inkml:trace contextRef="#ctx1" brushRef="#br1" timeOffset="9718.84">5160 15359 19 0,'0'8'9'0,"3"11"-6"0,0-12 10 15,6 1-12-15,0 8 0 16,0 5 1-16,3 1 0 16,3 4-3-16,3 6 0 15,2 7 2-15,4 4 0 16,-6-1-1-16,0-2 1 15,3 0-1-15,0-1 1 16,-1-4-1-16,-2 2 1 16,-3-6 0-16,0-1 0 0,-3-9-1 15,0-5 1-15,-3-3-2 16,0 0 0-16,3-2-6 16,-3 2 1-16</inkml:trace>
  <inkml:trace contextRef="#ctx1" brushRef="#br1" timeOffset="25672.13">12581 15264 16 0,'3'10'8'0,"-3"-4"-1"16,0-1 8-16,-6 8-14 15,0 11 0-15,0 2 1 16,-3 6 0-16,0-3-3 16,0 6 1-16,3 7 1 15,3 3 0-15,3 8 0 16,0 5 0-16,3 3 0 16,0 3 0-16,3 2 0 15,0 5 1-15,3-7 0 16,6 2 0-16,3-3-1 15,-4-7 0-15,1-6 0 16,0-5 0-16,-3-8-5 0,-3-3 1 16,0-12-6-1,-9-9 1-15</inkml:trace>
  <inkml:trace contextRef="#ctx1" brushRef="#br1" timeOffset="26109.64">12438 15584 19 0,'-12'-11'9'0,"24"-5"-6"16,-6 11 10-16,3 0-12 15,0-3 0-15,3 0 0 16,2-3 1-16,1-7-3 16,6-3 1-16,0-3 1 15,3-3 0-15,0-2-1 16,-1 3 1-16,1 2-1 15,0 3 0-15,-6 5 0 0,0 0 1 16,-6 8-1-16,0 6 1 16,-4 4 0-16,1 9 0 15,-3 7 0-15,0-2 1 16,0 3-2-16,0-1 1 16,-3-2 0-16,3 5 1 15,-3 0-10-15,0 1 1 16</inkml:trace>
  <inkml:trace contextRef="#ctx1" brushRef="#br1" timeOffset="26625.3">12887 16126 16 0,'-3'0'8'0,"6"6"1"0,-3-4 5 16,-3 4-13-16,0 7 1 16,-3 5 1-16,3 3 0 0,0 3-4 15,3 0 0-15,0 0 3 16,0-3 1-16,0 3-1 16,0-3 0-16,0-5-3 15,0-3 1-15,0-5-7 16,3 0 0-16</inkml:trace>
  <inkml:trace contextRef="#ctx1" brushRef="#br1" timeOffset="26828.39">12890 15954 25 0,'6'-8'12'0,"-3"3"-8"16,-3 5 15-16,0 0-19 0,0 0 0 16,0 8-3-16,0 0 1 15,-3 0-4-15,3 3 0 16</inkml:trace>
  <inkml:trace contextRef="#ctx1" brushRef="#br1" timeOffset="27297.14">13006 16065 24 0,'0'3'12'0,"3"8"-11"16,-3-9 17-16,0 9-18 15,0 5 0-15,0 2 0 16,0 6 1-16,0 5-1 16,0-2 0-16,3-1 1 15,-3-5 0-15,3-5 0 16,-3 0 1-16,3-5-1 16,0-6 1-16,3-10 0 15,0-14 0-15,0 3-2 16,6-5 1-16,3-3-1 15,3 6 1-15,3-3-1 16,2 2 0-16,-5 3-1 16,0 0 1-16,-3 8-1 15,-3 0 1-15,0 6 0 0,-3 2 0 16,-3 5-1-16,-6 0 1 16,0 11 0-16,0-2 1 15,0 4-1-15,0 1 1 16,0-1-1-16,0 1 1 15,0-4 0-15,3-1 0 16,0-1-3-16,0-8 1 16,3 3-5-16,-6-8 0 0,6 0-3 15,-4-8 0-15</inkml:trace>
  <inkml:trace contextRef="#ctx1" brushRef="#br1" timeOffset="27562.77">13411 15825 23 0,'-3'-6'11'0,"6"9"-10"16,-3 0 18-16,0 5-18 15,0 8 0-15,-3 7 0 16,0 1 1-16,-3 3-3 15,0 15 1-15,0 0 1 16,0 1 0-16,0 4-1 16,0-4 0-16,3-4-5 0,-2-4 1 15,2-9-4-15,0-7 1 16</inkml:trace>
  <inkml:trace contextRef="#ctx1" brushRef="#br1" timeOffset="27906.53">13247 16163 27 0,'3'-5'13'0,"9"5"-17"0,-6 0 23 0,6-5-19 15,6 0 1-15,6-3 0 16,6 0 0-16,2-6-2 16,1 4 1-16,3-3 1 15,-3-3 0-15,-4-3-1 16,1 9 1-16,-9-4 0 15,-6 4 0-15,-6-1 0 16,-6 3 0-16,-6 3 0 16,-6 0 0-16,-3 2 0 15,0 3 0-15,0 3-1 16,-3 5 1-16,6 0-1 16,0 5 0-16,3 5 0 15,0 6 0-15,3-3 0 16,3 0 1-16,3 1-1 15,3-1 0-15,3-3-1 16,3 3 0-16,6-7-8 16,0-4 1-16</inkml:trace>
  <inkml:trace contextRef="#ctx1" brushRef="#br1" timeOffset="28406.53">13870 16010 25 0,'8'-19'12'0,"-8"19"-8"0,-3-2 16 15,-2-4-18-15,-4-1 0 0,-3 7 0 16,0 0 1-16,-3 5-4 16,-3 3 0-16,3 5 2 15,0 6 1-15,3 2-2 16,3 5 1-16,4 1-1 15,2-4 1-15,3 4-1 16,5-9 1-16,4-4-1 16,9-14 1-16,3-6-2 15,3-4 1-15,3-9-2 16,-3-5 1-16,-4 6 0 16,-2-1 0-16,-3 9-1 15,-6-3 1-15,-3 7 0 16,-6 9 0-16,-3 10 2 15,-3 6 0-15,0 7 0 16,0 11 1-16,0 8-1 16,0 3 0-16,-3-6 0 15,0 8 0-15,0-2 0 0,-2-3 0 16,-4-3 0-16,0-5 0 16,0-10 0-16,-3-1 0 15,0-7 0-15,3-3 0 16,0-8-2-16,-2-8 0 15,-4-6-4-15,0-4 0 16,6-6-6-16,6 0 1 16</inkml:trace>
  <inkml:trace contextRef="#ctx1" brushRef="#br1" timeOffset="28750.29">13947 16277 16 0,'24'-34'8'0,"26"-9"-3"16,-38 33 8-16,6-3-12 16,0-1 1-16,6-4 0 15,-6-1 1-15,-3-2-3 16,-4-3 0-16,-2 8 2 16,-3-2 1-16,0 5-1 15,-3 0 1-15,-6 2-1 16,0 3 0-16,-6 8 0 15,0 0 0-15,0 3-1 16,-2 5 0-16,-1 5 0 16,0 8 0-16,3 5-1 15,3 4 1-15,3 1-1 16,3 6 0-16,6 3 0 16,3-8 1-16,3-6-1 0,3-2 1 15,-4-11-2-15,4-5 1 16,0-3-10-16,3-15 1 15</inkml:trace>
  <inkml:trace contextRef="#ctx1" brushRef="#br1" timeOffset="29094.06">14393 16036 24 0,'0'0'12'0,"0"22"-8"0,0-12 12 0,-3 3-15 16,-5 3 0-16,2 0 0 15,0 5 1-15,0 8-2 16,0-2 0-16,0-6 1 16,3-8 1-16,0 3-1 15,0-8 1-15,3-5-1 16,0-9 1-16,0-7-1 16,3 3 0-16,0-12-1 15,0-7 1-15,3 3-1 16,0-6 1-16,0 6-1 15,0 4 0-15,0 1 0 16,2 5 1-16,-2 3-1 16,3 3 0-16,3-1 0 15,6 6 1-15,3-3-1 16,9 3 1-16,-1 2-2 16,-2 0 1-16,-3 1-9 0,3 4 0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6T18:13:20.74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3496 15769 12 0,'0'19'6'0,"0"7"-2"15,0-15 7-15,3 5-11 16,-3 7 1-16,-3 7 0 16,0 4 0-16,0 6-1 15,0 2 0-15,-3 3 1 16,6 5 0-16,0-2 0 16,0-6 1-16,0 0-1 15,0-2 0-15,0-5 0 16,3-4 0-16,-3-7-2 15,3-8 1-15,-3 5-6 0,3-8 1 16</inkml:trace>
  <inkml:trace contextRef="#ctx0" brushRef="#br0" timeOffset="921.85">3535 16169 13 0,'-24'-8'6'0,"30"5"-1"16,-3 0 6-16,3 1-10 15,3-1 0-15,3-2 1 0,6 2 1 16,3-5-4-16,-4 0 1 15,13 6 1-15,3-4 1 16,12 1-2-16,2 2 1 16,-2 1-1-16,-1-1 1 15,-2 1-1-15,6-1 0 16,5 3 0-16,4-3 0 16,8 3 0-16,7 0 1 15,-10 0-1-15,1 0 0 16,2 0 0-16,4 0 1 0,2 3-1 15,10 0 0 1,-10-1 0-16,-3 1 0 0,4-3 0 16,2 0 0-16,10 0-1 15,2 2 1-15,-12 1 0 16,-2 2 0 0,2 1-1-16,4 2 1 15,11 0 0-15,3 0 0 0,-11-3 0 16,5-3 0-16,3-2 0 15,12 0 0-15,-2-5 0 16,-4 0 0-16,6-6 0 16,3 9 0-16,6-4 0 15,-14 6 0-15,2 0-1 16,3 0 1-16,15 6 0 16,-15-4 0-16,7-2 0 15,-1 0 0-15,15 0 0 0,-15 0 0 16,6 0 0-16,-3 0 0 15,12 0-1-15,-15 0 1 16,0 6 0-16,1-1 0 16,5 0 0-16,-3 0 0 15,-6 1 0-15,0-1 0 16,9-2 0-16,-3-3 0 16,-14 0 0-16,-1 0 0 15,3 0 0-15,-6 0 1 16,1 0-2-16,-7 0 1 15,-12 0 0-15,1 0 0 0,-7 0 0 16,-5 0 1-16,-4 0-1 16,-8 0 0-16,0 0-3 15,-10 0 1-15,1 0-3 16,-12 2 0-16</inkml:trace>
  <inkml:trace contextRef="#ctx0" brushRef="#br1" timeOffset="7484.43">3580 16179 18 0,'-3'-8'9'0,"6"8"-6"16,-3 0 10-16,0 0-13 16,3 0 1-16,-3 0-1 15,3 0 1-15,2-2-1 16,1-4 0-16,3-2 0 15,3 1 1-15,3-7-1 16,0 6 1-16,0-5-1 16,0 0 1-16,6-6-1 15,-4 9 1-15,7-6-1 16,3 3 1-16,0 5-1 16,3-5 1-16,-4 5-1 15,-2-3 1-15,-3-2-1 16,-3 0 0-16,3-1 0 0,0 1 1 15,2 2-1-15,1-4 0 16,0 7 0-16,0-6 1 16,0 4-1-16,-1-3 0 15,1 2 0-15,-3-2 1 16,6 0-1-16,3-3 0 16,-1 0 0-16,7 3 0 15,-6-3 0-15,0 3 1 16,-4-1-1-16,-8 4 0 0,0 2 0 15,0 0 1-15,3 3-1 16,0-3 0-16,0 0 0 16,2 0 1-16,1 0-1 15,0-3 0-15,0 3 0 16,0 0 0-16,-4 0 0 16,1 0 0-16,0-2 0 15,9 7 0-15,0-5 0 16,-1 0 0-16,4 0 0 15,-6-2 1-15,0-1-1 16,3 1 0-16,-1-1 0 16,1 0 1-16,0 4-1 15,0 1 0-15,-1 1-1 16,1 2 1-16,3-2 0 16,9 5 0-16,-4 0-1 15,1 0 1-15,0 0 0 16,-10-3 0-16,-2 3 0 0,3-2 0 15,0 2 0-15,-1 0 1 16,1-6-1-16,3 6 0 16,0-2 0-16,-1 2 0 15,7 0 0-15,0 2 0 16,3-2 0-16,-1 3 0 16,-5 0 0-16,-6-1 0 15,-4 1 0-15,1-3 0 16,0 0 0-16,3 5 0 15,0-2 0-15,-1 5 0 0,4 0 0 16,3 0 0-16,-6-3 0 16,5 3 0-16,1 0 0 15,0 0 0-15,-1 0 0 16,-2 0 0-16,-6 0 0 16,-3 0 1-16,0-3-1 15,-4 8 0-15,4-2 0 16,0-1 0-16,0-2 0 15,3 0 0-15,-4 3 0 16,4-1 0-16,-3 4-1 16,0-4 1-16,3 1 0 15,2 5 0-15,1-3 0 16,0 0 0-16,0 3 0 16,-3 0 0-16,-1 0 0 15,-5-3 0-15,-3 0 0 16,0 3 0-16,0 0 0 15,0 0 1-15,2-3-1 0,4 3 0 16,-3-3 0-16,0-2 0 16,3-3 0-16,0 0 0 15,-1 0 0-15,1 5 0 16,3-3 0-16,0 4 0 16,0-1 0-16,2-3 0 15,-2 9 0-15,3-1 0 16,-3-4 0-16,-7 2 0 15,1-3 0-15,0-3 0 0,3-2 0 16,0 6 0-16,0-4-1 16,-1 1 1-16,4-1 0 15,-3 6 1-15,0-3-1 16,0-5 0-16,-1 8 0 16,7-3 0-16,0 3 0 15,0-2 0-15,0-4 0 16,-1 6 0-16,-2-3 0 15,-3 3 0-15,-3-3 0 16,-6 1 0-16,2-4 0 16,-2-2 0-16,0 5 0 15,3 1 0-15,0-4 0 16,0-2 0-16,0 0 0 16,0-3 0-16,2 1 0 15,1-1 0-15,-3 3 0 16,3 0 0-16,-3-3 0 15,3 3 0-15,2 5 0 16,1-2 0-16,0 2 0 0,0 0 0 16,0-2 0-16,5 2 0 15,-8-2 0-15,-6 2 0 16,3-5 0-16,0 5 0 16,0-5 0-16,0 0 0 15,2 0 0-15,1 0 1 16,3-3-1-16,0-2 0 15,3 5 0-15,-4 0 1 16,4 0-1-16,0-3 0 0,3 3-1 16,3 0 0-16,-4 0 1 15,4 2 0-15,-6-2 0 16,0 0 0-16,-7 0 0 16,1-5 1-16,0 5-1 15,0-8 0-15,3 5 0 16,0-2 1-16,-1-3-1 15,1 2 1-15,0 1-1 16,0-1 0-16,0 1 0 16,5 0 1-16,4-1-1 15,-3 1 1-15,6-3-2 16,-7 0 1-16,1 3 0 16,-6-3 1-16,-6 0-1 15,0 5 0-15,3-2 0 16,-1-3 0-16,4-3 0 15,0-2 1-15,3 5-1 16,0-6 1-16,-1 4-2 0,1-4 1 16,-3 6-1-16,0-2 1 15,6 2-1-15,-1 0 1 16,-2 0 0-16,0 2 1 16,0-2-1-16,-3 0 0 15,-4 3 0-15,-2-6 1 16,-6 3 0-16,0 0 0 15,-3 0-1-15,0 0 0 16,-3 0 0-16,0 0 0 0,-3 0 0 16,-3 0 1-16,0 0 0 15,0 0 0-15,0 0 0 16,0 0 0-16,0 0 0 16,0 0 1-16,3-5-1 15,0 0 1-15,0 5-6 16,-3 3 0-16,6 2-6 15,0-3 1-15</inkml:trace>
  <inkml:trace contextRef="#ctx0" brushRef="#br2" timeOffset="24453.35">4580 16669 16 0,'0'-3'8'0,"0"-2"-4"16,0 5 9-16,6 0-13 16,0 0 1-16,3-5 0 15,2-1 0-15,4 1-2 16,3-3 1-16,12-5 0 15,3-3 1-15,5 0-1 16,-5-8 0-16,6 0 0 0,-6 6 1 16,23-3-1-16,7-3 1 15,8-3-1-15,3 1 1 16,-8-3-1-16,5-6 1 16,7-2-1-16,5-5 0 15,12 5 0-15,-14-3 0 16,5-2 0-16,0 2 0 15,7 6 0-15,8-3 0 16,-15 3 0-16,1-4 0 0,-1 7 0 16,0-4 0-16,3 4-1 15,-5-1 1-15,-10 0 0 16,-2-2 0-16,-1 5-1 16,-2 2 1-16,-7 1-1 15,-2 2 1-15,-4 3 0 16,-5 5 0-16,-4 0 0 15,-5 0 0-15,-9 3 0 16,-3-3 0-16,-4 3 0 16,1-1 1-16,3 4-1 15,-6-1 0-15,-3 1 0 16,-7-1 1-16,-2 3-2 16,-6 6 1-16,-6-4-6 15,0 9 1-15</inkml:trace>
  <inkml:trace contextRef="#ctx0" brushRef="#br2" timeOffset="25375.23">5255 15240 10 0,'-3'0'5'0,"15"0"0"0,-12 0 1 16,6 3-3-16,3-1 0 15,0 4 1-15,0-1 1 16,0 3-6-16,3 0 0 15,0 0 4-15,-6 0 0 16,3 0-1-16,3 5 0 16,2 0-1-16,4-2 1 15,3 2-1-15,3 3 0 0,3 2-1 16,3 9 1-16,2-1-1 16,1-5 1-16,3 3-1 15,2 5 0-15,1 3 0 16,-6 2 0-16,0-5 0 15,-1 6 0-15,4 5 0 16,6 2 0-16,-1 0 0 16,4 3 0-16,-3 0 0 15,8-2 0-15,1-1 0 16,-3-2 1-16,-7-1-1 16,1-7 0-16,0 0-1 15,5-1 1-15,1 4 0 16,-1-3 1-16,1-1-2 15,-3-2 1-15,-4-2 0 16,-2-1 1-16,-3 3-1 16,-6-5 0-16,-4 0 0 15,-5-3 0-15,-3-5 0 16,-6 0 1-16,0-3-1 0,-3-2 1 16,0-1-1-16,-3-2 1 15,0-5 0-15,-3 2 1 16,0-2-3-16,-3-3 0 15,-3 8-7-15,-6 0 1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8T00:15:17.04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4255CFFF-0272-435B-8639-BF975AB90E14}" emma:medium="tactile" emma:mode="ink">
          <msink:context xmlns:msink="http://schemas.microsoft.com/ink/2010/main" type="inkDrawing" rotatedBoundingBox="15659,5832 24128,5554 24225,8530 15757,8807" hotPoints="24022,6582 19521,8069 14983,6700 19483,5213" semanticType="enclosure" shapeName="Ellipse">
            <msink:destinationLink direction="with" ref="{0D966D76-885D-4F00-9768-5602F7529A47}"/>
            <msink:destinationLink direction="with" ref="{FFEFDD50-762A-495D-9211-30769E90962A}"/>
            <msink:destinationLink direction="to" ref="{4CC91951-4C3B-4B5A-A21B-8B3AFD8425BC}"/>
          </msink:context>
        </emma:interpretation>
      </emma:emma>
    </inkml:annotationXML>
    <inkml:trace contextRef="#ctx0" brushRef="#br0">-1 1338 13 0,'0'-4'6'0,"8"4"-1"16,-8 0 6-16,8-7-10 16,-4 0 0-16,0 0 1 15,0-4 1-15,0 1-3 16,0 3 0-16,3-4 2 16,1 1 0-16,0-4-1 0,0-4 1 15,0-3-2-15,4 0 1 16,0-4-1-16,0 4 1 15,0-4-1-15,4 4 0 16,0-4 0-16,-1-3 1 16,1 3-1-16,0-3 1 15,0 3-1-15,0-3 1 16,0 0-1-16,4-4 1 16,0 0-1-16,3 1 1 15,-3-5-1-15,4 5 1 16,-4 6-1-16,0-3 0 0,4-1 0 15,-1 1 1-15,1 0-1 16,-4 3 1-16,-4-3-1 16,0 7 0-16,4-4 0 15,-1 1 1-15,9-8-1 16,0 7 1-16,0 0-1 16,0 1 1-16,-1 3-1 15,5-4 1-15,0 0-1 16,0 8 0-16,-1-5 0 15,1 5 1-15,4-4-1 16,0 3 1-16,-1 0-1 16,-3 1 1-16,0-1-1 15,-1 0 1-15,-7 1-1 16,-4-4 1-16,4 6-1 16,4-2 1-16,-4 3-1 15,3 3 1-15,1 4 0 16,4 0 0-16,0 0-1 0,-1 0 1 15,1 0-1-15,0 3 1 16,0 1-1-16,-5-1 1 16,-3 4-1-16,0 4 1 15,-4-4-1-15,4 0 1 16,-1 0-1-16,1 0 0 16,0 3 0-16,0 4 1 15,0 0-1-15,0 4 0 16,-1-4 0-16,-3 7 1 0,-4-3-1 15,-4 3 1-15,0-4-1 16,0 8 1-16,4 0-1 16,-4-8 0-16,3 4 0 15,1 1 1-15,0-1-1 16,0 0 0-16,0 3 0 16,0-3 1-16,-4 4-1 15,4 0 1-15,-1-1-1 16,1 8 0-16,0 0 0 15,0-1 0-15,0-6 0 16,0-4 1-16,0 0-1 16,4 4 0-16,-5 0 0 15,5 3 0-15,-4 3 0 16,0 1 1-16,0 0-1 16,-4 0 0-16,0-8 0 15,0 4 0-15,0 4-1 0,3 3 1 16,-3-3 0-16,0 0 0 15,4 3 0-15,0-3 0 16,0-4 0-16,-4 7 0 16,0-3 0-16,0-1 1 15,-1 1-1-15,1 0 0 16,-4-1 0-16,4 5 1 16,0-5-1-16,-4-2 0 15,0 2 0-15,-4 4 0 16,0 1 0-16,0-1 0 15,4 4 0-15,0-4 0 0,0 0 0 16,0-7 0-16,4 7 0 16,-1 4 0-16,1-4 0 15,0 4 0-15,0-4 0 16,4 4 0-16,0-4 0 16,-4 1 1-16,0 2-1 15,0 1 0-15,0 0 0 16,-1-4 0-16,5-7 0 15,-4 0 0-15,4 4 0 16,-4 3 0-16,4 1 0 16,-4 2 1-16,0 1-1 15,4-4 0-15,-4 1 0 16,3-1 0-16,-3 3 0 16,4-2 0-16,0-1 0 15,0 4 0-15,4-4-1 16,-4 4 1-16,11-4 0 0,-7 0 0 15,0 0 0-15,0 8 0 32,8-1 0-32,-4-3 1 15,-9-1-1-15,1-2 0 16,0-1 0-16,-4 0 0 16,4 0 0-16,0 0 0 15,0 1 0-15,4-8 0 16,-1-3 0-16,5 6 0 15,0-3-1-15,0-3 1 0,0 0 0 16,3 6 1-16,1-2-1 16,0-1 0-16,0 0 0 15,-4-4 1-15,7 1-1 16,5 0 0-16,-8-1 0 16,4 1 0-16,-1 0 0 15,1-4 0-15,-4 0 0 16,-4 4 0-16,-1-8 0 15,1 4 0-15,0 4 0 16,0-8 0-16,4 1 0 16,3-4 1-16,1 4-1 15,0-1 0-15,4-3 0 16,-1 0 1-16,-3 0-1 16,0 0 0-16,8-3-1 15,-5-4 1-15,1 0 0 16,0 0 0-16,-1-4 0 0,1 1 1 15,-8-4-1-15,-4 0 0 16,4 0 0-16,-1 0 1 16,1-4-1-16,4 1 0 15,0-1 0-15,-1-3 1 16,1 0-1-16,0 0 0 16,0 0 0-16,-1-4 0 15,1-3 0-15,-4 3 1 16,4 0-1-16,-1-3 0 15,1 0 0-15,-4 0 1 16,0 3-1-16,-1-3 0 0,-3 0 0 16,4 3 0-16,-8 1 0 15,-4-4 0-15,0-1 0 16,0 1 0-16,-1-3 0 16,1-1 0-16,0 4 0 15,4-1 0-15,0 5 0 16,0 3 1-16,4-7-1 15,-1 3 0-15,1-3 0 16,0 0 0-16,0-4 0 16,0 4 0-16,-5 0 0 15,1-1 1-15,-4 1-1 16,4 0 0-16,-4-4 0 16,0 4 0-16,0-3 0 15,3-5 0-15,-3 5 0 16,8-1 0-16,-4 4 0 0,0 0 0 15,0-1 0-15,-1 1 0 16,1-3 0-16,0-1 0 16,0 0 0-16,-4 0 0 15,-4-3 0-15,-4 7 0 16,4 3 0-16,-4-6 0 16,4-4 0-16,-1 3 0 15,1-3 0-15,0-1 0 16,0 1 0-16,0 3 0 15,0 1 0-15,0-4 0 16,4-1 0-16,0-6 0 0,-1 3 0 16,1 1 0-16,4 6 0 15,-4 0 0-15,0-3 0 16,0 0 0-16,0-1 0 16,4-2 0-16,-5 3 0 15,5 3 0-15,0 4 0 16,-4-4 1-16,0-3-2 15,0 3 1-15,4 0 0 16,-1 4 0-16,1-7 0 16,-4 7 0-16,4 0-1 15,0-1 1-15,-4 1 0 16,0-3 1-16,-1-1-1 16,1 4 0-16,0 0 0 15,0-11 0-15,0 7 0 16,-4 0 0-16,0 4 0 15,0 0 0-15,0-4 0 0,-1 1 0 16,5-1 0-16,0 0 0 16,0 1 0-16,0-1 0 15,4 4 0-15,0 3 0 16,-4 4 0-16,3 0 0 16,1-7 0-16,4 3 0 15,-4-3 0-15,0 0 0 16,0 3 0-16,-1-3 0 15,1 0 0-15,0 3 0 16,0 4 0-16,0-4 0 0,0 1 0 16,-1-1 0-16,1 4-1 15,-4-4 1-15,4 8 0 16,0-1 0-16,-4 1-1 16,0-1 1-16,3 8-1 15,1-8 1-15,-4 0 0 16,-4 1 0-16,0-4 0 15,0 3 0-15,4-3 0 16,0 3 0-16,0-3-1 16,7 4 1-16,-3 3 0 15,0 0 0-15,4 0 0 16,-4-1 0-16,3 1 0 16,1 7 0-16,0-3 0 15,0 3 1-15,0 0-2 16,0 0 1-16,-1-4 0 15,1 1 0-15,-4-1 0 16,0 1 1-16,0-1-2 0,0 1 1 16,-1 3 0-16,5 0 0 15,-4-4-1-15,0 4 1 16,4 0 0-16,-4 0 0 16,-1 0 0-16,-3 0 1 15,-4 4-2-15,0-1 1 16,0-3 0-16,4 0 0 15,0 4 0-15,0-1 0 16,-1 4 0-16,5 4 0 16,0-4 0-16,0 0 0 0,0 0 0 15,0 4 0-15,0-1 0 16,-1 1 0-16,1-1 0 16,0 5 0-16,0-1 0 15,-4 7 0-15,0-4 0 16,0-2 1-16,-1-1-1 15,-3 0 0-15,4 0 0 16,-4 0 0-16,0 0 0 16,0 4 0-16,-4-4-1 15,4 4 1-15,0 3 0 16,0 3 0-16,0-6 0 16,-1-4 1-16,1 4-1 15,-4-1 0-15,8 5 0 16,-4-1 0-16,4 3 0 15,-4-2 1-15,0 2-2 16,0 1 1-16,3-4 0 0,1 4 0 16,-4-4 0-16,-4 4 0 15,0-1 0-15,0 5 1 16,0-8-1-16,0 3 0 16,0-2 0-16,0-1 0 15,0 4 0-15,-4-1 0 16,8-3 0-16,0 1 0 15,-4 2 0-15,3-3 0 16,1-3 0-16,0 7 1 16,0-4-1-16,0-7 0 15,-4 0 0-15,4 0 0 0,-4 4 0 16,4 0 0-16,0-1-1 16,0 1 1-16,-1-1 0 15,1 1 0-15,0 3 0 16,0-3 0-16,0-4 0 15,0 4 0-15,0-8 0 16,-4 1 1-16,8-1-1 16,-4 1 0-16,-4 3 0 15,-1 4 0-15,1-4 0 16,0 3 1-16,0 1-1 16,0 0 0-16,-4-1 0 15,0 1 0-15,0 0 0 16,0-1 0-16,0-3 0 15,4 4 0-15,-4-4 0 16,0 4 0-16,0-4 0 16,0-4 0-16,4 1 0 0,0 0 1 15,-8-4-1-15,8 0 1 16,-4-7-1-16,0 3 1 16,0 1-1-16,-4-4 0 15,0 0-3-15,0 0 1 16,0-7-11-16,0 7 0 15</inkml:trace>
    <inkml:trace contextRef="#ctx0" brushRef="#br1" timeOffset="3767.41">-53 1535 14 0,'-4'0'7'0,"4"-10"-3"0,0 10 7 16,0 0-10-16,0 0 1 15,0 0 0-15,0 0 1 16,0 0-4-16,0 0 1 16,0 0 2-16,8 3 0 15,0-3-1-15,0 0 0 0,4 0-1 16,4 0 1-16,4 0-1 15,0 0 1-15,3 0-1 16,5 0 1-16,0 0-1 16,0 4 0-16,-1-1 0 15,5 1 0-15,4 3 0 16,0 0 0-16,3-4 0 16,5 5 0-16,0-1 0 15,-5-4 1-15,5 1-1 16,0-1 0-16,3-3 0 15,9 0 0-15,-1 0 0 16,-3-3 0-16,4-1 0 16,3 4 0-16,5 0 0 15,-5-3 0-15,-7 3 0 0,3 0 1 16,1 0-1-16,7-4 0 16,-3 1 0-16,-1-1 0 15,5 4 0-15,3 4 1 16,-3-4-1-16,-1 0 0 15,1-4 0-15,3 0 1 16,1 1-1-16,3-1 0 16,1 4 0-16,-1 0 0 15,1 0 0-15,3-3 1 16,-4-1-1-16,9-3 1 16,-1 4-1-16,5-4 0 0,-5 0 0 15,8 3 1-15,1 1-1 16,-9-4 0-16,4-1 0 15,1 1 0-15,3 0 0 16,-4 0 0-16,1 4 0 16,3 3 0-16,-8-11 0 15,1 8 1-15,3-4-1 16,4 0 0-16,1 0 0 16,-1-1 0-16,0 5 0 15,1-8 0-15,-9 4 0 16,8-3 0-16,1 3 0 15,3 0 1-15,-4 0-1 16,4 7 0-16,1-4 0 16,-13-3 0-16,4 0 0 15,9 3 1-15,-1 1-1 0,-8-1 0 16,13 4 0-16,-9 0 0 16,-8 0 0-16,1 0 0 15,7 0 0-15,0 0 0 16,-3 4-1-16,-1-1 1 15,4 1 0-15,-11-4 0 16,-1 0 0-16,4-4 1 16,5 1-1-16,-1 3 1 31,40 0-1-31,-24 3 0 16,-7 1 0-16,-5-8 0 0,0 4 0 15,-3 0 0-15,-1 0-1 16,-12 4 1-16,-3-1 0 15,3-3 0-15,-3 4 0 16,-9-1 1-16,1-3-1 16,-1 0 1-16,5-7-1 15,-5 7 1-15,1 0-1 16,-1 4 1-16,-3-4-1 16,0 3 0-16,-1 5 0 15,5-5 0-15,-13 1 0 16,-3-1 0-16,0-3 0 15,3 0 0-15,-3 0 0 16,0 0 0-16,3 0 0 16,-3 4 0-16,-1-4 0 15,-3 3 0-15,-4 1 0 16,-4-1 0-16,-5 1 0 0,-7-1 0 16,8 4 0-16,-8-7 0 15,-4 0 0-15,0 0 1 16,-8 4-2-16,0-4 1 15,-8 0-9-15,0 3 1 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8T00:15:23.32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0D966D76-885D-4F00-9768-5602F7529A47}" emma:medium="tactile" emma:mode="ink">
          <msink:context xmlns:msink="http://schemas.microsoft.com/ink/2010/main" type="inkDrawing" rotatedBoundingBox="15686,6938 15744,7531 15686,7537 15628,6944" semanticType="callout" shapeName="Other">
            <msink:sourceLink direction="with" ref="{4255CFFF-0272-435B-8639-BF975AB90E14}"/>
          </msink:context>
        </emma:interpretation>
      </emma:emma>
    </inkml:annotationXML>
    <inkml:trace contextRef="#ctx0" brushRef="#br0">7 21 12 0,'0'-7'6'0,"-8"0"-1"0,8 7 6 0,8 0-10 15,0-4 0-15,0 1 0 16,4 3 1-16,-4 0-2 15,-1 3 0-15,1 8 1 16,-8 7 0-16,4 6-1 16,0 12 1-16,0 9-1 15,0 1 1-15,-4 0-1 16,0 4 1-16,4 6-1 16,-4-14 0-16,0-10 0 15,0-4 1-15,0 1-1 16,0-5 1-16,4-3-1 15,-4-3 1-15,0 0-3 16,0-1 1-16,0-3-5 16,0 1 1-16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8T00:15:24.46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FFEFDD50-762A-495D-9211-30769E90962A}" emma:medium="tactile" emma:mode="ink">
          <msink:context xmlns:msink="http://schemas.microsoft.com/ink/2010/main" type="inkDrawing" rotatedBoundingBox="24220,6827 24273,7520 24238,7522 24186,6830" semanticType="callout" shapeName="Other">
            <msink:sourceLink direction="with" ref="{4255CFFF-0272-435B-8639-BF975AB90E14}"/>
          </msink:context>
        </emma:interpretation>
      </emma:emma>
    </inkml:annotationXML>
    <inkml:trace contextRef="#ctx0" brushRef="#br0">-1 6 10 0,'4'0'5'0,"-4"-7"2"0,0 7 2 0,0 0-9 15,0 0 1-15,0 4 0 16,0-4 1-16,0 0-2 15,0 3 1-15,0 4 0 16,0 7 1-16,0 7-1 16,0 4 0-16,4 3 0 15,0 8 1-15,8 2-2 16,-4 15 1-16,-4-3 0 16,4-1 0-16,-8 0-1 15,0 8 1-15,0-15-1 16,-8-3 1-16,8 0-1 15,0-4 0-15,0-7 0 16,8-3 1-16,-4-7-1 16,4-4 0-16,0-4-6 15,4-3 0-15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5T22:01:07.24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BA1C84A7-FBA2-49EE-B179-377E05FC03F7}" emma:medium="tactile" emma:mode="ink">
          <msink:context xmlns:msink="http://schemas.microsoft.com/ink/2010/main" type="inkDrawing" rotatedBoundingBox="9666,10977 15258,10739 15260,10776 9668,11014" semanticType="underline" shapeName="Other">
            <msink:sourceLink direction="with" ref="{30D013ED-5037-47F5-B000-2FF736A17064}"/>
          </msink:context>
        </emma:interpretation>
      </emma:emma>
    </inkml:annotationXML>
    <inkml:trace contextRef="#ctx0" brushRef="#br0">0 211 24 0,'37'12'12'0,"35"-20"-13"0,-49 4 14 16,9 0-14-16,18-4 1 15,9 8 0-15,9 0 1 16,18 4-1-16,14-4 1 16,8 0 0-16,24 0 0 15,27 0 0-15,8-4 0 16,24-8 0-16,27 4 0 16,-1-4-1-16,24 0 1 0,17 0-1 15,1-9 0-15,13 9 0 16,-9-4 0-16,5 0 0 15,8 8 0-15,-31-4 0 16,9 0 0-16,-4 0 0 16,-23 4 0-16,-1 0 0 15,-22-4 1-15,-9 12-2 16,-31-9 1-16,-19 9-7 16,-18 0 0-16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8T00:15:25.78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4CC91951-4C3B-4B5A-A21B-8B3AFD8425BC}" emma:medium="tactile" emma:mode="ink">
          <msink:context xmlns:msink="http://schemas.microsoft.com/ink/2010/main" type="inkDrawing" rotatedBoundingBox="22247,7825 22416,8316 21950,8477 21780,7987" semanticType="callout" shapeName="Other">
            <msink:sourceLink direction="to" ref="{4255CFFF-0272-435B-8639-BF975AB90E14}"/>
          </msink:context>
        </emma:interpretation>
      </emma:emma>
    </inkml:annotationXML>
    <inkml:trace contextRef="#ctx0" brushRef="#br0">139 6 9 0,'4'0'4'0,"4"-7"3"0,-8 7-1 0,0 0-4 16,4 3 1-16,-4-3 0 16,0 4 1-16,0-1-5 15,0 4 1-15,0 8 3 16,-4-5 0-16,-4 4-2 16,0 4 1-16,0 3-1 15,-3-3 1-15,-5 3-2 16,0 4 1-16,0 6-1 15,4 1 1-15,0 3-1 16,0-6 0-16,4 2 0 16,0 1 0-16,4-4 0 15,0-7 1-15,0-3-1 16,0-4 0-16,4 0 0 0,0-3 1 16,0-8-1-16,0 1 1 15,4-4-1-15,4 0 0 16,4-4 0-16,4-3 1 15,4 4-1-15,12-4 0 16,3 3 0-16,5 1 0 16,0-1 0-16,-1 1 0 15,-3-4 0-15,4 7 0 16,0 0 0-16,-5-4 0 16,-3 4 0-16,-4 0 1 15,-4 0-3-15,-12 0 0 0,3 4-5 16,-19 3 0-16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4T21:43:03.95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-3 629 57,'0'0'84,"0"0"-8,0 0-14,0 0-10,0 0-5,0-13-4,0 13-1,0 0-6,0-13 0,0 13-3,4-14-1,-4 14-4,6-15-8,-6 15 3,8-24-7,-8 24 4,10-26-7,-10 26-1,11-28-5,1 13 1,-9 1 0,4 2-3,-2 0 2,2 0-4,-1-1 1,1 3-1,-1-2 1,-6 12-1,11-23 3,-3 9-3,-2 2 2,3 0-1,-1-1 2,1-4-3,1 1 2,1 1-2,0 1 1,1-1-1,0-1 2,0 4-2,-2-5 1,5 6-1,-5-4 2,4 5-2,-2-4 1,2 5-2,1-4 1,-3 3-1,3 0 1,0 1-2,2-4 2,-3 7-2,2-4 1,2 2 0,-3 1 0,2-1 0,2 3 0,-1 0 0,-1 1 0,4-1 0,-2 0 1,2 0-1,3 1 0,-5-1 1,1 2-1,2 2 1,-4-2 0,1 3 0,-2-2-1,1 2 1,-1 0 0,0 0-1,1 0 0,0 0 1,-2 0 0,5 2-1,-2-2 1,0 2 0,-1-1-1,1 0 0,-1 2 1,0 2-2,-2-1 1,0 5-2,1-3 1,-1-1 0,0 4-1,1-3 0,-3 3 0,4-5 1,-3 5-1,3 0 1,-5-3-1,2 3 1,-1 1-1,-1 0 1,1 3-1,-3 1 1,3-1-1,-5 2 1,4-1-1,-2 1 0,2-4 0,-3 4 0,3-3-1,1 2 3,-1 1-3,1-2 1,0 2 0,-3-1 1,2 2-2,-4 2 3,1 0-3,-1 1 1,-1-3-1,-1 1 2,0 3-3,-1-4 3,2-1-3,-2-1 3,2 1-2,-2-1 1,2 2-1,1-1 2,-3 4 4,1-4-8,0 3 8,1-1-8,-4-2 8,2 3-8,0-1 8,0-3-8,1 0 3,1 0 1,-4-2-2,3-1 1,1 2 0,0 2 1,-2-2-2,2 2 1,-2-1 0,-1 4 1,0-2-3,3 3 3,-7-3-2,4 0 2,-1 4-2,1-5 2,2-1-2,-1 0 2,3 1-2,-3-1 2,2 0-2,-2 0 1,1-1-1,-1 0 1,2 2-1,-2-1 1,2 1-1,-3 0 1,4-1-1,-4 0 2,4-1-2,0-3 1,-3 2 0,4 1 0,-10-13 0,18 18 0,-18-18-1,22 19 1,-22-19 0,19 20 0,-19-20 0,19 18-2,-7-8 6,-12-10-6,21 23 7,-9-13-8,1 0 8,-1-1-7,0 0 6,3 0-4,-2 0 0,1-3 0,-1 3 0,1-4 0,1 4 0,-3-4 1,1 0 0,-1 0-1,0 0 0,1-1 0,-1 1 0,2-1 1,-4 1-1,3-1 0,-3-1 0,3 0 0,-2 1 0,2 0 0,-13-4 0,20 7 0,-20-7 1,22 3-1,-22-3 1,22 2-1,-8 1 0,-4-2 1,3-1-1,2 2 0,-5-1 0,2 1 0,-12-2 0,20 4 0,-20-4 0,18 2 0,-18-2 0,18 0 1,-18 0-1,21 0 0,-9 0 0,-2 0 0,4-2 0,-1-2 0,-13 4 0,20-5 0,-20 5 1,21-8-2,-21 8 2,16-7-1,-16 7 1,21-9-1,-21 9 0,19-10-1,-5 6 2,-14 4-2,19-10 2,-19 10-2,22-7 1,-22 7 0,21-7 0,-21 7 0,22-10 0,-10 10 0,3-7 1,-6 4 0,4-1-1,-13 4 0,20-9 1,-20 9-2,19-6 2,-19 6-1,18-9-1,-18 9 1,18-13 1,-18 13 2,18-14-8,-18 14 8,16-14-8,-16 14 9,18-15-8,-18 15 6,16-15-6,-16 15 3,17-16 2,-17 16-1,18-17 1,-18 17-2,18-14 1,-18 14 0,15-15 1,-15 15-2,14-13 2,-14 13-1,13-14 0,-13 14 0,15-14 0,-15 14 1,16-15-1,-16 15 0,20-22 1,-20 22-2,16-20 1,-16 20 1,16-22 0,-16 22-2,14-21 2,-14 21-1,10-19 0,-10 19 0,13-19 1,-13 19-1,9-22 0,-9 22-1,10-17 2,-10 17-1,9-18 1,-9 18-1,6-18 0,-6 18-1,8-19 2,-8 19-1,2-14 1,-2 14-2,5-19 2,-5 19-1,7-16 0,-7 16 1,5-18-1,-5 18 0,6-14 1,-6 14-1,7-14 1,-7 14-1,5-14 1,-5 14-1,4-11 1,-4 11-2,5-13 1,-5 13 0,5-15 0,-5 15 0,5-18 0,-5 18 0,4-14 0,-4 14 0,4-10 1,-4 10-1,0 0 0,0 0 0,5-13 0,-5 13 0,0 0-1,0 0 1,3-10 0,-3 10-1,0 0 1,0 0 0,0 0-1,3-14-11,15 14-148,-18 0-5,0 0-17,-9 0-12,9 0-13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4T21:43:03.95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-10 631 57,'0'0'84,"0"0"-8,0 0-14,0 0-10,0 0-5,0-12-4,0 12-1,0 0-6,0-14 0,0 14-3,4-14-1,-4 14-4,6-14-8,-6 14 3,8-24-7,-8 24 4,10-26-7,-10 26-1,11-27-5,1 12 1,-9 1 0,3 1-3,0 1 2,1 1-4,-1-3 1,0 4-1,1-2 1,-7 12-1,11-23 3,-3 9-3,-2 3 2,3-1-1,-1-2 2,1-3-3,1 2 2,2 0-2,-1 0 1,1 1-1,-1-3 2,1 5-2,-1-4 1,3 5-1,-4-3 2,4 4-2,-2-4 1,3 4-2,-2-3 1,-1 3-1,4 0 1,-1 1-2,2-4 2,-3 7-2,3-4 1,-2 1 0,1 3 0,1-2 0,1 3 0,0 0 0,-1 1 0,4-1 0,-2 0 1,3 0-1,1 1 0,-3-1 1,0 2-1,2 2 1,-4-3 0,1 4 0,-2-1-1,1 1 1,-1 0 0,0 0-1,1 0 0,0 0 1,-2 0 0,5 1-1,-3-1 1,2 3 0,-2-2-1,1 0 0,-1 2 1,1 2-2,-3-1 1,-1 5-2,2-3 1,-1-1 0,0 4-1,1-4 0,-3 4 0,4-4 1,-2 4-1,1-1 1,-3-1-1,0 2 1,0 1-1,0 0 1,-1 3-1,-3 2 1,3-2-1,-4 1 1,5 0-1,-4 1 0,3-5 0,-3 5 0,3-2-1,1 1 3,0 0-3,-1 0 1,2 1 0,-4-1 1,1 2-2,-2 1 3,0 1-3,-2 0 1,0-1-1,-1 0 2,1 3-3,-2-3 3,1-2-3,-1-1 3,3 1-2,-3-2 1,2 3-1,1-1 2,-3 3 4,1-3-8,0 3 8,0-1-8,-2-1 8,1 1-8,0 0 8,0-3-8,0 0 3,3 0 1,-5-2-2,2 0 1,3 1 0,-1 2 1,-2-1-2,2 1 1,-2-2 0,-1 5 1,0-2-3,2 3 3,-5-3-2,3 0 2,-1 2-2,1-2 2,2-2-2,-1 0 2,3 0-2,-3 0 2,1 0-2,-1 1 1,2-2-1,-2 0 1,2 2-1,-2-1 1,2 1-1,-3-1 1,4 0-1,-4 0 2,4-1-2,0-3 1,-3 2 0,3 1 0,-9-13 0,18 18 0,-18-18-1,22 20 1,-22-20 0,20 19 0,-20-19 0,19 18-2,-7-8 6,-12-10-6,21 22 7,-8-12-8,0 0 8,-2 0-7,2-1 6,1 0-4,-1 0 0,1-3 0,-1 3 0,1-4 0,0 4 0,-4-4 1,4 0 0,-1 0-1,-2-1 0,2 1 0,-1-1 0,2 1 1,-3 0-1,2 0 0,-4-3 0,5 1 0,-4 1 0,3 0 0,-13-4 0,20 8 0,-20-8 1,22 2-1,-22-2 1,22 2-1,-7 1 0,-5-3 1,3 0-1,1 3 0,-4-1 0,3-1 0,-13-1 0,20 3 0,-20-3 0,18 3 0,-18-3 0,18 0 1,-18 0-1,20 0 0,-8 0 0,-1 0 0,2-3 0,0 0 0,-13 3 0,21-6 0,-21 6 1,21-7-2,-21 7 2,16-7-1,-16 7 1,21-9-1,-21 9 0,19-10-1,-6 6 2,-13 4-2,20-10 2,-20 10-2,22-7 1,-22 7 0,21-7 0,-21 7 0,22-10 0,-10 10 0,3-7 1,-6 4 0,4-1-1,-13 4 0,20-9 1,-20 9-2,19-6 2,-19 6-1,18-9-1,-18 9 1,18-13 1,-18 13 2,18-15-8,-18 15 8,14-13-8,-14 13 9,18-16-8,-18 16 6,16-14-6,-16 14 3,17-16 2,-17 16-1,18-17 1,-18 17-2,19-14 1,-19 14 0,15-15 1,-15 15-2,13-13 2,-13 13-1,14-13 0,-14 13 0,14-14 0,-14 14 1,17-16-1,-17 16 0,19-22 1,-19 22-2,16-20 1,-16 20 1,17-21 0,-17 21-2,13-21 2,-13 21-1,11-19 0,-11 19 0,13-20 1,-13 20-1,9-22 0,-9 22-1,10-16 2,-10 16-1,9-18 1,-9 18-1,6-18 0,-6 18-1,7-20 2,-7 20-1,2-13 1,-2 13-2,5-19 2,-5 19-1,7-15 0,-7 15 1,5-18-1,-5 18 0,6-14 1,-6 14-1,8-15 1,-8 15-1,4-13 1,-4 13-1,5-11 1,-5 11-2,4-13 1,-4 13 0,6-15 0,-6 15 0,5-18 0,-5 18 0,4-15 0,-4 15 0,3-9 1,-3 9-1,0 0 0,0 0 0,6-14 0,-6 14 0,0 0-1,0 0 1,2-10 0,-2 10-1,0 0 1,0 0 0,0 0-1,4-14-11,13 14-148,-17 0-5,0 0-17,-9 0-12,9 0-13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4T21:43:03.95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-10 632 57,'0'0'84,"0"0"-8,0 0-14,0 0-10,0 0-5,0-12-4,0 12-1,0 0-6,0-14 0,0 14-3,4-14-1,-4 14-4,6-14-8,-6 14 3,8-24-7,-8 24 4,10-25-7,-10 25-1,11-27-5,1 12 1,-9 1 0,3 1-3,0 1 2,1 1-4,-1-3 1,0 4-1,1-2 1,-7 12-1,11-23 3,-3 9-3,-2 1 2,3 1-1,-1-2 2,0-2-3,3 0 2,1 1-2,-2 1 1,2-1-1,0-1 2,0 4-2,-1-5 1,3 6-1,-4-2 2,4 3-2,-2-4 1,2 4-2,0-2 1,-2 1-1,4 1 1,-1 1-2,2-3 2,-3 5-2,2-2 1,1 0 0,-1 3 0,1-3 0,1 4 0,1 1 0,-2-1 0,4 0 0,-2 0 1,3 0-1,0 1 0,-1 0 1,-2 0-1,3 3 1,-5-2 0,2 3 0,-1-2-1,1 2 1,-3 0 0,1 0-1,1 0 0,0 0 1,-1 0 0,4 2-1,-3-2 1,1 3 0,-1-3-1,1 1 0,-1 3 1,0 0-2,-2 1 1,-1 4-2,2-4 1,0 0 0,-1 4-1,1-3 0,-3 3 0,4-5 1,-2 5-1,1 0 1,-3-3-1,0 3 1,0 1-1,-1 1 1,1 1-1,-4 3 1,4-2-1,-5 2 1,4-3-1,-2 3 0,2-4 0,-3 4 0,3-3-1,1 2 3,0 0-3,0 0 1,0 1 0,-3-1 1,2 2-2,-4 1 3,2 3-3,-3-2 1,0-1-1,-1 0 2,0 3-3,-1-3 3,2-2-3,-2-1 3,2 1-2,-2-2 1,2 4-1,0-4 2,-2 5 4,1-3-8,1 3 8,-1-1-8,-2-1 8,1 1-8,-1 0 8,2-3-8,-1 0 3,2 0 1,-4-2-2,3 0 1,1 1 0,0 2 1,-2-2-2,3 2 1,-3-1 0,-2 4 1,3-2-3,-1 3 3,-3-3-2,2 0 2,-1 1-2,1-1 2,2-3-2,-1 2 2,2-1-2,-2 0 2,2 0-2,-2 1 1,1-2-1,-1 0 1,2 2-1,-2-1 1,2 1-1,-3 1 1,4-2-1,-3 0 2,3-1-2,-1-3 1,-2 2 0,3 1 0,-9-13 0,18 18 0,-18-18-1,22 19 1,-22-19 0,19 19 0,-19-19 0,19 18-2,-7-7 6,-12-11-6,22 21 7,-10-11-8,2-1 8,-3 2-7,2-2 6,1 0-4,-1 0 0,1-3 0,0 2 0,-1-3 0,2 4 0,-4-3 1,2-2 0,0 1-1,-2 0 0,2-1 0,-1 1 0,2 0 1,-3 0-1,2-1 0,-4-1 0,5-1 0,-4 3 0,3-2 0,-13-3 0,21 8 0,-21-8 1,22 3-1,-22-3 1,22 1-1,-7 2 0,-5-2 1,2-1-1,2 2 0,-4 0 0,3-1 0,-13-1 0,19 4 0,-19-4 0,18 2 0,-18-2 0,18 0 1,-18 0-1,21 0 0,-9 0 0,-1 0 0,2-2 0,0-2 0,-13 4 0,20-5 0,-20 5 1,22-7-2,-22 7 2,17-8-1,-17 8 1,21-9-1,-21 9 0,18-9-1,-5 4 2,-13 5-2,20-10 2,-20 10-2,21-6 1,-21 6 0,21-8 0,-21 8 0,23-9 0,-11 8 0,2-5 1,-4 3 0,3-1-1,-13 4 0,19-9 1,-19 9-2,19-6 2,-19 6-1,18-9-1,-18 9 1,20-14 1,-20 14 2,18-15-8,-18 15 8,15-13-8,-15 13 9,17-15-8,-17 15 6,16-13-6,-16 13 3,17-16 2,-17 16-1,18-17 1,-18 17-2,19-14 1,-19 14 0,15-15 1,-15 15-2,14-13 2,-14 13-1,13-14 0,-13 14 0,14-13 0,-14 13 1,17-16-1,-17 16 0,19-22 1,-19 22-2,16-20 1,-16 20 1,17-23 0,-17 23-2,13-21 2,-13 21-1,12-19 0,-12 19 0,13-20 1,-13 20-1,8-22 0,-8 22-1,10-16 2,-10 16-1,9-18 1,-9 18-1,6-19 0,-6 19-1,7-19 2,-7 19-1,2-13 1,-2 13-2,5-18 2,-5 18-1,7-16 0,-7 16 1,5-17-1,-5 17 0,6-14 1,-6 14-1,8-15 1,-8 15-1,4-13 1,-4 13-1,5-11 1,-5 11-2,4-13 1,-4 13 0,6-15 0,-6 15 0,5-18 0,-5 18 0,4-15 0,-4 15 0,3-9 1,-3 9-1,0 0 0,0 0 0,6-14 0,-6 14 0,0 0-1,0 0 1,2-10 0,-2 10-1,0 0 1,0 0 0,0 0-1,4-15-11,13 15-148,-17 0-5,0 0-17,-9 0-12,9 0-13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4T21:43:03.95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-10 808 57,'0'0'84,"0"0"-8,0 0-14,0 0-10,0 0-5,0 12-4,0-12-1,0 0-6,0 14 0,0-14-3,4 14-1,-4-14-4,6 14-8,-6-14 3,8 24-7,-8-24 4,10 26-7,-10-26-1,11 28-5,1-13 1,-9-2 0,3 0-3,0-1 2,1-1-4,-1 4 1,0-6-1,1 3 1,-7-12-1,11 24 3,-3-11-3,-2-2 2,3 1-1,-1 2 2,1 3-3,1-1 2,2-1-2,-2-1 1,2 0-1,0 3 2,0-5-2,-1 4 1,3-4-1,-4 1 2,4-2-2,-2 2 1,2-2-2,0 1 1,-2-2-1,4 1 1,-1-2-2,2 3 2,-3-5-2,2 2 1,1 0 0,-1-3 0,0 3 0,2-4 0,1-1 0,-2 1 0,4 0 0,-2 0 1,3 0-1,0-1 0,-1 0 1,-2 0-1,3-3 1,-4 2 0,1-3 0,-1 2-1,0-2 1,-2 0 0,1 0-1,1 0 0,0 0 1,-1 0 0,4-2-1,-3 2 1,1-3 0,-1 3-1,1-1 0,-1-3 1,1 0-2,-3-1 1,0-4-2,0 3 1,0 2 0,0-5-1,2 3 0,-5-3 0,5 5 1,-2-5-1,1 0 1,-3 3-1,0-3 1,0-2-1,0 1 1,-1-2-1,-2-3 1,2 2-1,-4-2 1,5 1-1,-4 0 0,3 3 0,-3-4 0,3 3-1,1-2 3,-1-1-3,1 2 1,1-2 0,-5 1 1,3-2-2,-3-2 3,0 1-3,-2-2 1,0 2-1,-1 1 2,0-5-3,-1 4 3,2 2-3,-2 2 3,3-2-2,-3 1 1,1-2-1,2 1 2,-3-3 4,2 3-8,-1-3 8,0 1-8,-2 1 8,1-1-8,-1 0 8,2 3-8,-1 0 3,2 0 1,-4 2-2,3 0 1,1-2 0,0 0 1,-2 0-2,3-1 1,-3 2 0,-2-5 1,2 2-3,-1-3 3,-2 3-2,2-1 2,-1-1-2,1 3 2,2 1-2,-1 0 2,2-1-2,-2 1 2,2 0-2,-2 0 1,1 1-1,-1-1 1,2-1-1,-2 2 1,2-3-1,-3 3 1,4-2-1,-3 1 2,3 1-2,0 3 1,-3-2 0,3-1 0,-9 13 0,18-18 0,-18 18-1,22-19 1,-22 19 0,19-19 0,-19 19 0,19-18-2,-7 7 6,-12 11-6,22-22 7,-10 12-8,1 0 8,-2 0-7,2 1 6,1 0-4,-1 0 0,1 3 0,0-3 0,-1 4 0,2-4 0,-4 4 1,2 0 0,0 1-1,-2-1 0,2 1 0,-1-1 0,3 0 1,-5 0-1,3 0 0,-3 3 0,3 0 0,-3-3 0,3 1 0,-13 4 0,20-8 0,-20 8 1,22-2-1,-22 2 1,22-2-1,-7-1 0,-5 3 1,3 0-1,1-3 0,-4 1 0,3 1 0,-13 1 0,20-3 0,-20 3 0,18-3 0,-18 3 0,18 0 1,-18 0-1,20 0 0,-8 0 0,-1 0 0,2 3 0,0 0 0,-13-3 0,21 6 0,-21-6 1,21 7-2,-21-7 2,16 8-1,-16-8 1,21 9-1,-21-9 0,19 9-1,-6-5 2,-13-4-2,20 11 2,-20-11-2,22 6 1,-22-6 0,21 7 0,-21-7 0,22 10 0,-10-10 0,2 7 1,-4-4 0,3 1-1,-13-4 0,19 9 1,-19-9-2,19 6 2,-19-6-1,18 9-1,-18-9 1,19 13 1,-19-13 2,18 15-8,-18-15 8,15 14-8,-15-14 9,17 15-8,-17-15 6,16 14-6,-16-14 3,17 16 2,-17-16-1,18 17 1,-18-17-2,19 14 1,-19-14 0,15 15 1,-15-15-2,14 14 2,-14-14-1,13 13 0,-13-13 0,14 13 0,-14-13 1,17 16-1,-17-16 0,19 22 1,-19-22-2,17 21 1,-17-21 1,16 20 0,-16-20-2,14 21 2,-14-21-1,10 19 0,-10-19 0,13 20 1,-13-20-1,9 22 0,-9-22-1,10 16 2,-10-16-1,9 18 1,-9-18-1,6 19 0,-6-19-1,8 19 2,-8-19-1,1 14 1,-1-14-2,6 19 2,-6-19-1,6 15 0,-6-15 1,6 18-1,-6-18 0,6 14 1,-6-14-1,7 14 1,-7-14-1,5 14 1,-5-14-1,4 10 1,-4-10-2,5 14 1,-5-14 0,5 15 0,-5-15 0,5 18 0,-5-18 0,4 14 0,-4-14 0,4 10 1,-4-10-1,0 0 0,0 0 0,5 14 0,-5-14 0,0 0-1,0 0 1,2 10 0,-2-10-1,0 0 1,0 0 0,0 0-1,4 14-11,13-14-148,-17 0-5,0 0-17,-9 0-12,9 0-13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4T21:43:03.958"/>
    </inkml:context>
    <inkml:brush xml:id="br0">
      <inkml:brushProperty name="width" value="0.04667" units="cm"/>
      <inkml:brushProperty name="height" value="0.04667" units="cm"/>
      <inkml:brushProperty name="color" value="#FF0000"/>
      <inkml:brushProperty name="fitToCurve" value="1"/>
    </inkml:brush>
  </inkml:definitions>
  <inkml:trace contextRef="#ctx0" brushRef="#br0">-11 1341 57,'0'0'84,"0"0"-8,0 0-14,0 0-10,0 0-5,0-27-4,0 27-1,0 0-6,0-29 0,0 29-3,4-30-1,-4 30-4,6-30-8,-6 30 3,8-51-7,-8 51 4,10-54-7,-10 54-1,11-59-5,0 28 1,-7 2 0,2 2-3,-1 2 2,3-1-4,-2-4 1,0 10-1,1-5 1,-7 25-1,11-50 3,-4 21-3,-1 4 2,4 0-1,-2-5 2,1-6-3,1 3 2,1 2-2,0 1 1,1-2-1,0-3 2,0 10-2,-2-10 1,5 11-1,-6-5 2,6 7-2,-3-7 1,2 7-2,0-4 1,-2 4-1,3 1 1,1 2-2,0-8 2,-1 12-2,1-5 1,1 2 0,-2 5 0,2-5 0,1 8 0,0-1 0,0 2 0,3-1 0,-2-1 1,2 0-1,2 3 0,-2-2 1,-3 3-1,4 4 1,-3-4 0,0 7 0,-2-4-1,1 4 1,-2 0 0,2 0-1,0 0 0,0 0 1,-2 0 0,5 4-1,-2-4 1,-1 6 0,1-5-1,0 2 0,-1 4 1,0 3-2,-2 0 1,0 8-2,1-5 1,-1-4 0,-1 11-1,3-8 0,-4 7 0,4-10 1,-3 11-1,2-2 1,-3-5-1,0 7 1,1 1-1,-2 1 1,1 4-1,-4 5 1,3-2-1,-3 2 1,3-2-1,-3 2 0,3-8 0,-3 8 0,4-4-1,-1 2 3,1 2-3,0-2 1,0 2 0,-3-2 1,1 6-2,-2 2 3,0 2-3,-2 1 1,0-5-1,-1 1 2,1 7-3,-2-8 3,1-2-3,-1-4 3,3 2-2,-3-2 1,2 5-1,1-3 2,-3 7 4,1-5-8,0 5 8,0-1-8,-2-5 8,1 6-8,-1-4 8,2-5-8,-1 3 3,2-3 1,-3-3-2,1-1 1,3 3 0,-2 4 1,-1-3-2,3 2 1,-3-2 0,-1 9 1,0-4-3,2 6 3,-5-5-2,3-2 2,-1 6-2,1-6 2,2-3-2,-1 0 2,2 0-2,-2 0 2,2 0-2,-2 0 1,1-2-1,-1 1 1,2 2-1,-2-2 1,3 5-1,-5-4 1,5 0-1,-3 0 2,3-2-2,0-6 1,-3 3 0,3 1 0,-9-26 0,18 40 0,-18-40-1,22 40 1,-22-40 0,19 41 0,-19-41 0,19 38-2,-7-16 6,-12-22-6,22 47 7,-10-25-8,1-2 8,-2 1-7,2-2 6,1 0-4,-1 0 0,2-5 0,-2 4 0,1-8 0,0 9 0,-3-7 1,2-2 0,0 0-1,-2 0 0,2 0 0,-1-1 0,3 2 1,-6-1-1,5-1 0,-4-3 0,3-1 0,-3 5 0,3-2 0,-13-8 0,20 16 0,-20-16 1,22 6-1,-22-6 1,23 3-1,-9 4 0,-4-6 1,3-1-1,1 5 0,-4-1 0,3-1 0,-13-3 0,19 7 0,-19-7 0,18 5 0,-18-5 0,19 0 1,-19 0-1,20 0 0,-8 0 0,-1 0 0,2-5 0,0-2 0,-13 7 0,20-12 0,-20 12 1,21-16-2,-21 16 2,16-16-1,-16 16 1,22-19-1,-22 19 0,19-20-1,-6 11 2,-13 9-2,20-21 2,-20 21-2,21-15 1,-21 15 0,21-15 0,-21 15 0,22-20 0,-10 18 0,3-12 1,-5 8 0,3-2-1,-13 8 0,19-19 1,-19 19-2,19-14 2,-19 14-1,19-19-1,-19 19 1,18-27 1,-18 27 2,18-32-8,-18 32 8,15-29-8,-15 29 9,17-32-8,-17 32 6,16-29-6,-16 29 3,17-35 2,-17 35-1,18-35 1,-18 35-2,19-32 1,-19 32 0,15-31 1,-15 31-2,13-27 2,-13 27-1,14-29 0,-14 29 0,14-29 0,-14 29 1,17-32-1,-17 32 0,19-48 1,-19 48-2,16-43 1,-16 43 1,16-46 0,-16 46-2,14-45 2,-14 45-1,10-40 0,-10 40 0,14-41 1,-14 41-1,9-47 0,-9 47-1,10-36 2,-10 36-1,9-38 1,-9 38-1,6-38 0,-6 38-1,7-41 2,-7 41-1,2-30 1,-2 30-2,5-39 2,-5 39-1,7-33 0,-7 33 1,5-37-1,-5 37 0,6-30 1,-6 30-1,7-32 1,-7 32-1,5-27 1,-5 27-1,4-23 1,-4 23-2,5-29 1,-5 29 0,6-31 0,-6 31 0,4-39 0,-4 39 0,5-30 0,-5 30 0,3-20 1,-3 20-1,0 0 0,0 0 0,6-30 0,-6 30 0,0 0-1,0 0 1,1-21 0,-1 21-1,0 0 1,0 0 0,0 0-1,5-31-11,11 31-148,-16 0-5,0 0-17,-9 0-12,9 0-13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4T21:43:03.9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-8 79 154,'0'0'125,"0"0"-22,0 0-13,-16 0-20,16 0-9,0 0-10,0 0-4,0 0-8,0 0-7,0 0-7,7 0-7,-7 0-4,0 0-4,14 0-1,-14 0-3,16 0-1,-16 0 0,18 0 0,-18 0-1,21 0 0,-10 0 0,-11 0-1,25 0 0,-10 0-1,4 0 0,-1 0-1,3 0-1,2 0 2,4 0-2,-2 0 1,3 0 0,1-3-1,1 3 1,3 0-1,1 0 1,3 0 0,6 0 0,2 0-1,1 0 1,4 0 0,2 0 0,0 0 0,4-1-1,-3 1 1,1-3 0,2 2 0,-4-3-1,5 3 1,1 0-1,-1 1 1,2 0 0,0 0-1,0 0 0,0 0 0,-1 0 1,-2-3-1,1 3 0,-2-2 1,3 2-2,0-4 1,2 4 1,1-4-1,0 3 1,3-3-1,-1 3 0,2-4 0,-2 2 0,0 2 1,-1-3-1,-2 3-1,4-1 1,-2 2 0,3-3 0,-5 3 0,-3 0 0,0 0-1,-6 0 2,-4-2-1,-5-1 0,-10 1 0,-3 1 0,-8-4 0,-5-1 1,-3 4-1,-13 2 0,15-5 0,-15 5 0,0 0 0,0 0 0,0 0 0,0 0 0,0 0 0,0 0 0,0 0 0,0 0 0,0 0 1,0 0 0,0 0 0,0 0 0,0 0 0,0 0 0,0 0 0,0 0 0,0 0 1,0 0-1,0 0 1,0 0-1,0 0 1,0 0 0,0 0 0,0 0 0,0-11-1,0 11 0,0 0 0,0 0-6,0 0-150,0 0-9,0 0-12,0 0-17,-10 0-5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4T21:43:03.96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294-214 166,'0'0'139,"-1"-14"-44,1 14-13,0 0-15,0 0-10,-11-10-7,11 10-3,0 0-6,0 0-6,-23 0-8,23 0-7,-18 5-5,18-5-3,-26 13-2,15-7-1,-6-2-1,3 8-1,-4-4-2,3 5 1,-4-2-3,5 2 1,-4 2-2,4 1 1,-3-1-2,3 0-2,2 0 7,0 3-6,6 1 5,-1-4-6,2 5 6,4 0-6,1 1 5,0-3-2,4 2-3,2 0 3,3 0-3,0-4 2,2-2-2,2-4 1,1 0 1,3-3 1,-2-7-2,2 0 0,3-3 0,-1-5-1,0 2-1,2-4-4,-2 6-9,-6-10-38,7 11-112,-8 1-1,-1 2-19,-11 0-5</inkml:trace>
  <inkml:trace contextRef="#ctx0" brushRef="#br0" timeOffset="1">469-79 138,'0'0'164,"0"0"-17,0 0-45,-27-13-29,27 13-15,-14 0-24,14 0-5,-15 10-5,11 4-5,-6-9 2,3 9-8,-3-2 3,5 4-7,-4 0 3,8 6-4,-7-3 2,7 2-4,1 1-2,0 1 2,3-4-3,7 2 3,2-4-3,5-3 1,5-4-1,1-3 0,2-7 0,5 0-1,-4-7 1,4-8-2,-6-3 2,1-2-2,-4-3 1,-5-2-1,-4 3 1,-6-2-1,-3 3-3,-3 4 2,-4-2-3,-6 6 3,-4 3-2,-4 1 5,3 3-7,-7 2 4,3-1 1,1 5-3,4 0-6,-5 0-43,6 0-114,13 0-5,-15 12-15,15-12-7</inkml:trace>
  <inkml:trace contextRef="#ctx0" brushRef="#br0" timeOffset="2">877-86 18,'8'0'121,"-12"-11"12,4 11-56,0 0-5,0 0-17,0 0-4,0 0-9,0 0 3,0 0-6,0 20-3,0-20-2,-5 33-9,-3-14-3,7 4-10,-7 1 1,3-1-7,1 2-3,-1-1 1,1-1-2,-1-5 2,1 1-3,2-5 3,2-14-2,-4 15 1,4-15 0,0 0 0,0-15 0,4 6 0,1-10 0,4 2-2,0-4 1,0 1-2,-2-2 2,6 0-2,0-1-2,1 3 1,1 0-3,1 3 4,0 0-5,2 3 8,0 5-8,-3 3 8,2 2-3,-3 2 0,1 2 0,-1 2 1,0 4 5,-1 3-8,-2 5 8,-2 0-6,-3 1 7,1 3-3,-6 2 4,2 2-5,-3 0 0,-5 1 2,-3 3-3,2-4 3,-3-1-2,2-2-1,-1-3 0,5-2 1,3-14-2,-6 15 1,6-15-1,0 0 0,0 0-3,0 0-9,0 0-43,0 0-104,0 0-10,0 0-9,6-9-15</inkml:trace>
  <inkml:trace contextRef="#ctx0" brushRef="#br0" timeOffset="3">1524-40 33,'6'0'143,"-6"-9"9,0-4-65,0 13 2,0-15-17,0 15-10,0-15-11,0 15 0,-5-14-16,5 14-4,-13-13-12,13 13-4,-20-6-6,8 3 0,-3 2-5,1 1-2,-5 1-1,2 7-3,1 2 2,2-1-3,-3 0 2,4 1-2,13-10 7,-18 17-7,18-17 6,-3 16-2,3-16 3,3 14-4,-3-14 5,22 14-4,-8-9-1,3 0 0,-2-1-1,3 1 1,-3 2 0,1 1 0,-4 1-1,0 0 1,-1 5-1,-4-4 1,-2 6 0,-4-2 1,-1 3-2,0 2 3,-5-2-2,-4-1 2,-1 1-2,-4-1 2,1-4-1,-2 0 1,2-5-1,-5-4 0,3-3 0,-2 0 0,2-3 1,-3-3-3,0 0 0,2-3-5,16 9-25,-32-1-123,32 1-10,-17-1-9,17 1-17</inkml:trace>
  <inkml:trace contextRef="#ctx0" brushRef="#br0" timeOffset="4">1618-44 281,'0'-18'168,"0"18"-20,14 0-72,-14-9-23,17 9-12,-17 0-19,29 0-2,-11-6-9,5 6 2,-3 0-3,6 0-4,-1-2-1,2 2-5,0 0-11,-9-6-65,5 6-75,1 0-19,-5-1-3,4-1-14</inkml:trace>
  <inkml:trace contextRef="#ctx0" brushRef="#br0" timeOffset="5">1849-276 139,'9'0'144,"-9"0"4,0-14-65,0 14-9,0 0-24,0 0-11,0 0-6,0 10-3,0-10-3,-10 19-4,10-19-4,-12 28-2,2-15-5,7 7 1,-4-2-4,2 6 0,-4-5-4,5 4-2,-5-1 5,3 1-7,3-1 4,-6 2-5,3-1 4,1-2-5,-2 1 6,1-2-3,1 0-3,0-4 2,-4 1-1,2-5 1,1 1-2,6-13 2,-9 17 0,9-17 1,0 0-2,0 0 1,-10 12 0,10-12-4,0 0-4,-5-8-12,5 8-33,0 0-106,0 0-12,0 0-9,-7-16-13</inkml:trace>
  <inkml:trace contextRef="#ctx0" brushRef="#br0" timeOffset="6">2048-101 64,'0'0'131,"0"0"7,0 0-65,0 0-3,2 5-9,5 12-12,-7-17-5,0 29-4,-4-19-8,4 14-2,-5-5-7,5 4-2,-9-4-6,6 2-3,-4-5-3,4 2 2,3-18-2,-9 21 1,9-21-2,0 0 1,0 0 0,0 0-1,0 0-1,-2-10-3,2-3 0,2 3-3,5-5 2,2 2-2,2-4 0,2 3-1,-2-2 2,3 1-2,0 1-3,2-1 2,-2 2-2,0 4 3,-2-1-8,-12 10-8,30-5-82,-30 5-67,14 0 1,-14 0-22,14 0 2</inkml:trace>
  <inkml:trace contextRef="#ctx0" brushRef="#br0" timeOffset="7">2359-100 167,'0'-6'164,"0"6"-16,0 5-54,-6-5-22,6 9-15,-9-9-19,9 15-8,-14-6 0,11 9-9,-8-8-1,7 10-8,-5-2-1,5 3-6,-1 1-3,4-2 0,-1 0-3,2-3 2,0 2-2,3-8 2,-3-11-1,13 16 1,-13-16 0,18 0-1,-4 0 1,0-9 0,1-5-1,3 0 0,1-5 2,0 0-3,4-5 1,-1 2 0,1-1-4,-2 2 3,0 2-2,-5 1 6,1 3-7,-4 3 6,-13 12-5,15-16 5,-15 16-1,0 0 2,0 0-3,0 0 0,0 0 0,0 0 2,0 0-1,0 0-1,0 0 1,0 15-1,0-2 7,-4 1-7,2 5 6,-2 0-7,0 6 6,3 0-4,1 1 3,0 1-3,0-2-1,0-4 0,5-5 0,-1 0 1,-4-16-1,9 15-3,2-7-30,-11-8-125,17-8-9,-2 1-10,-4-11-15</inkml:trace>
  <inkml:trace contextRef="#ctx0" brushRef="#br0" timeOffset="8">3119-68 226,'-2'-14'152,"2"14"8,-21-25-80,21 25-14,-14-18-24,14 18-4,-19-9-4,19 9-6,-27-4-7,12 4-1,-4 4-9,1 5-2,-2 0-4,2 6-3,-3-2 5,5 4-7,-1 1 6,5 1-5,3 2 6,2-3-6,6 3 6,1-1-3,7 0-2,5-1 2,1-2-3,6-5 1,4-5-1,1-2 1,3-3-3,2-2-5,4 0-17,-10-19-100,9 8-45,0-2-6,-3-2-19,1 0-2</inkml:trace>
  <inkml:trace contextRef="#ctx0" brushRef="#br0" timeOffset="9">3527-375 270,'0'0'152,"-7"9"-4,-6-5-91,13 24-5,-12-12-15,11 17-3,-14-6-6,9 16 1,-10-10-5,7 11-6,-6-3-3,2 3-7,-2 0-3,1-4-10,1 5-7,-6-19-31,16 7-117,-9-2-1,-2-14-18,1-3-4</inkml:trace>
  <inkml:trace contextRef="#ctx0" brushRef="#br0" timeOffset="10">3211 17 354,'17'-4'177,"0"-5"-18,5-6-67,11 15-43,-12-12-26,11 7-12,-4-4-12,2 2 3,0-2-6,-1 4 4,-5 0-5,-2 0 6,-3 5-1,-2-3 0,-3 3 1,-3 0 1,-11 0 8,13 12-5,-13-12 7,6 19-5,-6-19 7,0 29-6,0-14 5,-2 4-6,-2-1-3,1 3 1,0-1-4,0 0 1,2-3-2,-3-5-3,4 4-8,0-16-20,0 0-136,0 0 0,9 0-18,-4-16-7,1-6-1</inkml:trace>
  <inkml:trace contextRef="#ctx0" brushRef="#br0" timeOffset="11">3734-267 551,'0'0'167,"-8"-10"-2,8 10-140,-15-8-43,15 8-138,-4 9-15,4-9-7,-9 20-20,9-20 11</inkml:trace>
  <inkml:trace contextRef="#ctx0" brushRef="#br0" timeOffset="12">3895-139 248,'9'-14'165,"-9"14"3,0-13-74,11 21-17,-11-8-25,0 0-17,3 13-12,3 2-8,-6-1 3,8 6-11,-7 3 5,7 0-8,-2-1 5,3 4-8,-3-2 7,1-1-5,2-2 0,-3-4 1,0-3-3,-2-2 3,-4-12-2,8 12 1,-8-12-1,0 0 0,0 0 1,5-14-3,-1 1 2,0 1-2,1-6 1,2 0-2,2 1-2,3 0 2,-2-2-4,3 1 2,2 3-12,-4-8-22,15 9-128,-13 0-6,1 4-7,0 1-20,0 0 9</inkml:trace>
  <inkml:trace contextRef="#ctx0" brushRef="#br0" timeOffset="13">4258 22 295,'0'0'175,"0"0"-18,11-9-71,8 9-31,-12-20-15,17 16-16,-8-16-14,7 9 2,-4-6-9,4 3 6,-5-5-9,0 5 6,-5-2 0,-1 4 0,-6-2 0,-6 14 1,2-19-2,-2 19-2,-9-15 1,9 15-1,-24-3-1,12 3-1,-6 7 0,3 1 1,1 4 0,-3 1 1,3 3-1,0 3 0,4 0 7,-1 4-6,4 1 6,2-1-5,4-2 4,1 5-6,1-7 5,10-2-3,2-3-2,5-2-1,4-6-2,1-3-5,9 7-40,-2-10-121,3-5-10,-1 0-7,0-9-22</inkml:trace>
  <inkml:trace contextRef="#ctx0" brushRef="#br0" timeOffset="14">6623-384 256,'14'-5'149,"-5"-10"0,4-7-95,17 20-5,-11-17-7,18 16-11,-7-12-1,13 15 0,-7-1-5,7 5-4,-7 2-7,6 10-1,-10 2-4,2 5 1,-7 2-4,-5 6 3,-7-3-3,-3 7 2,-10-2-3,-2 4 3,-9-3-5,-5 3 0,-8-4 2,-3 0-4,-3-4 3,-1-1-5,-3-4 5,1-6-5,1-4 6,-1-6-5,-1-5 1,-1-3-1,2-3-1,2-5-1,5-3-1,-2-3-5,12 11-20,-10-16-106,24 19-38,-5-14-10,5 14-7,14-13-10</inkml:trace>
  <inkml:trace contextRef="#ctx0" brushRef="#br0" timeOffset="15">6913-414 154,'0'-14'160,"0"14"1,0 0-62,0 0-18,0 0-19,-20-9-17,20 18-4,-11-7-12,8 21-3,-12-1-7,9 12 0,-12-2-6,9 12 2,-4-5-9,1 6 0,0-3 1,-1-3-6,3-1 3,-2-10-6,4 3 1,-4-10-12,7 5-11,-13-23-98,18-3-49,-15 11-4,15-11-21,-12-7 4</inkml:trace>
  <inkml:trace contextRef="#ctx0" brushRef="#br0" timeOffset="16">7196-53 357,'12'-9'159,"8"3"-6,4 6-103,-10-18-12,15 12-11,-7-8-18,5 4 3,-6-4-2,1 0-2,-3 2-1,-1 1 1,-8-3-3,3 4-2,-7-3 0,-1 2 0,-5 11 0,0-18-2,0 18 1,-7-16-2,7 16 1,-21-9 0,9 9 0,-3 0 0,-2 0-1,0 6 0,1 3 1,-2 2 1,0 2-1,-1 5 3,1-3-2,0 7 4,4-5-3,1 5 2,3-3 4,5 2-7,1-1 6,4 1-5,0-5 5,9 1-6,1 2 6,4-4-6,3-2 1,1-3 2,3-2-4,1-2 1,1-6-3,1 0-6,5 0-28,-14-3-125,9-3-13,-1-5-4,0-2-20,0 3 8</inkml:trace>
  <inkml:trace contextRef="#ctx0" brushRef="#br0" timeOffset="17">7865-238 380,'-6'-23'171,"-3"4"-28,9 19-75,-27-20-15,27 20-17,-33-9-10,18 9-7,-9 0-4,4 3-4,-3 3-3,6 4-3,-4 3-1,6 0-1,0 3-3,3-1 2,7 3-3,0-1 2,5-4-2,3 5 2,8-5-2,4 2 2,6-5-2,2 3 2,1-3-2,0-1 0,0 2 0,-2-2-2,-7 5 7,-6-1-6,-6 2 5,-3-1-5,-8 0 7,-8 5-5,-3-4 5,-2-1-3,-1-1-1,1-6 2,0-2-2,2-2 0,3-3 1,4-7-2,-1-1 0,3-6-4,10 14-7,-17-32-32,17 32-127,0-19 3,0 19-22,0-12-4</inkml:trace>
  <inkml:trace contextRef="#ctx0" brushRef="#br0" timeOffset="18">7911-192 382,'0'0'176,"0"0"-17,0 7-91,0-7-17,23 0-13,-11 0-17,12 0-8,0-1-3,4 0-4,-1-3-1,4 4 0,-2-4-4,0 3-6,4 1-23,-15 0-135,9 0-1,-3 0-17,-2 0-8,0 0-10</inkml:trace>
  <inkml:trace contextRef="#ctx0" brushRef="#br0" timeOffset="19">8230-565 408,'4'-18'159,"-3"4"-44,-1 14-47,0 0-20,0 14-17,-5-2-10,3 14-3,-11 2-5,6 14 2,-7 1-7,4 5 1,-4 3-5,3 2 3,-3-6-6,1-1 5,-2-4-1,2-4-5,0-8 5,-1-2-6,3-4 5,-1-6-9,3-3 4,9-15-14,-11 26-24,-5-26-98,16 0-34,0 0-4,-9-12-22,6 2-1</inkml:trace>
  <inkml:trace contextRef="#ctx0" brushRef="#br0" timeOffset="20">8526-305 335,'0'0'159,"0"0"-4,-20 1-92,20 27-14,-17-16-17,12 19-6,-13-8-6,9 11 1,-7-3-1,5 4-7,-3-2 0,4 0-8,-2-5 2,3-4-7,1-6 6,4-4-8,4-14 3,0 0 0,0 0 1,0 0 0,0-17 0,1-1 0,5 2-5,2-4 6,1 1-5,1 1 5,2-2-6,1 3 6,2 2-7,3 0 6,1-4 0,5 1-3,-2 3 2,2 2-2,2 3-1,-5-4-8,10 14-37,-13-5-117,3 1-2,-1 2-16,-1 2-8</inkml:trace>
  <inkml:trace contextRef="#ctx0" brushRef="#br0" timeOffset="21">8914-267 212,'0'0'157,"-14"10"-40,14 12-28,-16-19-16,16 24-12,-16-18-13,16 17-4,-17-13-12,14 14-9,-9-10 0,10 5-12,-4-2 2,6 1-10,0-6 5,0 0-9,2-2 6,3-1-4,-5-12-1,11 12 1,-11-12-1,13 2 0,-13-2 1,22-7 0,-8-7-6,1 0 3,5-7-4,1-4 4,4-1-4,0-5 4,0 5-6,-5-1 7,1 4 0,-4 3 2,-5 2-1,-3 4 0,-9 14 1,10-11-1,-10 11 1,0 0 0,0 0 0,0 0 2,0 6-1,0-6 3,-7 23-2,4-4 3,-3-4-2,0 7 1,-2 3-2,3-2-3,-2 2 6,3 2-7,1 2 5,1-8-5,2 2 4,0-6-7,4 2 0,-4-19-46,12 2-118,4-2 1,3-4-20,4-8-4</inkml:trace>
  <inkml:trace contextRef="#ctx0" brushRef="#br0" timeOffset="22">9497-270 328,'0'0'163,"-19"-15"-3,-6 2-87,25 13-17,-39 0-14,22 13-12,-13-4-6,8 15-2,-7-10-6,8 11-1,-1-2-8,8 4 2,2 1-6,9-3-2,3-1 4,5-1-7,7-2 6,3-4-6,3 1 6,0-3-7,3-4 7,1-3-6,4-1-5,-3-9-19,15 2-141,-8-9 1,1-2-13,-2-10-20,3-1 0</inkml:trace>
  <inkml:trace contextRef="#ctx0" brushRef="#br0" timeOffset="23">9543-176 384,'12'0'160,"12"-1"-20,7 1-99,-7-1-13,10-2-19,-3-2-5,3 0-4,-2 0 0,-3 0 0,0 1 0,-3-1 0,-3 5 2,-2 0 3,-4 0 1,0 5 6,-17-5 2,25 18 3,-25-18 0,11 25 3,-11-11-3,4 4 0,-4-4 2,0 6-9,-6-1 3,3-1-9,-3-3 4,0-2-6,6-13 4,-12 20-9,12-20-5,0 0-20,0 9-121,0-9-24,2-9-6,4-5-18,4-5-1</inkml:trace>
  <inkml:trace contextRef="#ctx0" brushRef="#br0" timeOffset="24">9869-557 284,'0'0'163,"0"0"-7,0-14-91,1 26-11,-12-7-8,10 21-7,-19-6-5,11 16-2,-13 0-10,5 14-3,-6-6-8,4 12 1,-5-8-9,5-1 0,1-3 2,1-4-5,3-6 2,3-5-5,2-6 3,0-9-14,6 10-21,-11-12-128,14-12-11,0 0-5,0 0-20</inkml:trace>
  <inkml:trace contextRef="#ctx0" brushRef="#br0" timeOffset="25">10087-386 560,'-1'-23'174,"1"23"-4,-9-19-131,9 19-18,0 0-21,0 0-51,0 0-117,0 14-7,0 0-13,0-3-15</inkml:trace>
  <inkml:trace contextRef="#ctx0" brushRef="#br0" timeOffset="26">10305-313 295,'0'0'170,"0"0"-12,0 0-76,0 0-18,3 8-17,-3-8-16,0 19-6,-5-9-5,5 14-2,-1-1-5,1 5-1,-2 0-5,2 6-3,-1-5 4,1 4-5,0-6 4,0-2-5,0-7 5,1 1-6,-1-19 7,6 14-6,-6-14 1,0 0-1,15-9-4,-9-5 4,2-2-5,2-2 3,3-4-2,3-2 5,3 0-6,4 0 4,2-4-1,1 4-4,6 0-9,-10-13-42,8 17-114,-4-2-7,-2 4-11,-5 2-17</inkml:trace>
  <inkml:trace contextRef="#ctx0" brushRef="#br0" timeOffset="27">10678-94 409,'0'0'166,"21"0"3,-8-16-108,12 16-14,-14-12-22,14 4-9,-4-6-4,2 4-3,0-6-2,1 0-4,-3-3 2,-1 0-4,-4-4 2,-3 3-2,-3-3 2,-3 0-3,-7 3 3,0 6-4,-7 0 2,-4 9-1,-4 5 0,-3 0 0,-1 10-1,0 8 2,-2 5-3,-1 6 4,3-1-1,1 6 3,0-1-2,3 0 2,1-3 6,5 1-5,2-5 6,4 1-7,3-6 6,4-3-8,9-1 6,5-6-6,5-2-2,6-5-2,4 0-9,-6-10-139,13 3-28,-5-5-4,0 2-21,-4-3-3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4T21:43:03.98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-352 2910 196,'0'0'136,"0"0"-2,10 6-94,-10-6-5,0 0 2,0 0-3,20 5-3,-20-5-1,23 2-2,-23-2 0,36 0-4,-18 0-5,11 0-6,-2-2-4,3 2-4,1-2-2,-4 2-1,1 0 0,-3 0-1,-3 0-1,-2 0 1,-3-3 1,-2 1 0,-15 2 3,22-4-1,-22 4 0,0 0-1,7-15 0,-7 15-4,0 0-17,-7-14-98,7 14-40,0 0-10,-19-4-15,19 4 1</inkml:trace>
  <inkml:trace contextRef="#ctx0" brushRef="#br0" timeOffset="1">-388 2706 281,'0'9'140,"0"-9"4,0-9-111,14 9-7,-14 0 5,32 0 2,-15-6-8,12 6 3,-10-7-9,17 7 3,-13-6-9,12 6 0,-8-4-11,4 4 3,-3 0-2,1 0-2,-5 0 0,-2 0 0,-2 0-2,-4 0-3,-2 0 1,-14 0-21,19 8-75,-19-8-57,0 0-4,0 0-18,0 0 8</inkml:trace>
  <inkml:trace contextRef="#ctx0" brushRef="#br0" timeOffset="2">-155 12 59,'0'0'108,"0"0"-38,0 0-11,0 0 0,0 0 3,0 0-3,0 0-12,0 0 1,0-15-11,0 15-1,0 0-11,0 0 0,0 0-4,0 0 4,0 0-2,0 0-2,0 0-3,7 8-3,-7-8 4,2 21-11,-2-12 6,3 5-9,-3 0 5,3 5-9,0-5 7,1 4-7,-4-3 1,5 4 3,-5-5-2,1 8 3,-1-2-4,0 0 3,-1 4-4,1-1 3,0-4-3,0 0 1,0-1-3,1 2 2,4-6-2,0 0 2,2 0-1,-2 0 1,-4-3-1,2 2 1,-3-13-1,0 18 2,0-18 0,0 10 0,0-10 2,0 0 0,0 0 0,0 0 2,0 0 0,0 0 0,0 0 0,0 0-1,-9 10-1,9-10 0,0 0-2,0 0 0,0 0-1,0 0-1,0 0-4,0 0-20,0 0-138,0 0-8,0 0-9,-9-5-17,9 5-6</inkml:trace>
  <inkml:trace contextRef="#ctx0" brushRef="#br0" timeOffset="3">-352 285 226,'0'8'129,"0"-8"-8,0 0-100,0 0-6,0-8 5,0 8 7,0 0 6,15 0 1,-15 0 4,13-4-3,-13 4 0,12-9-6,-12 9-4,13-6-9,-13 6-6,22-4-4,-11-1-1,6 5-2,1 0-1,0 0 0,1 0-2,2 0 1,0 0 0,0 0-1,2 0 0,0 0 1,3-5-1,2 3 1,-5-2-1,1 0 1,-2 0-1,-2 2 1,-6-1 1,-1 3 0,-13 0 0,0 0 1,0 0-1,0 0 1,0 5-2,0-5-5,0 0-27,-13 14-119,13-14-9,0 0-10,0 0-15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4T21:43:03.99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-103 15 95,'0'0'142,"0"0"1,1-15-55,-1 15-16,0 0-9,14-3-4,-14 3-7,0 0-12,0 0 1,0 0-12,0 0-3,0 17-11,0-17-2,0 21-9,0-9 0,0 4 0,0 4-3,0-2 1,0 10-2,3 0 2,-2 1-3,1 0 3,-1 5-3,0-1 3,3 0-4,-4-5 4,3-5-4,0 1 4,-3-9-3,0-2 3,0-13-2,0 16 1,0-16 0,0 0 0,0 0 0,0 0-1,-6 13 0,6-13 0,0 0 0,-18 4-3,18-4-11,-17 0-54,17 0-91,0 0-11,-15 0-9,15 0-15</inkml:trace>
  <inkml:trace contextRef="#ctx0" brushRef="#br0" timeOffset="1">-304 159 273,'0'0'131,"0"0"-25,-14 0-23,14 0-20,0 0-17,11 2-16,-11-2-12,29 0-8,-7 0-6,6 0-1,1 0-1,5 0-1,-1 2-1,-1-2 0,-2 1 1,-3 2 0,-4-3 1,-3 0 0,-2 0 0,-3 0 0,-15 0 1,19-6 0,-19 6-1,0 0-6,12-7-8,-12 7-27,0-15-108,0 15-8,0 0-12,-12 0-3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5T22:01:18.17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09A4B2D5-2CAF-420D-8571-8E1146FD947B}" emma:medium="tactile" emma:mode="ink">
          <msink:context xmlns:msink="http://schemas.microsoft.com/ink/2010/main" type="inkDrawing" rotatedBoundingBox="18932,10505 24086,10383 24087,10437 18934,10560" semanticType="underline" shapeName="Other">
            <msink:sourceLink direction="with" ref="{37196BFF-E3F6-4370-8523-81EE68A32757}"/>
            <msink:sourceLink direction="with" ref="{FBD85CB6-ADE7-42FD-82C5-49A029895872}"/>
          </msink:context>
        </emma:interpretation>
      </emma:emma>
    </inkml:annotationXML>
    <inkml:trace contextRef="#ctx0" brushRef="#br0">-9 170 21 0,'-23'0'10'0,"23"0"-4"16,0 0 9-16,0 0-15 15,13-4 1-15,10 0 0 16,0-4 0-16,13 0-1 16,23 0 0-16,18 3 0 15,18 5 1-15,14-4-1 16,9 4 1-16,27-12-1 16,19 12 1-16,13 0-1 15,45-4 0-15,18 0 0 16,28-4 0-16,27-4 0 15,-1 4 0-15,15 4 0 16,-28 0 1-16,0 4-1 16,-9 4 0-16,-31-4 0 0,-5-4 1 15,-28 4 0-15,-8 0 0 16,-28-12-1-16,-22 0 1 16,-19 0-3-16,-26 4 1 15,-19 0-5-15,-27 0 1 16,-14-1-3-16,-27 5 0 15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4T21:43:03.99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52 94,'6'-4'162,"-6"4"-3,0-19-51,8 19-15,-10-9-10,14 10-21,-12-1-17,22 0-14,-7-1-12,15 1-6,-1 0-6,11-1-3,3-3-1,2 1-1,1 0-1,-4-2 0,-3 2 0,-5 2 0,-6 1-4,-7-3-13,1 8-61,-22-5-79,14 4-12,-14-4-6,0 0-15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4T21:43:03.99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26 292,'0'0'159,"0"0"-22,11-2-70,-11 2-13,19-3-12,-19 3-9,33-1-9,-14-4-7,13 5-3,-1 0-3,10 3-2,-3-3-4,4 2-1,0-2-1,-1 1-2,-3-1 0,-5 0-1,-3 2-2,-6-5-19,6-3-132,-16 3-6,-14 3-13,13-10-12,-13 10 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4-11-16T15:09:11.29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CF2638F-B895-42E2-8C57-494EFAD7EB6C}" emma:medium="tactile" emma:mode="ink">
          <msink:context xmlns:msink="http://schemas.microsoft.com/ink/2010/main" type="writingRegion" rotatedBoundingBox="15301,12767 15316,12767 15316,12782 15301,12782"/>
        </emma:interpretation>
      </emma:emma>
    </inkml:annotationXML>
    <inkml:traceGroup>
      <inkml:annotationXML>
        <emma:emma xmlns:emma="http://www.w3.org/2003/04/emma" version="1.0">
          <emma:interpretation id="{EDA7E2F4-1FF1-4183-A555-DBC25A090ABA}" emma:medium="tactile" emma:mode="ink">
            <msink:context xmlns:msink="http://schemas.microsoft.com/ink/2010/main" type="paragraph" rotatedBoundingBox="15301,12767 15316,12767 15316,12782 15301,127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B9014B-1EC5-4ADD-9083-2B87A8650ED8}" emma:medium="tactile" emma:mode="ink">
              <msink:context xmlns:msink="http://schemas.microsoft.com/ink/2010/main" type="line" rotatedBoundingBox="15301,12767 15316,12767 15316,12782 15301,12782"/>
            </emma:interpretation>
          </emma:emma>
        </inkml:annotationXML>
        <inkml:traceGroup>
          <inkml:annotationXML>
            <emma:emma xmlns:emma="http://www.w3.org/2003/04/emma" version="1.0">
              <emma:interpretation id="{74BA1BAE-C096-4FC0-80D7-0807E75C9AF0}" emma:medium="tactile" emma:mode="ink">
                <msink:context xmlns:msink="http://schemas.microsoft.com/ink/2010/main" type="inkWord" rotatedBoundingBox="15301,12767 15316,12767 15316,12782 15301,12782"/>
              </emma:interpretation>
            </emma:emma>
          </inkml:annotationXML>
          <inkml:trace contextRef="#ctx0" brushRef="#br0">0 0 0,'0'0'16,"0"0"0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7T21:14:46.01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D8E2473-3D0F-4CFA-863B-499AC45610B6}" emma:medium="tactile" emma:mode="ink">
          <msink:context xmlns:msink="http://schemas.microsoft.com/ink/2010/main" type="writingRegion" rotatedBoundingBox="14979,4685 18184,4174 18321,5031 15116,5543">
            <msink:destinationLink direction="with" ref="{D005D939-6571-433D-8455-92B0F28FA7F6}"/>
          </msink:context>
        </emma:interpretation>
      </emma:emma>
    </inkml:annotationXML>
    <inkml:traceGroup>
      <inkml:annotationXML>
        <emma:emma xmlns:emma="http://www.w3.org/2003/04/emma" version="1.0">
          <emma:interpretation id="{9067FE1F-8C39-4297-BFCA-568D074DFEE8}" emma:medium="tactile" emma:mode="ink">
            <msink:context xmlns:msink="http://schemas.microsoft.com/ink/2010/main" type="paragraph" rotatedBoundingBox="14979,4685 18184,4174 18321,5031 15116,55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9C67F2-1F35-4F4B-919F-B0E41E5AA83F}" emma:medium="tactile" emma:mode="ink">
              <msink:context xmlns:msink="http://schemas.microsoft.com/ink/2010/main" type="line" rotatedBoundingBox="14979,4685 18184,4174 18321,5031 15116,5543"/>
            </emma:interpretation>
          </emma:emma>
        </inkml:annotationXML>
        <inkml:traceGroup>
          <inkml:annotationXML>
            <emma:emma xmlns:emma="http://www.w3.org/2003/04/emma" version="1.0">
              <emma:interpretation id="{DD5803A7-6FA8-4286-BA21-CC7F4F9CD731}" emma:medium="tactile" emma:mode="ink">
                <msink:context xmlns:msink="http://schemas.microsoft.com/ink/2010/main" type="inkWord" rotatedBoundingBox="15056,5166 15399,5112 15452,5446 15110,5501"/>
              </emma:interpretation>
            </emma:emma>
          </inkml:annotationXML>
          <inkml:trace contextRef="#ctx0" brushRef="#br0">572 10 20 0,'0'3'10'0,"-8"8"-9"0,4-11 14 15,0 4-14-15,-4 3 0 16,-8 7 0-16,-4 1 0 16,-5-1-2-16,1 4 1 15,-4-3 1-15,3 3 0 16,5-4-1-16,0-3 1 16,-1 3 0-16,5-3 0 15,4 0-1-15,0-4 1 0,0 4-1 16,4-4 0-16,0 0 0 15,-1-3 0-15,5 0 0 16,0 3 1-16,0-4-1 16,4 5 1-16,0-5-1 15,0 1 1-15,4-1-1 16,0 5 0-16,5-5 0 16,-1 1 1-16,0 7-1 15,0-4 0-15,4 4 0 16,4-4 1-16,0 0 0 15,5 4 0-15,-1-4 0 16,0 0 0-16,0-3 0 16,5-1 1-16,-9-3-1 15,0 0 1-15,-4-3-1 16,-4 6 0-16,1 1-5 16,-9-4 1-16,0 4-6 15,0 3 1-15</inkml:trace>
        </inkml:traceGroup>
        <inkml:traceGroup>
          <inkml:annotationXML>
            <emma:emma xmlns:emma="http://www.w3.org/2003/04/emma" version="1.0">
              <emma:interpretation id="{9E9CF8AB-3575-4EF6-9B8A-F3D9D36C589D}" emma:medium="tactile" emma:mode="ink">
                <msink:context xmlns:msink="http://schemas.microsoft.com/ink/2010/main" type="inkWord" rotatedBoundingBox="16635,4421 18184,4174 18321,5031 16772,5279"/>
              </emma:interpretation>
            </emma:emma>
          </inkml:annotationXML>
          <inkml:trace contextRef="#ctx0" brushRef="#br0" timeOffset="812.45">1955-696 19 0,'0'-8'9'0,"4"8"-5"0,-4 0 9 0,0 0-12 16,0 0 0-16,0 0 2 15,0 0 0-15,0 4-4 16,0 0 1-16,0 6 2 16,0 5 0-16,0 10-1 15,0 11 1-15,0 0-1 16,0 4 0-16,0 3 0 15,0 4 0-15,-4-4-1 16,-1-3 1-16,1-1-1 16,0 5 1-16,0-5 0 15,0-3 0-15,0-3-1 16,0-5 0-16,0-6 0 16,0 0 0-16,4-8 0 15,0-3 0-15,0 0 0 16,-4-4 1-16,4 0-3 0,0-3 1 15,0-4-3-15,-4 0 0 16,4-4-5-16,4-3 1 16</inkml:trace>
          <inkml:trace contextRef="#ctx0" brushRef="#br0" timeOffset="1500.02">2145-570 17 0,'-12'3'8'0,"28"-13"-3"16,-12 2 9-16,4 5-13 15,4-12 0-15,-3 5 1 16,-5-1 0-16,4 4-3 15,0-1 1-15,4-3 1 16,4 8 1-16,0-1-1 16,1 1 0-16,-1-1-1 15,0 8 1-15,0-1-1 16,0 8 1-16,1 4 0 16,-5 3 0-16,0 3-1 15,-4 1 1-15,-4 3-1 16,-4 0 1-16,0 0-1 15,-8 1 1-15,-4 2-1 0,-4 5 1 16,-5-4-1-16,1 0 1 16,0-4-1-16,8 4 1 15,-5-1-1-15,-3 1 1 16,0 0-1-16,-4-4 1 16,-5 0-2-16,9-3 1 15,0 0 0-15,3-4 0 16,5-7-1-16,0 3 1 15,4 0-1-15,4-3 1 0,4-7 0 16,8-1 0-16,4-3-1 16,4 0 1-16,5 0 0 15,-5 0 0-15,0-3 0 16,9 3 0-16,-5 0-1 16,4 0 1-16,4 0 0 15,1 3 0-15,3 1-1 16,-3-4 1-16,3 4 0 15,-4-4 1-15,-3 0-1 16,-1 0 1-16,-4 0 0 16,-3 0 0-16,-5 0 0 15,-4 0 1-15,0 0-1 16,-8 0 0-16,0 0-4 16,-4 0 1-16,0 0-7 15,4 0 1-15</inkml:trace>
          <inkml:trace contextRef="#ctx0" brushRef="#br0" timeOffset="12422">2822-332 15 0,'-4'-4'7'0,"16"0"-2"0,-12 4 7 16,0 0-11-16,0 0 0 16,0 0 1-16,0 0 1 15,0 0-4-15,4 0 1 0,0 8 2 16,0 2 0-16,0-2-1 15,-4 10 0-15,0-4 0 16,-4 0 0-16,4 1 0 16,0 3 0-16,0 3-1 15,0 1 1-15,0 0-1 16,0-1 1-16,0-3-1 16,0 0 1-16,0-3-1 15,0-4 0-15,0-4 0 16,0 0 0-1,0-7 0 1,0-7 1-16,0-4-1 16,0-3 0-16,4-1 0 15,0 1 0-15,0-1 0 16,0-3 0-16,4 4-1 16,1 3 1-16,-1 0 0 15,4-3 0-15,0 3 0 16,4-3 0-16,-4-1 0 0,5 1 0 15,-1 3-1-15,0 4 1 16,-4 0 0-16,0-1 0 16,-4 5-1-16,1 3 1 15,-1 3 0-15,0 8 0 16,-4 0 0-16,0 0 0 16,0-4 0-16,0 0 1 15,0 0-1-15,0 8 1 0,-4-1-1 16,4 4 1-16,-4 0 0 15,0 0 0-15,0-3-1 16,0-1 1-16,0-3-1 16,0-4 0-16,0 0 1 15,0-3 1-15,0 0-2 16,0-1 1-16,0-3 0 16,0 0 0-16,0 0 0 15,0 0 0-15,0-7-1 16,0-4 0-16,4 0-1 15,4-3 1-15,0-4 0 16,5 3 0-16,3 5-1 16,0-5 1-16,0-3 0 15,4 0 0-15,1-3-1 16,7 3 1-16,-4 0-1 16,1 0 1-16,3 3-1 15,1 4 1-15,-9 8-1 16,0-1 0-16,-4 1 0 0,0 3 0 15,-3 7 1-15,-1 0 0 16,0 0 0-16,-4 8 0 16,0 3 1-16,-4-8 0 15,4 5-1-15,-8 3 1 16,4 3 0-16,-4 1 0 16,4 0-1-16,-4-1 1 15,0 1-1-15,0-4 1 16,4 0 0-16,-4-4 0 15,0-3-5-15,0 0 0 0,13-7-5 16,-17-8 1-16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7T21:14:39.87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C87A71B-6962-48D2-9E11-0E880929F8A0}" emma:medium="tactile" emma:mode="ink">
          <msink:context xmlns:msink="http://schemas.microsoft.com/ink/2010/main" type="writingRegion" rotatedBoundingBox="21139,4045 20841,5600 20119,5461 20417,3906"/>
        </emma:interpretation>
      </emma:emma>
    </inkml:annotationXML>
    <inkml:traceGroup>
      <inkml:annotationXML>
        <emma:emma xmlns:emma="http://www.w3.org/2003/04/emma" version="1.0">
          <emma:interpretation id="{173BEB28-F710-4D02-8376-C6B2BB5CC6CE}" emma:medium="tactile" emma:mode="ink">
            <msink:context xmlns:msink="http://schemas.microsoft.com/ink/2010/main" type="paragraph" rotatedBoundingBox="21139,4045 20841,5600 20119,5461 20417,39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10EF67-DB9C-4C00-822E-F89AB4E4A790}" emma:medium="tactile" emma:mode="ink">
              <msink:context xmlns:msink="http://schemas.microsoft.com/ink/2010/main" type="line" rotatedBoundingBox="21139,4045 20841,5600 20119,5461 20417,3906"/>
            </emma:interpretation>
          </emma:emma>
        </inkml:annotationXML>
        <inkml:traceGroup>
          <inkml:annotationXML>
            <emma:emma xmlns:emma="http://www.w3.org/2003/04/emma" version="1.0">
              <emma:interpretation id="{9B84B864-3D61-40BB-944B-B504C86E119A}" emma:medium="tactile" emma:mode="ink">
                <msink:context xmlns:msink="http://schemas.microsoft.com/ink/2010/main" type="inkWord" rotatedBoundingBox="21139,4045 20841,5600 20119,5461 20417,3906"/>
              </emma:interpretation>
            </emma:emma>
          </inkml:annotationXML>
          <inkml:trace contextRef="#ctx0" brushRef="#br0">112 44 19 0,'-4'0'9'0,"4"-3"-4"0,0 3 10 16,0 0-14-16,0 0 0 0,0-7 1 16,4 0 1-16,-4 0-3 15,0 0 0-15,0 0 2 16,0 3 1-16,-4 1-1 15,0 3 1-15,-4 0-2 16,4 3 1-16,-4 4-1 16,0 0 1-16,1 7-1 15,-1-3 0-15,4 7-1 16,0-4 1-16,0 3-1 16,4-3 1-16,0 4-1 15,4-7 0-15,0-8 0 16,4 1 0-16,0-4 0 15,-1 0 1-15,1 0 0 16,-4 0 0-16,0-4 0 16,-4 4 0-16,4-10-1 15,-4-5 1-15,0 5-1 16,0-4 1-16,-4 3-1 16,0 1 1-16,0 3-2 0,-4-1 1 15,1 8 0-15,-1 0 0 31,-8 15 0-31,4 6 1 16,0-4-1-16,4 5 1 16,4-5-1-16,0 4 0 15,4-7 0-15,4 4 1 16,8-7-1-16,4-4 1 16,0-4-1-16,3-6 1 0,1-4-1 15,0-4 1-15,-4-3 0 16,-4-7 0-16,-4 0-1 15,0-1 1-15,-8 1 0 16,-4 4 0-16,-4 3-1 16,-4-1 1-16,-4 1-1 15,0 4 0-15,0 3-1 16,1 3 1-16,-1 4-1 16,4 4 1-16,0-1-1 15,0 8 0-15,4 3 0 16,0 7 1-16,4 0-1 15,4 0 1-15,4 1 0 16,0-5 0-16,8 1 0 16,4-4 0-16,0-3 0 15,4-4 1-15,-1-7 0 16,1-4 0-16,0-6 0 0,-4-5 0 16,0-2 0-1,0-4 0-15,-12-1-1 0,0 1 1 16,-8 4-1-16,0-1 1 15,-8 4-1-15,0 0 1 16,-4 3-2-16,0 8 1 16,0 3-1-16,0 3 1 15,0 1-1-15,1 3 1 16,3 7-1-16,0 0 0 16,4 4 0-16,0 3 0 0,4 3 0 15,4-2 1-15,8-5 0 16,4 1 0-16,0 0 0 15,4-8 0-15,-1-3 0 16,1 0 1-16,4-3-1 16,-4-4 1-16,0-7 0 15,-4-4 0-15,0-6 0 16,0-5 0-16,-12-2 0 16,-4 2 1-16,-8 1-1 15,-4 4 0-15,0 3-1 16,-4 3 1-16,0 4-2 15,0 0 1-15,5 3-1 16,-1 4 0-16,4 4 0 16,0-1 0-16,4 8-1 15,4 3 0-15,0 0-7 16,8-3 0-16,12-4-3 16,4-4 1-16</inkml:trace>
          <inkml:trace contextRef="#ctx0" brushRef="#br1" timeOffset="5093.82">-510 144 16 0,'-16'14'8'0,"32"-17"-7"15,-12 3 6-15,0 0-5 16,0 0 0-16,-4 0 2 16,4 7 1-16,4-7-6 15,0 3 0-15,5 1 3 16,3 0 0-16,0-4-1 16,4 3 0-16,1-3-1 15,3 4 0-15,0-1 0 16,0 1 1-16,1-4-1 15,-1 4 0-15,-4-1 0 16,-3 1 1-16,-1 3 0 16,-8-3 0-16,-4-1 0 15,-4 1 0-15,0 3 0 16,-4-3 0-16,-4-1 0 0,0 4 0 16,-8 1 0-16,-1-1 0 15,1 0 0-15,-4 4 0 16,0 3-1-16,-1 1 1 15,1-1-1-15,4 0 1 16,0-3-5-16,3 0 1 16,13-4-5-16,9 8 0 15</inkml:trace>
          <inkml:trace contextRef="#ctx0" brushRef="#br0" timeOffset="578.18">13-1046 22 0,'-4'0'11'0,"0"-3"-7"15,4 3 15-15,0 0-16 16,0 0 1-16,0 0 0 16,0 3 0-16,0-3-6 15,4 4 1-15,0 3 4 0,0 3 0 16,0 5-2-16,-4 2 0 15,0 4 0-15,0 11 1 16,0 0-1-16,4-7 0 16,-4 3-1-16,4 0 1 15,0 4-1-15,0 0 1 16,0-4-1-16,0 0 0 16,0-7 0-16,-4-3 0 15,4-4 1-15,-4-4 0 0,0 1-1 16,0-4 1-16,0 0-3 15,0-3 1-15,0-4-4 16,0-7 1-16,0-7-7 16,4-4 0-16</inkml:trace>
          <inkml:trace contextRef="#ctx0" brushRef="#br0" timeOffset="1296.94">-102-947 22 0,'8'-10'11'0,"-8"-8"-4"16,0 18 12-16,4-7-17 16,4 0 1-16,-4 0 0 15,8 0 1-15,-4-4-5 0,0 4 0 16,3-4 3-16,1-3 0 15,8 0-2-15,4 0 1 16,8 0-1-16,3 0 1 16,5 3-2-16,0 4 1 15,0 7 0-15,-5 0 0 16,-3 11 0-16,-8 3 1 16,4 0-1-16,-5 0 0 15,-3 4 1-15,-8-1 0 16,-8 1 0-16,-8 0 0 15,-4 3 0-15,-4-3 0 0,-4 3-1 16,-7 0 1-16,-5 0-1 16,0-3 1-16,-4-1-1 15,5-3 1-15,-5-3-1 16,8 0 0-16,4-4 0 16,4 0 1-16,4-4-1 15,0 1 0-15,8-1-1 16,4-3 1-16,4-7 0 15,4 7 0-15,4-7-1 16,4 0 0-16,4 0 1 16,0 4 0-16,4 3-1 15,-1 7 1-15,1 0 0 16,0 0 0-16,0 0 0 16,-4-4 1-16,0 8-1 15,-1 3 0-15,-3 4 0 16,-4-1 0-16,-4 4 0 0,-4 1 0 15,-4-1 0-15,-4-4 1 16,-8 1 0-16,-4 7 0 16,-7-8 0-16,-5-3 0 15,-4 1 0-15,-4-1 1 16,-3-7-1-16,-5-7 1 16,12 0-2-16,0 0 1 15,-3-4-1-15,-1 4 0 16,4-3-5-16,4-8 0 0,17 4-7 15,-5 11 0-15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7T21:14:44.30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005D939-6571-433D-8455-92B0F28FA7F6}" emma:medium="tactile" emma:mode="ink">
          <msink:context xmlns:msink="http://schemas.microsoft.com/ink/2010/main" type="inkDrawing" rotatedBoundingBox="15132,5284 20275,5357 20274,5424 15131,5352" semanticType="underline" shapeName="Other">
            <msink:sourceLink direction="with" ref="{4D8E2473-3D0F-4CFA-863B-499AC45610B6}"/>
          </msink:context>
        </emma:interpretation>
      </emma:emma>
    </inkml:annotationXML>
    <inkml:trace contextRef="#ctx0" brushRef="#br0">-2 3 13 0,'-4'0'6'0,"8"-4"0"16,-4 4 7-16,0 0-12 15,0 0 0-15,4 0 1 16,4 0 0-16,4 0-3 15,0 0 0-15,9 0 2 16,-1 0 0-16,4 0 0 16,9 0 0-16,-1 4-1 15,5-1 0-15,-1 1 0 0,9 0 1 16,3-1-1-16,9 1 1 16,-4-4-1-16,-1 0 0 15,5 3 0-15,0-3 0 16,8 0 0-16,4 0 1 15,0 4-1-15,4-4 0 16,4 4 0-16,-9-1 1 16,-3-3-1-16,4 0 1 15,8 0-1-15,4 0 0 0,-4 4 0 16,4-4 1-16,0 3-1 16,-8 1 0-16,-4 0 0 15,4-1 0-15,4 1 0 16,0-1 1-16,-4 1-1 15,8 3 0-15,4-3 0 16,-4-1 0-16,-4 1 0 16,5 0 0-16,3-4 0 15,0 0 0-15,4 0 0 16,4 0 0-16,-8 0 0 16,-8 0 0-16,0 0 0 15,4 0 0-15,-4 0 0 16,-4 3 0-16,0-3 0 15,8 4 0-15,-4-1 0 16,-4-3 0-16,-4-3 0 16,-4 3 1-16,4 0-1 15,0 0 0-15,0-4 0 16,-4 4 0-16,-1 0 0 0,5 0 0 16,0 0 0-16,-4-3 0 15,-8 3 0-15,0-4 1 16,-1-3-1-16,1 7 0 15,4-7-1-15,-4 7 1 16,-5-4 0-16,5 4 0 16,0 0 0-16,0 0 0 15,-5 0 0-15,-3 0 0 16,-9 0 0-16,-7 0 0 0,-1 0 0 16,-3 0 1-16,-1 0-1 15,-4-4 1-15,1 1-1 16,-5 3 0-16,-4 0-7 15,0 0 0-15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4-11-17T21:14:58.92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0AB795A-A06C-4222-9578-9A4DB0A9B08D}" emma:medium="tactile" emma:mode="ink">
          <msink:context xmlns:msink="http://schemas.microsoft.com/ink/2010/main" type="writingRegion" rotatedBoundingBox="25861,12973 26370,12973 26370,17297 25861,17297"/>
        </emma:interpretation>
      </emma:emma>
    </inkml:annotationXML>
    <inkml:traceGroup>
      <inkml:annotationXML>
        <emma:emma xmlns:emma="http://www.w3.org/2003/04/emma" version="1.0">
          <emma:interpretation id="{1CA4BC50-8162-4FBA-AC58-47B4A2B683AE}" emma:medium="tactile" emma:mode="ink">
            <msink:context xmlns:msink="http://schemas.microsoft.com/ink/2010/main" type="paragraph" rotatedBoundingBox="25861,12973 26370,12973 26370,17297 25861,172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BB807E-59FB-4EF3-8888-00F0531415A0}" emma:medium="tactile" emma:mode="ink">
              <msink:context xmlns:msink="http://schemas.microsoft.com/ink/2010/main" type="line" rotatedBoundingBox="25861,12973 26370,12973 26370,17297 25861,17297"/>
            </emma:interpretation>
          </emma:emma>
        </inkml:annotationXML>
        <inkml:traceGroup>
          <inkml:annotationXML>
            <emma:emma xmlns:emma="http://www.w3.org/2003/04/emma" version="1.0">
              <emma:interpretation id="{7A5BCF22-9B00-4E20-A072-C1A1900B792D}" emma:medium="tactile" emma:mode="ink">
                <msink:context xmlns:msink="http://schemas.microsoft.com/ink/2010/main" type="inkWord" rotatedBoundingBox="26355,12973 26370,12973 26370,12988 26355,12988"/>
              </emma:interpretation>
            </emma:emma>
          </inkml:annotationXML>
          <inkml:trace contextRef="#ctx0" brushRef="#br0">494-4309 0,'0'0'16,"0"0"0</inkml:trace>
          <inkml:trace contextRef="#ctx0" brushRef="#br0" timeOffset="-9546.97">0 0 0,'0'0'15,"0"0"1,0 0 0,8 0-1,-8 0 1,0 0 0,0 0-1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7T21:14:33.69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6F269F0-63FA-4843-A924-4501C6ED7C48}" emma:medium="tactile" emma:mode="ink">
          <msink:context xmlns:msink="http://schemas.microsoft.com/ink/2010/main" type="writingRegion" rotatedBoundingBox="14717,5888 14454,4127 14976,4049 15239,5810"/>
        </emma:interpretation>
      </emma:emma>
    </inkml:annotationXML>
    <inkml:traceGroup>
      <inkml:annotationXML>
        <emma:emma xmlns:emma="http://www.w3.org/2003/04/emma" version="1.0">
          <emma:interpretation id="{D8E1BF42-C6C3-46E3-82CF-55D40F627930}" emma:medium="tactile" emma:mode="ink">
            <msink:context xmlns:msink="http://schemas.microsoft.com/ink/2010/main" type="paragraph" rotatedBoundingBox="14717,5888 14454,4127 14976,4049 15239,58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8541BD-709D-4F8D-8B8F-61179517BE15}" emma:medium="tactile" emma:mode="ink">
              <msink:context xmlns:msink="http://schemas.microsoft.com/ink/2010/main" type="line" rotatedBoundingBox="14717,5888 14454,4127 14976,4049 15239,5810"/>
            </emma:interpretation>
          </emma:emma>
        </inkml:annotationXML>
        <inkml:traceGroup>
          <inkml:annotationXML>
            <emma:emma xmlns:emma="http://www.w3.org/2003/04/emma" version="1.0">
              <emma:interpretation id="{DDBDAA8A-0F53-4447-8C4D-9DB9F7E8EB76}" emma:medium="tactile" emma:mode="ink">
                <msink:context xmlns:msink="http://schemas.microsoft.com/ink/2010/main" type="inkWord" rotatedBoundingBox="14717,5888 14454,4127 14976,4049 15239,5810"/>
              </emma:interpretation>
            </emma:emma>
          </inkml:annotationXML>
          <inkml:trace contextRef="#ctx0" brushRef="#br0">99 37 17 0,'-4'-3'8'0,"4"-1"0"0,0 4 9 15,0-7-16-15,0 7 1 16,0-7 1-16,-4 3 0 0,1-3-3 16,-1 4 0-16,-4-1 3 15,4 1 0-15,-4 3-1 16,0 3 1-16,0 1-1 15,4-1 1-15,-4 4-2 16,0 1 0-16,0 2 0 16,4 1 0-16,0 10-1 15,0-3 1-15,4 6-1 16,4-3 1-16,4 1-1 16,0-8 0-16,8-4 0 15,0-3 1 1,12-21 0-1,-5 4 0-15,-3-12-1 16,-4 1 1-16,-8 0 0 16,0 3 0-16,-12-3 0 15,0 4 0-15,-12 3-1 0,4 3 0 16,-4 4 0-16,4 0 1 16,-3 14-2-16,3-4 1 15,-4 8 0-15,4 0 1 16,-4 13-1-16,4-6 0 15,4 14 0-15,0-8 1 16,8 5-1-16,0-8 0 16,12 3 0-16,-4-2 1 15,16-8-1-15,-4-4 1 16,7-6-1-16,-7-1 1 0,4-13 0 16,-4-1 0-16,0-13 0 15,-4 2 0-15,-4-6 0 16,-4 7 1-16,-16-7-1 15,0 7 1-15,-8-1-1 16,4 8 0-16,-8 4-1 16,4 3 1-16,-4 10-2 15,4 1 0-15,1 6-1 16,-1-3 1-16,4 15-1 16,0-5 1-16,8 11 0 15,0-3 0-15,12 0 0 16,0-8 0-16,12 5 1 15,-4-5 0-15,7-3 0 16,-7-3 1-16,8-11 0 16,-8 0 0-16,4-18 1 15,-4 4 0-15,-4-18-1 0,-5 8 1 16,-11-8-1-16,4 4 1 16,-11 0-1-16,3 6 0 15,-12 5-1-15,4 3 1 16,-4 7-2-16,4-1 1 15,-4 16-1-15,5-1 1 16,3 7-2-16,0 0 1 16,4 21-1-16,4-7 1 15,12 8-1-15,0-12 1 16,8 1 0-16,-5-7 1 16,13-8 0-16,-8-3 1 0,4-7 0 15,-4 0 0-15,0-17 0 16,0 3 1-16,-8-11-1 15,-1 4 1-15,-7-1-1 16,0 1 0-16,-7 4-1 16,-1 3 1-16,-8 7-1 15,4-1 0-15,-8 8-1 16,4 0 1-16,0 11-1 16,0-4 1-16,4 7-1 15,1-3 0-15,7-1 1 16,0 1 0-16,0 0-5 15,4-4 0-15,4-7-8 16,0 0 0-16</inkml:trace>
          <inkml:trace contextRef="#ctx0" brushRef="#br0" timeOffset="828.18">-266-319 23 0,'-4'0'11'0,"0"3"-3"16,4-3 6-16,0-3-14 15,0-4 1-15,0 7 1 16,4-11 0-16,-4-3-2 15,4 0 1-15,0 0 0 16,4-4 1-16,0-6-1 16,0-5 1-16,4 5-1 15,4-5 0-15,0-6-1 16,4-7 0-16,-1 7 0 16,1 3 0-16,0-3 0 15,0-1 1-15,0-3-1 0,-4 4 0 16,-4 0 0-16,-1 0 1 15,1-1-1-15,0 12 0 16,-4-1 0-16,-4 4 1 16,0 0 0-16,0 6 0 15,-4 5 0-15,4-1 0 16,-4 4 0-16,0 7 0 16,0 0-1-16,4 4 1 15,-4-1-1-15,0 4 1 0,4 0-1 16,0 8 1-16,0-1-1 15,4 7 0-15,0 7 0 16,0 4 1-16,4-4-1 16,-4 4 1-16,4 3-1 15,-1 4 1-15,5 0-1 16,0-8 0-16,0 5 0 16,0-5 1-16,0-2-1 15,-4-5 1-15,0 5-1 16,0-5 1-16,-5-6 0 15,1-4 0-15,-4-3 0 16,0-1 0-16,-4-6 0 16,4 3 0-16,-4-7-1 15,0 0 1-15,-4 0-3 16,-4 0 0-16,0 0-4 16,1 0 1-16,-5-4-7 15,8-3 0-15</inkml:trace>
          <inkml:trace contextRef="#ctx0" brushRef="#br0" timeOffset="1156.31">-182-580 23 0,'0'0'11'0,"0"-7"-5"15,0 7 13-15,0 0-17 16,8 0 0-16,0 0 1 16,-1 0 1-16,5 0-5 15,0 0 1-15,4 0 2 16,0 0 1-16,4-4-2 15,0 1 1-15,0-1-1 16,-1 1 0-16,5-1-1 16,0 1 0-16,0-1-10 15,4 1 1-15</inkml:trace>
          <inkml:trace contextRef="#ctx0" brushRef="#br1" timeOffset="28516.09">45 763 14 0,'-4'-4'7'0,"8"-7"-5"0,-4 11 12 15,0 0-13-15,0 0 1 16,0 0 0-16,0 0 0 16,0-7-3-16,0 7 1 15,5-7 1-15,-5 7 1 16,0-11-1-16,4 0 0 0,0 4-1 16,4-4 1-16,0-3-1 15,0 0 0-15,4 3 0 16,0-4 1-16,0-3-1 15,1 0 0-15,-1 0 0 16,0 0 0-16,0 0 0 16,0 0 0-16,0 0 0 15,1 4 0-15,-5-1 0 16,0 5 0-16,0 2 0 16,0 1 0-16,-4 4 0 15,0-1 0-15,0 0 0 16,-4 4 0-16,0 0 0 15,0 0 0-15,0 0 0 16,8 0 1-16,-4 4-1 16,0 0 1-16,-4 3-1 15,4 0 1-15,0 4 0 16,5 0 0-16,-5 3-1 0,0 0 1 16,0 1-1-16,0-1 1 15,0-3-1-15,0 0 0 16,-4 0 0-16,4 3 1 15,-4-3-2-15,0-4 1 16,0 0-8-16,8-3 1 16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7T21:14:59.94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601B883-F47F-4077-9841-0FDAFE34C4FC}" emma:medium="tactile" emma:mode="ink">
          <msink:context xmlns:msink="http://schemas.microsoft.com/ink/2010/main" type="inkDrawing" rotatedBoundingBox="15011,5449 15094,12594 15025,12595 14942,5450" semanticType="callout" shapeName="Other">
            <msink:sourceLink direction="with" ref="{45008E6E-5C37-4054-9032-5ED54B7F90BC}"/>
            <msink:sourceLink direction="with" ref="{3B262A8B-1AF8-47CA-B4D0-5B15932512FE}"/>
          </msink:context>
        </emma:interpretation>
      </emma:emma>
    </inkml:annotationXML>
    <inkml:trace contextRef="#ctx0" brushRef="#br0">28 0 13 0,'0'29'6'0,"-4"4"-1"16,4-26 6-16,0 11-11 15,-4 11 1-15,4 0 0 16,0 17 0-16,0 12-1 15,4 0 0-15,-4 10 1 16,0 4 0-16,0 0 0 0,0-14 0 16,0 32-1-16,0-18 1 15,4 29-1-15,0-25 1 16,-12 35-1-16,4-21 1 16,0 29-1-16,0-29 1 15,0 33-1-15,4-33 0 16,-4 25 0-16,0-28 0 15,4 28 0-15,0-29 0 16,8 37 0-16,0-26 0 0,-8 22 0 16,0-29 1-16,0 43-1 15,0-35 0-15,-8 39 0 16,4-29 1-16,0 25-1 16,4-32 0-16,4 36 0 15,0-36 0-15,-4 28 0 16,0-28 0-16,8 33 0 15,-4-34 0-15,0 52 0 16,0-44 0-16,-4 43 0 16,0-39 0-16,4 32 0 15,0-32 0-15,-4 28 0 16,0-35 1-16,4 35-2 16,0-35 1-16,9 39 0 15,-5-40 0-15,-4 33 0 16,0-29 1-16,4 22-1 0,-4-33 0 15,4 26 0-15,-4-33 0 16,0 29 0-16,0-29 0 16,-4 18 0-16,0-29 1 15,0 26-1-15,0-23 0 16,0 12 0-16,0-22 1 16,-4 4-1-16,0-19 0 15,0 8-1-15,0-18 0 16,0 7-5-16,0-14 0 15,-4-1-1-15,0-6 1 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7T21:15:04.53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0CADF32-C26A-4D2C-AB5D-3A77A12B97AC}" emma:medium="tactile" emma:mode="ink">
          <msink:context xmlns:msink="http://schemas.microsoft.com/ink/2010/main" type="writingRegion" rotatedBoundingBox="13247,7991 14461,8026 14446,8539 13232,8505"/>
        </emma:interpretation>
      </emma:emma>
    </inkml:annotationXML>
    <inkml:traceGroup>
      <inkml:annotationXML>
        <emma:emma xmlns:emma="http://www.w3.org/2003/04/emma" version="1.0">
          <emma:interpretation id="{D2654928-BA67-4A9F-91B5-EFDD7CE24D39}" emma:medium="tactile" emma:mode="ink">
            <msink:context xmlns:msink="http://schemas.microsoft.com/ink/2010/main" type="paragraph" rotatedBoundingBox="13247,7991 14461,8026 14446,8539 13232,85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2AA5A9-AA62-4B05-9D9A-CBDC8FD9721A}" emma:medium="tactile" emma:mode="ink">
              <msink:context xmlns:msink="http://schemas.microsoft.com/ink/2010/main" type="line" rotatedBoundingBox="13247,7991 14461,8026 14446,8539 13232,8505"/>
            </emma:interpretation>
          </emma:emma>
        </inkml:annotationXML>
        <inkml:traceGroup>
          <inkml:annotationXML>
            <emma:emma xmlns:emma="http://www.w3.org/2003/04/emma" version="1.0">
              <emma:interpretation id="{45008E6E-5C37-4054-9032-5ED54B7F90BC}" emma:medium="tactile" emma:mode="ink">
                <msink:context xmlns:msink="http://schemas.microsoft.com/ink/2010/main" type="inkWord" rotatedBoundingBox="13247,7991 14461,8026 14446,8539 13232,8505">
                  <msink:destinationLink direction="with" ref="{0601B883-F47F-4077-9841-0FDAFE34C4FC}"/>
                </msink:context>
              </emma:interpretation>
            </emma:emma>
          </inkml:annotationXML>
          <inkml:trace contextRef="#ctx0" brushRef="#br0">-2-3 17 0,'0'-4'8'0,"4"11"-5"16,-4-7 9-16,0 0-11 16,0 4 0-16,4 3 1 15,-4 4 1-15,0-1-3 16,0 1 0-16,0 7 2 16,0-4 0-16,0 22-1 15,0-7 1-15,0 14-1 0,0-11 0 16,0 18-1-16,0-11 1 15,0 8-1-15,0-12 1 16,4-3 0-16,-4-7 0 16,0-3 0-16,0-8 0 15,0-3-2-15,0 0 1 16,0-11-1-16,0 0 0 16,0 0-5-16,0 0 0 15,0-11-2-15,0 4 0 16</inkml:trace>
          <inkml:trace contextRef="#ctx0" brushRef="#br0" timeOffset="671.91">371 0 19 0,'8'15'9'0,"-20"-30"-7"0,12 15 16 16,0-3-18-1,-4 3 0-15,0 3 1 0,0 1 1 16,-4 3-2-16,0 7 0 16,-5-7 1-16,1 4 0 15,-4 3 0-15,-4 4 0 16,8 7 0-16,-1-7 0 16,1 14 0-16,0-7 0 15,4 4 0-15,0-4 0 16,4 11-1-16,4-8 0 15,4 8 0-15,0-7 0 0,8-4 0 16,-4-7 0-16,8 3 0 16,-3-7 0-16,3-3 0 15,4-4 1-15,4-7 0 16,-3 0 0-16,3-7 0 16,-4 3 0-16,-3-6 0 15,-5 3 0-15,-4-8-1 16,0 5 1-16,-4-8-1 15,-4 3 1-15,-4 1-1 16,4 3 0-16,-8-3 0 16,0 3 0-16,-4 1 0 15,3 2 1-15,-3 1-1 16,0 0 0-16,-4 7 0 16,4 0 0-16,-4 7 0 15,3-3 0-15,-3 3 0 16,0 0 0-16,4 7-1 0,4-3 1 15,0 4-2-15,-1-5 0 16,9 1-7-16,0-4 0 16</inkml:trace>
          <inkml:trace contextRef="#ctx0" brushRef="#br0" timeOffset="1671.87">643 162 18 0,'0'4'9'0,"-4"3"-6"16,4-7 8-16,4 7-10 0,-4-3 0 15,0 10 1-15,0-3 1 16,0 7-4-16,0-4 1 16,4 8 1-16,0-4 1 15,0 7-2-15,0-3 1 16,0 3-1-16,-4-7 1 16,4-4-1-16,-4-3 1 15,0 0 0-15,0 0 0 16,0-11-1-16,0 0 1 15,0-7-1-15,0 7 1 16,0-15-1-16,0 1 1 0,4-4-1 16,0 3 0-16,4-10-1 15,0 4 1-15,4-5 0 16,1 1 0-16,3 3-1 16,0 1 1-16,0 6-1 15,-4 5 1-15,5 2-1 16,-5 5 1-16,0 3 0 15,-4 0 0-15,0 11 0 16,0-4 0-16,0 11 0 16,0 0 1-16,-4-7 0 15,5-1 0-15,-5 12 0 16,0-4 0-16,-4 4-1 16,0-4 1-16,0 0 0 15,0-4 0-15,0 4-1 16,0-3 1-16,0-5-1 0,0-2 1 15,0-8 0-15,0 0 0 16,4-8-1-16,-4 1 1 16,4-7-1-16,0 3 1 15,4-7-1-15,-4 4 1 16,8-4-1-16,-4 3 0 16,8-10 0-16,1 0 0 15,-1 3-1-15,4-3 1 16,0 3-1-16,1 4 1 15,-1 4-1-15,-4 3 1 16,0 4-1-16,-3 7 1 16,-1 3-1-16,-4 1 1 0,0 7 0 15,0 0 1-15,-4 7 0 16,0-4 0-16,4 4-1 16,-4 0 1-16,4 4 0 15,-4-4 0-15,5 3-1 16,-5-3 1-16,0-3 0 15,0-1 0-15,0 1-4 16,0-5 0-16,0-6-6 16,0 0 0-16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5T22:01:19.42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A0648B3C-6A96-400C-B390-7E1214C2F5F5}" emma:medium="tactile" emma:mode="ink">
          <msink:context xmlns:msink="http://schemas.microsoft.com/ink/2010/main" type="writingRegion" rotatedBoundingBox="20798,10799 21478,10799 21478,11375 20798,11375"/>
        </emma:interpretation>
      </emma:emma>
    </inkml:annotationXML>
    <inkml:traceGroup>
      <inkml:annotationXML>
        <emma:emma xmlns:emma="http://www.w3.org/2003/04/emma" version="1.0">
          <emma:interpretation id="{14C9183D-7245-4019-A39E-080D5D0CDE42}" emma:medium="tactile" emma:mode="ink">
            <msink:context xmlns:msink="http://schemas.microsoft.com/ink/2010/main" type="paragraph" rotatedBoundingBox="20798,10799 21478,10799 21478,11375 20798,113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74FAA6-4027-450F-9910-CFE6E7E8A1BC}" emma:medium="tactile" emma:mode="ink">
              <msink:context xmlns:msink="http://schemas.microsoft.com/ink/2010/main" type="line" rotatedBoundingBox="20798,10799 21478,10799 21478,11375 20798,11375"/>
            </emma:interpretation>
          </emma:emma>
        </inkml:annotationXML>
        <inkml:traceGroup>
          <inkml:annotationXML>
            <emma:emma xmlns:emma="http://www.w3.org/2003/04/emma" version="1.0">
              <emma:interpretation id="{0628E904-5470-4703-BBCC-53FDBA1B74FC}" emma:medium="tactile" emma:mode="ink">
                <msink:context xmlns:msink="http://schemas.microsoft.com/ink/2010/main" type="inkWord" rotatedBoundingBox="20798,10799 21478,10799 21478,11375 20798,11375"/>
              </emma:interpretation>
            </emma:emma>
          </inkml:annotationXML>
          <inkml:trace contextRef="#ctx0" brushRef="#br0">18795 389 25 0,'5'16'12'0,"9"-24"-14"0,-1 8 22 0,5 0-19 15,5-4 0-15,4 0 0 16,0-8 0-16,10 0-2 15,8 4 1-15,5 4 1 16,0 4 0-16,0 4-1 16,-5 4 0-16,-9 4 0 15,-8 4 1-15,-6 8 0 16,-13 0 0-16,-13 9 0 16,-19-1 0-16,-9 0 0 15,-8 4 0-15,-1 1 0 16,-5 2 0-16,-8-3 0 15,-10-3 0-15,6-1 0 16,-1-4 0-16,4-8 0 16,1-4 1-16,8-4-1 0,10-8 0 15,9-4 0 1,0-8 0-16,18-4-1 0,4 0 0 16,5 4-1-16,5 4 1 15,4-4-1-15,9 8 0 16,-9 0 0-16,4 0 0 15,1 0 0-15,0-4 1 16,-1 4-1-16,5 4 1 16,5 4 0-16,0 4 1 15,4 4-1-15,9 0 1 16,1 1-1-16,-10 3 1 0,5-4 0 16,-1 0 0-16,6-4 0 15,3 0 0-15,1-8-3 16,5-4 1-16,8-4-9 15,-13-4 1-15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7T21:15:12.925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3175AA3-D13A-4025-8848-75F83E563E97}" emma:medium="tactile" emma:mode="ink">
          <msink:context xmlns:msink="http://schemas.microsoft.com/ink/2010/main" type="writingRegion" rotatedBoundingBox="15608,12274 15731,14456 14760,14511 14637,12329"/>
        </emma:interpretation>
      </emma:emma>
    </inkml:annotationXML>
    <inkml:traceGroup>
      <inkml:annotationXML>
        <emma:emma xmlns:emma="http://www.w3.org/2003/04/emma" version="1.0">
          <emma:interpretation id="{42DD3053-F80C-46E7-B9F3-37662D6B8348}" emma:medium="tactile" emma:mode="ink">
            <msink:context xmlns:msink="http://schemas.microsoft.com/ink/2010/main" type="paragraph" rotatedBoundingBox="15608,12274 15731,14456 14760,14511 14637,123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286B06-6E9F-4B30-8AA0-AE9DB48E668E}" emma:medium="tactile" emma:mode="ink">
              <msink:context xmlns:msink="http://schemas.microsoft.com/ink/2010/main" type="line" rotatedBoundingBox="15608,12274 15731,14456 14760,14511 14637,12329"/>
            </emma:interpretation>
          </emma:emma>
        </inkml:annotationXML>
        <inkml:traceGroup>
          <inkml:annotationXML>
            <emma:emma xmlns:emma="http://www.w3.org/2003/04/emma" version="1.0">
              <emma:interpretation id="{3B262A8B-1AF8-47CA-B4D0-5B15932512FE}" emma:medium="tactile" emma:mode="ink">
                <msink:context xmlns:msink="http://schemas.microsoft.com/ink/2010/main" type="inkWord" rotatedBoundingBox="15673,13427 15731,14456 14760,14511 14702,13482">
                  <msink:destinationLink direction="with" ref="{0601B883-F47F-4077-9841-0FDAFE34C4FC}"/>
                </msink:context>
              </emma:interpretation>
            </emma:emma>
          </inkml:annotationXML>
          <inkml:trace contextRef="#ctx0" brushRef="#br0">85 1213 28 0,'5'-18'14'0,"3"-4"-12"0,0 8 20 16,0 3-21-16,0-3 0 16,4-1 2-16,4-3 0 0,1 4-4 15,3-8 1-15,4 4 2 16,9 0 1-16,3 0-2 16,5 0 1-16,-1 7-1 15,-3-10 0-15,3 3-1 16,13 0 0-16,4 7 0 15,-1 7 1-15,5 8-1 16,-8 0 0-16,3 3 0 16,-3 4 1-16,-4 7-1 15,-5 0 1-15,-7 0 0 16,-5 3 0-16,-7 4 0 16,-5-3 0-16,-8 7 0 15,-4 3 0-15,-12 1 0 16,-4-4 0-16,-8-1 0 15,-4 1 0-15,-1 4-1 16,-3-5 1-16,-4 1 0 16,-5 0 0-16,-7-4 0 0,-5-3 0 15,-4-4 0-15,1-4 0 16,7-6 0-16,1-5 0 16,-9-3-1-16,4-3 1 15,5-5-4-15,-1 1 1 16,9 0-11-16,16 0 0 15</inkml:trace>
          <inkml:trace contextRef="#ctx0" brushRef="#br0" timeOffset="-578.19">434 964 26 0,'0'8'13'0,"-8"10"-10"0,8-8 18 16,0 1-20-16,0 7 0 16,0 4 1-16,0 10 0 15,-4 4-2-15,0 0 0 16,0 11 1-16,0 0 1 15,0 3-1-15,4 1 1 16,0 10-1-16,0-3 0 16,4-1 0-16,-4 1 0 15,0 0 0-15,-4-4 0 0,0-15-1 16,0 1 1-16,-1-4-1 16,5 0 1-16,0-3-1 15,0-12 1-15,-4-3 0 16,4-3 0-16,0-5-2 15,-4-2 0-15,0-5-3 16,0-3 0-16,-4-7-7 16,4 0 1-16</inkml:trace>
          <inkml:trace contextRef="#ctx0" brushRef="#br1" timeOffset="-9500.2">223-207 13 0,'0'-10'6'0,"0"2"0"16,0 8 3-16,0 0-8 15,0 0 0-15,0 0 1 16,0 0 1-16,8 8-4 16,0-5 1-16,9 4 2 15,-5 1 0-15,0 6-1 16,0-3 1-16,0 11-1 15,0-8 1-15,5 4-1 16,-5-4 0-16,0 4-1 16,0-3 1-16,4-1 0 15,-3-3 0-15,3 3-1 16,-4 1 1-16,0-1-1 0,-4 1 1 16,4-1 0-16,-4-3 0 15,1-4-1-15,-5 0 1 16,0-3 0-16,0 0 0 15,4-4 0-15,-8-8 0 16,0 1 0-16,4 0 0 16,-4 7-1-16,0-7 1 15,0-1-1-15,4 1 1 16,0-7-1-16,4-1 0 16,4-3 0-16,0-3 0 15,5-4 0-15,-1 3 0 16,0 0-4-16,0 1 0 0,5-1-5 15,-1 1 1-15</inkml:trace>
          <inkml:trace contextRef="#ctx0" brushRef="#br0" timeOffset="10546.98">430 226 17 0,'-4'-4'8'0,"-4"-3"-3"0,8 7 9 15,0 0-13-15,-4-4 1 16,4 4 1-16,0 0 0 0,-4 0-4 15,0 0 1-15,0 0 2 16,0 0 0-16,-5 4 0 16,5-4 0-16,0 4-1 15,0 3 1-15,0-4 0 16,0 5 0-16,4 2-1 16,4 5 1-16,4-1-2 15,4 1 1-15,1-1-1 16,3 1 1-16,0-5-1 15,0-2 1-15,-4-1-1 16,1-4 1-16,-5-3 0 16,-4-7 0-16,4 0-1 15,-8-7 1-15,4-1 0 16,-4-3 0-16,4 0-1 16,-4 0 1-16,-4 0-1 15,-4 4 1-15,0 3-1 16,0 0 1-16,-5 4-1 15,-3 7 1-15,0 0-1 0,-4 3 0 16,8 5 0-16,-9-5 1 16,9 8-1-16,-4 3 0 15,8 4 0-15,0 0 0 16,4 0 0-16,4 0 0 16,8 1-1-16,4-5 1 15,4 0 0-15,4-3 1 16,1-4-1-16,-1-3 1 15,-4-8-1-15,-4 1 1 16,1-8 0-16,-5-3 1 0,0-1-2 16,-4-3 1-16,0-4 0 15,0 4 0-15,-4 4-1 16,-4 0 1-16,-4-1-1 16,0 4 0-16,-5 4 0 15,-3 4 0-15,0 3 0 16,0 3 0-16,4 1-1 15,-1 3 1-15,1 4 0 16,8 3 0-16,0 4 0 16,4 0 0-16,4 4 0 15,8 0 0-15,1-1 0 16,3-3 0-16,0 0 0 16,0-3 0-16,0-8 0 15,-3 0 1-15,3-7-1 16,-4-4 1-16,0-3 0 15,0-11 0-15,-4-3 0 16,-4-5 0-16,-4 5 0 16,-4-1 0-16,0 0-1 0,-4 1 1 15,4 3-1-15,0 3 1 16,-4 5-1-16,-4 6 0 16,-4 4-1-16,-5 4 1 15,1 3-1-15,0 4 0 16,4 7 0-16,-1 3 0 15,5 1 0-15,4-1 1 16,4 5-1-16,8-1 1 0,0-3 0 16,8-1 0-16,1-6 0 15,3-1 0-15,0-3 0 16,0-4 0-16,0-3 0 16,1-4 1-16,-5-8 0 15,0-2 0-15,-4-5 0 16,0-6 0-16,-4-1 0 15,-4-7 1-15,-4 4-1 16,4 0 0-16,-4-1 0 16,-4 5 0-16,0 3-1 15,-4 3 0-15,-4 5-1 16,-1 2 1-16,1 8-1 16,0 4 1-16,0 0-2 15,-1 6 1-15,5 8 0 16,4 0 0-16,4 4 0 15,4 3 0-15,8 1 0 16,0-5 1-16,4 1 0 16,5-4 0-16,-1-4 0 0,0-3 0 15,0-7 1-15,-3-4 0 16,-1-4 0-16,0-3 0 16,0-8 0-16,-4-3 0 15,-4 0 0-15,-4 0 1 16,0 0-1-16,-4 0 0 15,4 4-1-15,0-1 1 16,-4 5-1-16,-4-1 0 0,-4 4-1 16,4 3 1-16,-4 4-1 15,3 4 1-15,5-1-2 16,0 4 1-16,4 4 0 16,0 4 0-16,0-1 0 15,4 4 0-15,4-3 0 16,1-1 1-16,-1-7 0 15,-4-3 1-15,4-4-1 16,0 0 1-16,0-7 0 16,-4-8 0-16,0 4 0 15,-4-7 0-15,0 0 0 16,0 0 0-16,-4 0-1 16,4 0 1-16,0 4-1 15,-8-1 1-15,0 5-1 16,0 2 1-16,-4 5-1 15,-1 3 0-15,1 3-1 0,0 5 0 16,0-1-1 0,4 7 1-16,4 1-1 0,4 6 1 15,0-3 0-15,8 0 0 16,0 0 0-16,4 0 1 16,0-3-1-16,-4-4 1 15,1-1 1-15,-1-6 0 16,-4-4 0-16,-4 0 0 15,8-7 0-15,-4-8 0 16,0 1 0-16,-4-4 1 16,0 0-1-16,0 3 0 0,0-3-1 15,-4 4 1-15,-4 3-1 16,0 4 0-16,-4 0-1 16,-1 3 1-16,1 4-1 15,0 0 1-15,4 4-1 16,0-1 0-16,4 5 0 15,4 2 0-15,0 5 0 16,8-1 0-16,-4-7-1 16,4 1 0-16,0-1-11 15,8-7 0-15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4-11-17T21:14:58.92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6857E28-87E3-4C58-9227-2FE9590BE491}" emma:medium="tactile" emma:mode="ink">
          <msink:context xmlns:msink="http://schemas.microsoft.com/ink/2010/main" type="inkDrawing"/>
        </emma:interpretation>
      </emma:emma>
    </inkml:annotationXML>
    <inkml:trace contextRef="#ctx0" brushRef="#br0">494-4309 0,'0'0'16,"0"0"0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7T21:14:39.87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49BE713-1C97-4C61-9E2D-F6DA65542CCA}" emma:medium="tactile" emma:mode="ink">
          <msink:context xmlns:msink="http://schemas.microsoft.com/ink/2010/main" type="writingRegion" rotatedBoundingBox="16856,5395 21003,3936 22080,6998 17933,8457"/>
        </emma:interpretation>
      </emma:emma>
    </inkml:annotationXML>
    <inkml:traceGroup>
      <inkml:annotationXML>
        <emma:emma xmlns:emma="http://www.w3.org/2003/04/emma" version="1.0">
          <emma:interpretation id="{CD045FBE-A077-4A1D-ADE9-22FBBA171488}" emma:medium="tactile" emma:mode="ink">
            <msink:context xmlns:msink="http://schemas.microsoft.com/ink/2010/main" type="paragraph" rotatedBoundingBox="20145,5751 20418,3928 21123,4033 20851,58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B7302B4-E994-4C73-8B28-14B6A9DE94FE}" emma:medium="tactile" emma:mode="ink">
              <msink:context xmlns:msink="http://schemas.microsoft.com/ink/2010/main" type="line" rotatedBoundingBox="20145,5751 20418,3928 21123,4033 20851,5857"/>
            </emma:interpretation>
          </emma:emma>
        </inkml:annotationXML>
        <inkml:traceGroup>
          <inkml:annotationXML>
            <emma:emma xmlns:emma="http://www.w3.org/2003/04/emma" version="1.0">
              <emma:interpretation id="{9901816B-91AD-43C9-A47E-DF58AC75034C}" emma:medium="tactile" emma:mode="ink">
                <msink:context xmlns:msink="http://schemas.microsoft.com/ink/2010/main" type="inkWord" rotatedBoundingBox="20145,5751 20418,3928 21123,4033 20851,5857">
                  <msink:destinationLink direction="with" ref="{8DA48D4A-7345-404F-A4A3-C29908288572}"/>
                </msink:context>
              </emma:interpretation>
            </emma:emma>
          </inkml:annotationXML>
          <inkml:trace contextRef="#ctx0" brushRef="#br0">112 44 19 0,'-4'0'9'0,"4"-3"-4"0,0 3 10 16,0 0-14-16,0 0 0 0,0-7 1 16,4 0 1-16,-4 0-3 15,0 0 0-15,0 0 2 16,0 3 1-16,-4 1-1 15,0 3 1-15,-4 0-2 16,4 3 1-16,-4 4-1 16,0 0 1-16,1 7-1 15,-1-3 0-15,4 7-1 16,0-4 1-16,0 3-1 16,4-3 1-16,0 4-1 15,4-7 0-15,0-8 0 16,4 1 0-16,0-4 0 15,-1 0 1-15,1 0 0 16,-4 0 0-16,0-4 0 16,-4 4 0-16,4-10-1 15,-4-5 1-15,0 5-1 16,0-4 1-16,-4 3-1 16,0 1 1-16,0 3-2 0,-4-1 1 15,1 8 0-15,-1 0 0 31,-8 15 0-31,4 6 1 16,0-4-1-16,4 5 1 16,4-5-1-16,0 4 0 15,4-7 0-15,4 4 1 16,8-7-1-16,4-4 1 16,0-4-1-16,3-6 1 0,1-4-1 15,0-4 1-15,-4-3 0 16,-4-7 0-16,-4 0-1 15,0-1 1-15,-8 1 0 16,-4 4 0-16,-4 3-1 16,-4-1 1-16,-4 1-1 15,0 4 0-15,0 3-1 16,1 3 1-16,-1 4-1 16,4 4 1-16,0-1-1 15,0 8 0-15,4 3 0 16,0 7 1-16,4 0-1 15,4 0 1-15,4 1 0 16,0-5 0-16,8 1 0 16,4-4 0-16,0-3 0 15,4-4 1-15,-1-7 0 16,1-4 0-16,0-6 0 0,-4-5 0 16,0-2 0-1,0-4 0-15,-12-1-1 0,0 1 1 16,-8 4-1-16,0-1 1 15,-8 4-1-15,0 0 1 16,-4 3-2-16,0 8 1 16,0 3-1-16,0 3 1 15,0 1-1-15,1 3 1 16,3 7-1-16,0 0 0 16,4 4 0-16,0 3 0 0,4 3 0 15,4-2 1-15,8-5 0 16,4 1 0-16,0 0 0 15,4-8 0-15,-1-3 0 16,1 0 1-16,4-3-1 16,-4-4 1-16,0-7 0 15,-4-4 0-15,0-6 0 16,0-5 0-16,-12-2 0 16,-4 2 1-16,-8 1-1 15,-4 4 0-15,0 3-1 16,-4 3 1-16,0 4-2 15,0 0 1-15,5 3-1 16,-1 4 0-16,4 4 0 16,0-1 0-16,4 8-1 15,4 3 0-15,0 0-7 16,8-3 0-16,12-4-3 16,4-4 1-16</inkml:trace>
          <inkml:trace contextRef="#ctx0" brushRef="#br1" timeOffset="-98898.92">-502 468 18 0,'-8'0'9'0,"12"-4"-13"15,0 4 19-15,-4 0-13 16,0 0 0-16,8-3 1 16,0-4 0-16,9-4-4 15,3 0 0-15,8 4 3 16,9 3 0-16,3-10-2 0,5-8 1 15,-1 4-1-15,5-4 1 16,-4 4-1-16,-9 8 0 16,-4-1 0-16,-3 4 0 15,-9-1 0-15,-4 8 1 16,-4 4 0-16,-7 3 0 16,-14 11-1-16,1-3 1 15,-4-5 0-15,0 12 0 16,0 3 0-16,0 4 0 0,-5 7-1 15,5-7 0-15,0 3 0 16,0 1 1-16,0 3-2 16,4-4 0-16,0 4-7 15,0-7 1-15</inkml:trace>
          <inkml:trace contextRef="#ctx0" brushRef="#br0" timeOffset="1296.94">-102-947 22 0,'8'-10'11'0,"-8"-8"-4"16,0 18 12-16,4-7-17 16,4 0 1-16,-4 0 0 15,8 0 1-15,-4-4-5 0,0 4 0 16,3-4 3-16,1-3 0 15,8 0-2-15,4 0 1 16,8 0-1-16,3 0 1 16,5 3-2-16,0 4 1 15,0 7 0-15,-5 0 0 16,-3 11 0-16,-8 3 1 16,4 0-1-16,-5 0 0 15,-3 4 1-15,-8-1 0 16,-8 1 0-16,-8 0 0 15,-4 3 0-15,-4-3 0 0,-4 3-1 16,-7 0 1-16,-5 0-1 16,0-3 1-16,-4-1-1 15,5-3 1-15,-5-3-1 16,8 0 0-16,4-4 0 16,4 0 1-16,4-4-1 15,0 1 0-15,8-1-1 16,4-3 1-16,4-7 0 15,4 7 0-15,4-7-1 16,4 0 0-16,4 0 1 16,0 4 0-16,4 3-1 15,-1 7 1-15,1 0 0 16,0 0 0-16,0 0 0 16,-4-4 1-16,0 8-1 15,-1 3 0-15,-3 4 0 16,-4-1 0-16,-4 4 0 0,-4 1 0 15,-4-1 0-15,-4-4 1 16,-8 1 0-16,-4 7 0 16,-7-8 0-16,-5-3 0 15,-4 1 0-15,-4-1 1 16,-3-7-1-16,-5-7 1 16,12 0-2-16,0 0 1 15,-3-4-1-15,-1 4 0 16,4-3-5-16,4-8 0 0,17 4-7 15,-5 11 0-15</inkml:trace>
          <inkml:trace contextRef="#ctx0" brushRef="#br0" timeOffset="578.18">13-1046 22 0,'-4'0'11'0,"0"-3"-7"15,4 3 15-15,0 0-16 16,0 0 1-16,0 0 0 16,0 3 0-16,0-3-6 15,4 4 1-15,0 3 4 0,0 3 0 16,0 5-2-16,-4 2 0 15,0 4 0-15,0 11 1 16,0 0-1-16,4-7 0 16,-4 3-1-16,4 0 1 15,0 4-1-15,0 0 1 16,0-4-1-16,0 0 0 16,0-7 0-16,-4-3 0 15,4-4 1-15,-4-4 0 0,0 1-1 16,0-4 1-16,0 0-3 15,0-3 1-15,0-4-4 16,0-7 1-16,0-7-7 16,4-4 0-16</inkml:trace>
        </inkml:traceGroup>
      </inkml:traceGroup>
    </inkml:traceGroup>
    <inkml:traceGroup>
      <inkml:annotationXML>
        <emma:emma xmlns:emma="http://www.w3.org/2003/04/emma" version="1.0">
          <emma:interpretation id="{B6EDA000-7B2C-4D51-B22C-5B9E5EEAC11C}" emma:medium="tactile" emma:mode="ink">
            <msink:context xmlns:msink="http://schemas.microsoft.com/ink/2010/main" type="paragraph" rotatedBoundingBox="17596,7498 21138,6252 21476,7211 17933,84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375ADE-575F-4D7E-9936-744436B76DC9}" emma:medium="tactile" emma:mode="ink">
              <msink:context xmlns:msink="http://schemas.microsoft.com/ink/2010/main" type="inkBullet" rotatedBoundingBox="17637,7616 18574,7286 18786,7887 17849,8217"/>
            </emma:interpretation>
          </emma:emma>
        </inkml:annotationXML>
        <inkml:trace contextRef="#ctx0" brushRef="#br1" timeOffset="-98086.35">-2249 2316 17 0,'-4'-3'8'0,"12"3"-4"16,-8 0 6-16,0 0-9 15,0 0 1-15,0 3 0 16,0 4 1-16,-4 11-4 15,-4 8 1-15,0 3 1 0,0 3 1 16,-4 0-2-16,0 8 1 16,3 3-1-16,1-3 1 15,0-1-1-15,0-2 1 16,0-9-1-16,4 1 1 16,0-7-1-16,0-4 1 15,4 3-1-15,0-6 0 16,4-8 0-16,4 0 1 15,4-3-1-15,4-4 0 0,9-4 0 16,-1-3 1-16,8-4-1 16,1 0 1-16,-1 1-1 15,5-8 0 1,15 3 0 0,-7 1 1-16,-8 3-3 15,-9 4 0-15,-4 0-5 16,-4-1 0-16</inkml:trace>
        <inkml:trace contextRef="#ctx0" brushRef="#br1" timeOffset="-104195.81">-2731 2396 10 0,'-4'-8'5'0,"4"5"1"16,0 3-2-16,0 0-2 16,0 0 0-16,0 0 2 15,0 0 0-15,0 0-5 16,0 0 1-16,4 0 3 15,0 3 0-15,0 5-1 16,4 2 0-16,0 8-1 16,0-3 0-16,0-1 0 15,0 1 0-15,5 10 0 16,-1-4 0-16,4 8 0 16,0 0 0-16,4 3-1 15,-3-3 1-15,-1 4-1 16,0-1 1-16,4-3 0 15,5 3 0-15,-13-3-1 0,4 0 0 16,-4-4 0-16,0-3 1 16,-3-8-1-16,-1 1 1 15,-4-4-1-15,-4-1 1 16,0 1-1-16,0-4 1 16,0 1 0-16,0-5 0 15,0 1-1-15,0-1 1 16,-4 1-1-16,0 0 1 15,0-1-1-15,-5-3 0 0,-3 4 0 16,-4-1 1-16,0 1-1 16,-4 0 0-16,-9-1 0 15,5 1 1-15,-5-1-1 16,-3 1 0-16,-8 3 0 16,-1-3 0-1,-8-1-2 1,5-3 0-16,11-3-6 15,13-1 0-15</inkml:trace>
      </inkml:traceGroup>
      <inkml:traceGroup>
        <inkml:annotationXML>
          <emma:emma xmlns:emma="http://www.w3.org/2003/04/emma" version="1.0">
            <emma:interpretation id="{337EC15D-BEC8-4C72-9C78-7288EFA55071}" emma:medium="tactile" emma:mode="ink">
              <msink:context xmlns:msink="http://schemas.microsoft.com/ink/2010/main" type="line" rotatedBoundingBox="19534,6816 21138,6252 21476,7211 19872,7776"/>
            </emma:interpretation>
          </emma:emma>
        </inkml:annotationXML>
        <inkml:traceGroup>
          <inkml:annotationXML>
            <emma:emma xmlns:emma="http://www.w3.org/2003/04/emma" version="1.0">
              <emma:interpretation id="{71AEDD30-2469-4B25-BC0F-B9EA49449F3F}" emma:medium="tactile" emma:mode="ink">
                <msink:context xmlns:msink="http://schemas.microsoft.com/ink/2010/main" type="inkWord" rotatedBoundingBox="19534,6816 21138,6252 21476,7211 19872,7776"/>
              </emma:interpretation>
            </emma:emma>
          </inkml:annotationXML>
          <inkml:trace contextRef="#ctx0" brushRef="#br1" timeOffset="-97430.09">-664 1524 9 0,'0'0'4'0,"0"7"3"16,0-4-1-16,-4 5-3 16,-4 2 1-16,-4 8 1 15,4 4 1-15,-5 0-8 16,1 7 0-16,-4 7 5 15,0 3 0-15,0 12-2 16,-5-1 0-16,1 8-1 16,4-4 0-16,0-4 0 15,-5 1 1-15,1-1-1 16,4-7 1-16,0-3-1 16,4-15 1-16,3 0 0 15,1-10 0-15,4-1-1 16,4-3 1-16,4-4-1 15,4-3 1-15,9-4-1 16,3 0 0-16,4-11 0 0,1 4 0 16,11-4 0-16,5 0 0 15,-1 4 0-15,-3 3 0 16,-1-3 0-16,-4 4 1 16,-3-1-1-16,-5 0 1 15,-8 4-1-15,1 0 1 16,-5 0-1-16,-4 4 1 15,-8 0-3-15,-4-1 1 16,0 4-6-16,0-3 0 0</inkml:trace>
          <inkml:trace contextRef="#ctx0" brushRef="#br1" timeOffset="-96852.01">-315 2035 20 0,'-5'-3'10'0,"5"-5"-6"15,0 8 11-15,0 0-15 16,5-3 0-16,3-4 1 15,0-1 0-15,8 1-1 16,0 0 0-16,0 7 1 0,1-4 0 16,3 4-1-16,-4 4 1 15,0 3-1-15,-4 4 1 16,-3 0-1-16,-1 3 1 16,-4 1-1-16,-8 3 1 15,0 7 0-15,-9 0 0 16,-3 0-1-16,0 1 1 15,-8-5-1-15,-5 1 0 16,9-4 0-16,-4 0 1 16,3 0-1-16,5-4 0 0,4 1-1 15,4-5 1-15,4 1 0 16,4-7 0-16,4-1 0 16,4-3 0-16,8-3-1 15,5-4 1-15,3 7 0 16,4 0 0-16,9 0 0 15,-5 0 0-15,1 0 0 16,-1 0 0-16,-8-4 0 16,-3 4 1-16,-5 0 0 15,-4 0 0-15,-4-4-1 16,0 4 0-16,0 0-4 16,0 0 1-16,1 0-5 15,3-3 1-15</inkml:trace>
          <inkml:trace contextRef="#ctx0" brushRef="#br1" timeOffset="-96226.99">264 1405 17 0,'-4'-4'8'0,"20"-3"-6"15,-8-4 10-15,1 4-12 16,7 0 1-16,0-4 0 16,4 4 1-16,9-1-2 15,-1 5 0-15,0-1 1 16,1 4 0-16,-1 4 0 16,-4 3 0-16,-7 4-1 15,-1 3 1-15,-8 8-1 16,-8 0 1-16,-8-4 0 15,-4 7 0-15,0 0-1 16,-9 4 1-16,1 0-1 16,-4-4 1-16,-5-4-1 15,5 1 1-15,0 3-1 0,-1 1 0 16,1-1 0-16,4-4 0 16,8-3 0-16,3 4 1 15,1-8-1-15,4 1 0 16,8-4 0-16,4-4 1 15,5 0-2-15,3-3 1 16,0-1 0-16,8 1 1 16,-3-4-1-16,-1 0 0 15,0 0 0-15,0-4 1 0,1 1-1 16,-5 3 1-16,-4 0-4 16,0 0 0-16,0 0-4 15,-12 3 0-15</inkml:trace>
          <inkml:trace contextRef="#ctx0" brushRef="#br1" timeOffset="-95910.45">402 2212 29 0,'-4'7'14'0,"12"0"-17"0,-8-7 24 15,0 0-21-15,0 0 1 16,0 0-6-16,0 0 1 16,0 0-2-16,0-7 1 15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7T21:27:12.50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E2A97AA-2242-4D17-AA71-D7A586364B44}" emma:medium="tactile" emma:mode="ink">
          <msink:context xmlns:msink="http://schemas.microsoft.com/ink/2010/main" type="inkDrawing" rotatedBoundingBox="15053,5322 18125,7976 18083,8025 15011,5371" semanticType="callout" shapeName="Other">
            <msink:sourceLink direction="with" ref="{C25BB7B8-3B7A-4A98-86ED-C96A3BBE19DC}"/>
          </msink:context>
        </emma:interpretation>
      </emma:emma>
    </inkml:annotationXML>
    <inkml:trace contextRef="#ctx0" brushRef="#br0">0 0 20 0,'4'7'10'0,"0"4"-10"15,1-7 11-15,3-1-11 16,0 4 0-16,4 1 0 15,4 2 1-15,-4-2-1 16,0-1 1-16,5 11 0 16,3-7 0-16,0 3 0 15,5 8 1-15,7 3-1 16,4 4 1-16,9 3-1 0,0-3 0 16,3 3 0-16,5 4 0 15,4 0-1-15,-1 8 0 16,-3-1 0-16,0 4 0 15,-5-4 0-15,1 7 1 16,4-3-1-16,-1 0 0 16,1 4 0-16,-4 3 1 15,8-4-1-15,3 0 0 16,5 5 0-16,-8-1 0 0,0-4 0 16,-1 0 1-16,1 1-1 15,4 7 1-15,0-8-1 16,0 0 0-16,-1 4 0 15,-3 4 1-15,4 0-1 16,0 3 1-16,-5-7-1 16,1 0 0-16,0 0 1 15,4-3 0-15,0 3-1 16,-1 7 1-16,1-18 0 16,4 4 0-16,0 0 0 15,4 3 0-15,-13-3-1 16,-3-4 1-16,0 4-1 15,8 4 0-15,-5-5 0 16,1 1 1-16,-4 0-1 16,-5 0 0-16,1 0 0 15,0 0 1-15,-5-4-3 16,-3-11 1-16,-1-7-8 0,1 1 1 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7T21:27:19.48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DA48D4A-7345-404F-A4A3-C29908288572}" emma:medium="tactile" emma:mode="ink">
          <msink:context xmlns:msink="http://schemas.microsoft.com/ink/2010/main" type="inkDrawing" rotatedBoundingBox="18281,7804 20459,5448 20543,5525 18364,7881" semanticType="callout" shapeName="Other">
            <msink:sourceLink direction="with" ref="{9901816B-91AD-43C9-A47E-DF58AC75034C}"/>
          </msink:context>
        </emma:interpretation>
      </emma:emma>
    </inkml:annotationXML>
    <inkml:trace contextRef="#ctx0" brushRef="#br0">-1 2349 13 0,'0'-7'6'0,"4"7"2"0,-4 0-1 16,4-7-6-16,0 0 0 15,4-1 0-15,-3 1 1 0,7-11-3 16,-4 4 1-16,12-15 1 15,-4 7 0-15,17-14-1 16,3-7 0-16,1-7 0 16,7 3 0-16,9-11 0 15,4-3 1-15,-1-4-1 16,-7-14 0-16,8-1-1 16,8-10 1-16,4 8 0 15,4-5 0-15,12-3 0 16,-4-4 0-16,0 4-1 15,-8 0 0-15,4 0-1 16,4 7 0-16,0 4-2 16,4-4 1-16,4 7-1 15,0 4 0-15,-16 0 1 16,-8 0 1-16,-4 15 0 16,4-1 1-16,-4 0 2 15,-9 8 0-15,1 7 0 0,-8 3 0 16,-9 8 0-16,-4 3 1 15,-3 4-1-15,-9 7 0 16,-4 3-1-16,1 4 1 16,-5 1-3-16,-4 2 1 15,0 1-2-15,-8 7 1 16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7T21:14:33.69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EE222AC-9C62-4DC0-8733-92C8EC41BB0C}" emma:medium="tactile" emma:mode="ink">
          <msink:context xmlns:msink="http://schemas.microsoft.com/ink/2010/main" type="writingRegion" rotatedBoundingBox="14290,4100 16463,3979 16659,7491 14486,7612"/>
        </emma:interpretation>
      </emma:emma>
    </inkml:annotationXML>
    <inkml:traceGroup>
      <inkml:annotationXML>
        <emma:emma xmlns:emma="http://www.w3.org/2003/04/emma" version="1.0">
          <emma:interpretation id="{DB11B084-7A97-4AFD-98E2-54373D18D653}" emma:medium="tactile" emma:mode="ink">
            <msink:context xmlns:msink="http://schemas.microsoft.com/ink/2010/main" type="paragraph" rotatedBoundingBox="15087,3991 15650,5771 14936,5997 14373,42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249C3B2-5D25-47DD-AEC3-AECF50FDD4C3}" emma:medium="tactile" emma:mode="ink">
              <msink:context xmlns:msink="http://schemas.microsoft.com/ink/2010/main" type="line" rotatedBoundingBox="15087,3991 15650,5771 14936,5997 14373,4217"/>
            </emma:interpretation>
          </emma:emma>
        </inkml:annotationXML>
        <inkml:traceGroup>
          <inkml:annotationXML>
            <emma:emma xmlns:emma="http://www.w3.org/2003/04/emma" version="1.0">
              <emma:interpretation id="{C25BB7B8-3B7A-4A98-86ED-C96A3BBE19DC}" emma:medium="tactile" emma:mode="ink">
                <msink:context xmlns:msink="http://schemas.microsoft.com/ink/2010/main" type="inkWord" rotatedBoundingBox="15087,3991 15650,5771 14936,5997 14373,4217">
                  <msink:destinationLink direction="with" ref="{3E2A97AA-2242-4D17-AA71-D7A586364B44}"/>
                </msink:context>
              </emma:interpretation>
            </emma:emma>
          </inkml:annotationXML>
          <inkml:trace contextRef="#ctx0" brushRef="#br0">99 37 17 0,'-4'-3'8'0,"4"-1"0"0,0 4 9 15,0-7-16-15,0 7 1 16,0-7 1-16,-4 3 0 0,1-3-3 16,-1 4 0-16,-4-1 3 15,4 1 0-15,-4 3-1 16,0 3 1-16,0 1-1 15,4-1 1-15,-4 4-2 16,0 1 0-16,0 2 0 16,4 1 0-16,0 10-1 15,0-3 1-15,4 6-1 16,4-3 1-16,4 1-1 16,0-8 0-16,8-4 0 15,0-3 1 1,12-21 0-1,-5 4 0-15,-3-12-1 16,-4 1 1-16,-8 0 0 16,0 3 0-16,-12-3 0 15,0 4 0-15,-12 3-1 0,4 3 0 16,-4 4 0-16,4 0 1 16,-3 14-2-16,3-4 1 15,-4 8 0-15,4 0 1 16,-4 13-1-16,4-6 0 15,4 14 0-15,0-8 1 16,8 5-1-16,0-8 0 16,12 3 0-16,-4-2 1 15,16-8-1-15,-4-4 1 16,7-6-1-16,-7-1 1 0,4-13 0 16,-4-1 0-16,0-13 0 15,-4 2 0-15,-4-6 0 16,-4 7 1-16,-16-7-1 15,0 7 1-15,-8-1-1 16,4 8 0-16,-8 4-1 16,4 3 1-16,-4 10-2 15,4 1 0-15,1 6-1 16,-1-3 1-16,4 15-1 16,0-5 1-16,8 11 0 15,0-3 0-15,12 0 0 16,0-8 0-16,12 5 1 15,-4-5 0-15,7-3 0 16,-7-3 1-16,8-11 0 16,-8 0 0-16,4-18 1 15,-4 4 0-15,-4-18-1 0,-5 8 1 16,-11-8-1-16,4 4 1 16,-11 0-1-16,3 6 0 15,-12 5-1-15,4 3 1 16,-4 7-2-16,4-1 1 15,-4 16-1-15,5-1 1 16,3 7-2-16,0 0 1 16,4 21-1-16,4-7 1 15,12 8-1-15,0-12 1 16,8 1 0-16,-5-7 1 16,13-8 0-16,-8-3 1 0,4-7 0 15,-4 0 0-15,0-17 0 16,0 3 1-16,-8-11-1 15,-1 4 1-15,-7-1-1 16,0 1 0-16,-7 4-1 16,-1 3 1-16,-8 7-1 15,4-1 0-15,-8 8-1 16,4 0 1-16,0 11-1 16,0-4 1-16,4 7-1 15,1-3 0-15,7-1 1 16,0 1 0-16,0 0-5 15,4-4 0-15,4-7-8 16,0 0 0-16</inkml:trace>
          <inkml:trace contextRef="#ctx0" brushRef="#br0" timeOffset="828.18">-266-319 23 0,'-4'0'11'0,"0"3"-3"16,4-3 6-16,0-3-14 15,0-4 1-15,0 7 1 16,4-11 0-16,-4-3-2 15,4 0 1-15,0 0 0 16,4-4 1-16,0-6-1 16,0-5 1-16,4 5-1 15,4-5 0-15,0-6-1 16,4-7 0-16,-1 7 0 16,1 3 0-16,0-3 0 15,0-1 1-15,0-3-1 0,-4 4 0 16,-4 0 0-16,-1 0 1 15,1-1-1-15,0 12 0 16,-4-1 0-16,-4 4 1 16,0 0 0-16,0 6 0 15,-4 5 0-15,4-1 0 16,-4 4 0-16,0 7 0 16,0 0-1-16,4 4 1 15,-4-1-1-15,0 4 1 0,4 0-1 16,0 8 1-16,0-1-1 15,4 7 0-15,0 7 0 16,0 4 1-16,4-4-1 16,-4 4 1-16,4 3-1 15,-1 4 1-15,5 0-1 16,0-8 0-16,0 5 0 16,0-5 1-16,0-2-1 15,-4-5 1-15,0 5-1 16,0-5 1-16,-5-6 0 15,1-4 0-15,-4-3 0 16,0-1 0-16,-4-6 0 16,4 3 0-16,-4-7-1 15,0 0 1-15,-4 0-3 16,-4 0 0-16,0 0-4 16,1 0 1-16,-5-4-7 15,8-3 0-15</inkml:trace>
          <inkml:trace contextRef="#ctx0" brushRef="#br0" timeOffset="1156.31">-182-580 23 0,'0'0'11'0,"0"-7"-5"15,0 7 13-15,0 0-17 16,8 0 0-16,0 0 1 16,-1 0 1-16,5 0-5 15,0 0 1-15,4 0 2 16,0 0 1-16,4-4-2 15,0 1 1-15,0-1-1 16,-1 1 0-16,5-1-1 16,0 1 0-16,0-1-10 15,4 1 1-15</inkml:trace>
          <inkml:trace contextRef="#ctx0" brushRef="#br1" timeOffset="-98961.37">285 338 18 0,'0'-11'9'0,"4"14"-8"16,-4-3 10-16,4 0-10 16,-4 0 0-16,4 4 1 15,-4 3 0-15,4 4-2 16,0 0 0-16,4 3 1 16,0 12 1-16,0-1-1 0,4 4 1 15,1 3-1-15,-1-7 0 16,4 8-1-16,0-5 1 15,0 5 0-15,-4-8 0 16,5 4-1-16,-9-4 1 16,0-3 0-16,-4-1 0 15,0-3-1-15,0-3 1 16,-4-8 0-16,0 0 0 16,0-3 0-16,-4-4 0 15,0-4-1-15,0-7 1 0,0-7-1 16,0-7 1-16,-4 4-1 15,-4 3 0-15,3-8 0 16,1-3 0-16,-4 1 0 16,4-5 0-16,0 1 0 15,0 7 0-15,0 3 0 16,0 0 0-16,0 1 0 16,-1-1 0-16,5 4-1 15,0 4 1-15,0-1-1 16,0 4 1-16,4 1-1 15,0 2 1-15,0 1-1 16,0 7 1-16,0 0 0 16,4 0 0-16,4-3-1 15,0 3 1-15,5-4 1 16,-1 8 0-16,4-1-1 16,0 4 1-16,4 1-1 15,5-1 1-15,-1 0-1 16,0 0 1-16,5 4-1 0,-1-7 1 15,1-1-1-15,-1 5 1 16,0-1-3-16,5 4 1 16,3-4-7-16,5 4 0 15</inkml:trace>
        </inkml:traceGroup>
      </inkml:traceGroup>
    </inkml:traceGroup>
    <inkml:traceGroup>
      <inkml:annotationXML>
        <emma:emma xmlns:emma="http://www.w3.org/2003/04/emma" version="1.0">
          <emma:interpretation id="{3815D89D-E862-4B82-B8CE-02BA1DFBDA43}" emma:medium="tactile" emma:mode="ink">
            <msink:context xmlns:msink="http://schemas.microsoft.com/ink/2010/main" type="paragraph" rotatedBoundingBox="14441,6795 16613,6674 16659,7491 14486,76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4F7799-CE4D-4F5F-8022-8AF65A771254}" emma:medium="tactile" emma:mode="ink">
              <msink:context xmlns:msink="http://schemas.microsoft.com/ink/2010/main" type="line" rotatedBoundingBox="14441,6795 16613,6674 16659,7491 14486,7612"/>
            </emma:interpretation>
          </emma:emma>
        </inkml:annotationXML>
        <inkml:traceGroup>
          <inkml:annotationXML>
            <emma:emma xmlns:emma="http://www.w3.org/2003/04/emma" version="1.0">
              <emma:interpretation id="{EE92274E-46F2-412D-BFD3-28AAA14DB593}" emma:medium="tactile" emma:mode="ink">
                <msink:context xmlns:msink="http://schemas.microsoft.com/ink/2010/main" type="inkWord" rotatedBoundingBox="14441,6795 16613,6674 16659,7491 14486,7612"/>
              </emma:interpretation>
            </emma:emma>
          </inkml:annotationXML>
          <inkml:trace contextRef="#ctx0" brushRef="#br1" timeOffset="-96883.22">-177 1692 12 0,'0'-3'6'0,"0"-4"5"16,0 7 0-16,0 0-9 16,0 0 0-16,0 3 1 15,-5 4 1-15,1 4-5 16,0 0 0-16,-4 18 3 16,0-4 1-16,-4 18-2 15,4-10 0-15,-4 21-1 0,4-11 1 16,-5 15-1-16,5-15 1 15,0 22-1-15,0-19 1 16,-4-2-1-16,4-8 1 16,-4 0-1-16,4-7 1 15,0-4 0-15,-1-7 0 16,5 0-1-16,0-4 0 16,8-7 0-16,0 1 0 15,5-12 0-15,-9 4 0 16,16-7-1-16,0 0 0 15,12-1 0-15,5 5 1 16,-1 3 0-16,1 0 0 0,-1 0 0 16,0 0 0-16,-7 3 0 15,-1 1 0-15,-4 0 1 16,-3-1 0-16,-1 1 0 16,-4-4 1-16,-4 0-2 15,0 0 0-15,-8 0-3 16,4-7 0-16,0-1-6 15,-4 8 1-15</inkml:trace>
          <inkml:trace contextRef="#ctx0" brushRef="#br1" timeOffset="-96570.77">293 2186 22 0,'4'4'11'0,"-12"-4"-10"0,8 3 16 15,0 4-16-15,-4 1 1 16,4 2 0-16,-4 5 0 16,0 3-3-16,-1-4 1 15,1 8 1-15,0-1 0 16,0 8 0-16,0-7 1 15,0 3-1-15,0-7 0 16,0 4-2-16,0-1 1 16,4-6-5-16,0-4 1 0,4-8-4 15,0 1 0-15</inkml:trace>
          <inkml:trace contextRef="#ctx0" brushRef="#br1" timeOffset="-96086.33">333 1898 20 0,'-4'-4'10'0,"12"15"-8"16,-8-11 14-16,8-4-15 15,1 4 0-15,3 0 0 16,4 0 0-16,4-3-2 16,4 3 1-16,5-4-6 15,-5 0 0-15</inkml:trace>
          <inkml:trace contextRef="#ctx0" brushRef="#br1" timeOffset="-96273.88">317 1739 20 0,'-4'-3'10'0,"12"6"-9"16,-8-3 16-16,8 0-16 16,0 0 0-16,4 0 1 0,5 0 1 15,-1 0-4-15,8-3 1 16,1-5 1-16,3 1 1 16,0 0-4-16,-3 0 0 15,-5 7-5-15,-4 3 0 16</inkml:trace>
          <inkml:trace contextRef="#ctx0" brushRef="#br1" timeOffset="-95242.62">1180 1674 19 0,'-4'-10'9'0,"-8"-12"-5"16,8 18 10-16,0-3-14 15,-8 0 1-15,0 3 0 16,-4 4 1-16,-5 7-2 16,1 1 0-16,0 2 1 15,-1 1 0-15,5 0 0 16,-4 4 0-16,12 3 0 16,0 0 0-16,0 7-1 15,4 4 1-15,8-4-1 16,4 0 0-16,4 7-1 15,4 4 1-15,8 4 0 16,-3-4 0-16,-1 0 0 16,-4-3 0-16,-4-1 1 15,-4 4 0-15,-8-4-1 0,-4-3 1 16,-4-7 0-16,-8 0 0 16,0-8 0-16,-4-3 1 15,3-8-2-15,-3-3 1 16,4-7-1-16,0 0 1 15,-1-4-1-15,5-3 0 16,4-1-1-16,0 1 0 16,8-4 0-16,4-4 0 15,0-3 0-15,0-7 0 0,4-1 0 16,5 4 0-16,3 4 0 16,4 0 0-16,4 0 0 15,1-4 1-15,-1 0-1 16,0 0 1-16,5 0 0 15,-5 1 0-15,-4 10 0 16,1-8 0-16,-5 5 0 16,-4-1 1-16,-4 1 0 15,-4 3 0-15,-4-1-1 16,-8 5 1-16,-4 3-1 16,-4 8 1-16,-5-1-1 15,1 8 0-15,0-1 0 16,-5 8 0-16,5 0-2 15,4 0 0-15,4 0-6 16,8-1 1-16</inkml:trace>
          <inkml:trace contextRef="#ctx0" brushRef="#br1" timeOffset="-94320.73">1314 1887 16 0,'0'7'8'0,"4"8"1"16,-4-8 8-16,0 11-17 15,0 3 1-15,0 5 0 16,-4 2 1-16,0 5-3 16,0-1 1-16,0 4 1 15,0-7 0-15,0-4 0 16,4 4 0-16,0-11-1 15,0-3 1-15,0-5-1 16,0-2 1-16,0-8-1 16,4-11 1-16,4 0-1 15,8-7 0-15,0 0 0 16,1-4 1-16,-1 1-1 0,4-8 0 16,0 0 0-16,-3 4 0 15,3 3-1-15,-4 8 1 16,0-1 0-16,1 5 0 15,-1 10-1-15,-4-8 1 16,0 12 0-16,-4 7 0 16,0 0-1-16,-4-1 1 15,4 8 0-15,-4-3 0 16,1 3 0-16,-1 0 1 0,-4 3 0 16,0 5 0-16,0-5 0 15,0 5 1-15,-4-5-1 16,4 1 1-16,-5-1-1 15,1-6 1-15,4-4-2 16,-4-4 1-16,4 0-1 16,-4 0 1-16,4-3-1 15,0-4 1-15,4-15-1 16,0 5 0-16,0-5 0 16,-4-3 1-16,5-3-1 15,-1-1 0-15,4 0-1 16,4 1 1-16,-4-1 0 15,4 0 0-15,4 1-1 16,1-1 1-16,3 1 0 16,0-1 0-16,0 4-1 15,1 7 1-15,-5 0-1 16,0 4 1-16,-4 7 0 16,0 4 0-16,-4 3 0 0,1 7 0 15,-5 1 1-15,0 3 0 16,-4 3-1-16,0 5 1 15,0 2-1-15,0-2 1 16,0-5-1-16,0 8 1 16,0-4-4-16,0-3 1 15,4-4-7-15,0-7 0 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6T16:37:02.14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9FBD953D-4B97-4634-BB37-F8BE8413E7C6}" emma:medium="tactile" emma:mode="ink">
          <msink:context xmlns:msink="http://schemas.microsoft.com/ink/2010/main" type="writingRegion" rotatedBoundingBox="12527,13540 18281,13123 18366,14306 12612,14722"/>
        </emma:interpretation>
      </emma:emma>
    </inkml:annotationXML>
    <inkml:traceGroup>
      <inkml:annotationXML>
        <emma:emma xmlns:emma="http://www.w3.org/2003/04/emma" version="1.0">
          <emma:interpretation id="{BCFF4A6F-C1ED-408A-98EF-05FE7D977593}" emma:medium="tactile" emma:mode="ink">
            <msink:context xmlns:msink="http://schemas.microsoft.com/ink/2010/main" type="paragraph" rotatedBoundingBox="14149,13367 14923,13367 14923,14047 14149,140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C1CFEEC-0020-4F09-A795-E242B81E34C5}" emma:medium="tactile" emma:mode="ink">
              <msink:context xmlns:msink="http://schemas.microsoft.com/ink/2010/main" type="inkBullet" rotatedBoundingBox="14033,13936 14742,13194 15106,13542 14397,14284"/>
            </emma:interpretation>
          </emma:emma>
        </inkml:annotationXML>
        <inkml:trace contextRef="#ctx0" brushRef="#br0">14483 13480 22 0,'0'-4'11'0,"-8"11"-7"15,8-7 12-15,0 0-15 16,0 0 0-16,0 0 1 16,4-7 0-16,0 0-2 15,4-3 0 1,4-4 2-1,0 3 1-15,4 4-2 16,-1 0 1-16,5 0-1 16,0 3 0-16,0 4-1 15,0 0 1-15,0 4-2 16,3-1 1-16,-3 1 0 16,-4-1 0-16,-4 4 0 15,0 4 1-15,-4 0-1 16,0-1 1-16,-4 1 0 15,-4-1 0-15,0 4-1 16,0 1 1-16,-4 2-1 0,0-3 1 16,-4 8-1-16,-4-5 0 15,0 1 0-15,-4 10 1 16,0-10-1-16,-3-4 0 16,-5 3 0-16,4 1 1 15,0 3-1-15,-4 0 0 16,8 1 0-16,0-5 0 15,-3 1 0-15,-1-4 1 16,0-3-1-16,0-1 1 0,0-3-1 16,4-3 1-16,4-1 0 15,1-6 0-15,3-4-1 16,0 0 1-16,4-4-1 16,4 0 0-16,4 1-1 15,0-4 1-15,4 3 0 16,0 1 0-16,-1-1-1 15,1 4 1-15,0 3 0 16,0 1 0-16,0-1 0 16,-4 1 1-16,4 3-1 15,0-4 0 1,4 8 0 0,0-1 1-16,0 4 0 15,0 0 0-15,0 4-1 16,-1-4 1-16,1 4-1 15,0-1 1-15,4 1 0 16,0-1 0-16,0-3-1 0,4 1 1 16,8-1-1-16,-5-4 0 15,1-3 1-15,0 0 0 16,0-3-1-16,0-1 0 16,-5-3-5-16,1 3 1 15,4 1-8-15,-8 3 1 16</inkml:trace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6T16:45:06.58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5E02CC5-422F-4C42-8080-00446FACE3B0}" emma:medium="tactile" emma:mode="ink">
          <msink:context xmlns:msink="http://schemas.microsoft.com/ink/2010/main" type="writingRegion" rotatedBoundingBox="11337,6536 17640,6413 17672,8030 11368,8153"/>
        </emma:interpretation>
      </emma:emma>
    </inkml:annotationXML>
    <inkml:traceGroup>
      <inkml:annotationXML>
        <emma:emma xmlns:emma="http://www.w3.org/2003/04/emma" version="1.0">
          <emma:interpretation id="{61726CFA-97A1-4CCD-B826-9CCD72B972DF}" emma:medium="tactile" emma:mode="ink">
            <msink:context xmlns:msink="http://schemas.microsoft.com/ink/2010/main" type="paragraph" rotatedBoundingBox="11337,6536 17640,6413 17672,8030 11368,81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F9942A-46FE-4115-A50C-E05E1A30AFB5}" emma:medium="tactile" emma:mode="ink">
              <msink:context xmlns:msink="http://schemas.microsoft.com/ink/2010/main" type="line" rotatedBoundingBox="11337,6536 17640,6413 17652,7021 11348,7144"/>
            </emma:interpretation>
          </emma:emma>
        </inkml:annotationXML>
        <inkml:traceGroup>
          <inkml:annotationXML>
            <emma:emma xmlns:emma="http://www.w3.org/2003/04/emma" version="1.0">
              <emma:interpretation id="{FD7392AE-EF2F-4951-8CC6-4B56CD0FE032}" emma:medium="tactile" emma:mode="ink">
                <msink:context xmlns:msink="http://schemas.microsoft.com/ink/2010/main" type="inkWord" rotatedBoundingBox="11337,6567 12915,6537 12926,7105 11348,7136">
                  <msink:destinationLink direction="with" ref="{B6F07E2F-273A-4036-BC80-4CFFA712DAE0}"/>
                </msink:context>
              </emma:interpretation>
            </emma:emma>
          </inkml:annotationXML>
          <inkml:trace contextRef="#ctx0" brushRef="#br0">289 93 22 0,'0'3'11'0,"4"-10"-8"0,-4 7 12 0,0 0-14 16,0 0 0-16,0 0 1 16,4-7 1-16,-4 7-3 15,0-7 1-15,0-4 1 16,0 1 0-16,0-1 0 15,-4 1 0-15,-4 3-1 16,0 0 1-16,0-1-2 16,-3 1 1-16,-1 4 0 15,-4 3 0-15,0 0-1 16,-4 3 1-16,0 8-1 16,0-4 1-16,1 4 0 15,-1-1 0-15,4 4-1 16,0 0 0-16,0 8 0 15,0-1 1-15,0 3-1 16,4 5 0-16,1-5 0 16,3 1 0-16,4 0 0 0,4-1 0 15,0 5 0-15,8-8 0 16,-1 0 0-16,-3-7 0 16,4 0 0-16,0-10 1 15,0-4-1-15,4-7 1 16,4-4-1-16,4-3 1 15,0 0-1-15,4-4 1 16,-1-3-1-16,1-4 0 16,4-3 0-16,-4 0 0 15,0 0 0-15,-1 10 0 16,-3-3-1-16,0 3 1 16,-4 4 0-16,-4-3 0 0,0 6 0 15,-4 4 0-15,0 0-1 16,-8 7 1-16,0 0 0 15,0 3 0-15,0-3 0 16,-4 4 0-16,-4 7 0 16,0 3 0-16,-4 7 0 15,0 3 0-15,0 5 0 16,0-5 0-16,0-2 0 16,4 2 0-16,4 4-1 15,0-3 1-15,4 0 0 16,4-4 0-16,4-7 0 15,8-3 0-15,0-4-1 16,4-4 1-16,4 1-3 16,7-8 0-16,-3-6-7 15,12-4 0-15</inkml:trace>
          <inkml:trace contextRef="#ctx0" brushRef="#br0" timeOffset="332.25">646 138 23 0,'-3'0'11'0,"10"-3"-5"16,-7 3 13-16,0 0-17 15,0 0 0-15,0 0 1 16,8-4 1-16,0 1-5 16,4-1 1-16,0 1 2 15,4-1 0-15,4 1-1 16,4-1 1-16,3-3-2 16,-3 4 1-16,4-1-2 15,-4 1 0-15,-4-1-5 16,0 4 1-16,-1 0-5 15,-7 4 1-15</inkml:trace>
          <inkml:trace contextRef="#ctx0" brushRef="#br0" timeOffset="649.29">817-59 22 0,'-8'7'11'0,"8"7"-9"0,0-10 16 16,0-1-16-16,-4 8 0 0,0 6 0 15,-4 5 0-15,0-8-3 16,-3 3 0-16,-1 4 3 15,0 8 0-15,0-1-2 16,0 4 1-16,0-8 0 16,4 1 0-16,0-4-3 15,4 0 0-15,0 1-6 16,16-15 0-16</inkml:trace>
          <inkml:trace contextRef="#ctx0" brushRef="#br0" timeOffset="1337.46">972 318 24 0,'8'-7'12'0,"12"-14"-11"0,-12 14 16 15,4-3-17-15,7-8 1 16,9-3-1-16,0-4 0 16,4 0-1-16,-1 1 1 15,1-12 0-15,0 1 0 16,0-4 0-16,-1 0 0 16,1 4-1-16,-4-4 1 15,0 4 0-15,-8 3 0 0,-5 4 0 16,-3 7 0-16,-8 0 1 15,-4 10 0-15,-8 8 1 16,0 6 0-16,-3 4 0 16,-1 4 0-16,-4 7 0 15,0-1 0-15,0 8-1 16,4 3 1-16,-4 4-2 16,0 0 1-16,-3 3 0 15,-1 0 0-15,8 0-1 16,0 4 0-16,4-4 0 15,4 1 0-15,8 3 0 16,4-8 0-16,0 1 0 16,0-11 0-16,0-3 0 15,4-11 0-15,0-7 0 16,3-7 1-16,5-4-1 16,0-3 0-16,-4-3 0 0,-4-5 0 15,-4 5 0-15,-8-1 0 16,-4 4 0-16,-4 3 0 15,0 4 0-15,0 4 1 16,0-1-1-16,0 4 1 16,0 4-1-16,4-4 0 15,4 3 0-15,0-3 1 16,12 0-1-16,4-3 0 16,4-4-1-16,4 0 1 15,7 0 0-15,1-7 1 16,0 3-5-16,0 4 1 0,-1 0-7 15,1 10 1-15</inkml:trace>
        </inkml:traceGroup>
        <inkml:traceGroup>
          <inkml:annotationXML>
            <emma:emma xmlns:emma="http://www.w3.org/2003/04/emma" version="1.0">
              <emma:interpretation id="{94B4DC80-790B-4EBF-96D5-526018F324C0}" emma:medium="tactile" emma:mode="ink">
                <msink:context xmlns:msink="http://schemas.microsoft.com/ink/2010/main" type="inkWord" rotatedBoundingBox="15900,6447 17640,6413 17652,7021 15912,7055"/>
              </emma:interpretation>
            </emma:emma>
          </inkml:annotationXML>
          <inkml:trace contextRef="#ctx0" brushRef="#br0" timeOffset="6757.46">4861 93 18 0,'-4'-4'9'0,"12"11"-3"0,-8-7 9 16,4-3-14-16,-4 3 1 16,8-4 0-16,-4-3 0 15,0-7-3-15,4-4 0 16,-4 1 2-16,0 3 0 16,-4-4 0-16,-4 0 0 0,-4 4 0 15,0 0 1-15,-4 3-1 16,-4 1 1-16,1 6-1 15,-9 1 1-15,4 3-1 16,0 3 1-16,0 1-1 16,-4 10 0-16,1-3-1 15,-1 10 0-15,0 0 0 16,0 0 1-16,4 4-1 16,4 3 0-16,1 4 0 15,3-1 0-15,4 1 0 16,8-4 0-16,0 1 0 15,8-8 0-15,4 0 0 16,3-10 1-16,5-11-1 16,4 0 1-16,0-7 0 15,8-8 0-15,-1-2-1 16,5-8 0-16,0 0 0 16,0 4 0-16,-9-3-1 15,-3 6 1-15,-4 4-1 0,-4 0 1 16,-4 0 0-16,-4 3 0 15,0 4 0-15,-4 0 0 16,0 3-1-16,-1 8 1 16,-3-1 0-16,-3 1 0 15,-1 7 0-15,-4-1 0 16,0 4 0-16,-4 4 0 16,0 3 0-16,0 4 0 15,4-4 0-15,4 0 0 16,0-3 0-16,4-4 0 0,4 3 0 15,4-2 1-15,4-5-1 16,0-3 0-16,0-3-2 16,0-4 0-16,3 0-7 15,9-4 0-15</inkml:trace>
          <inkml:trace contextRef="#ctx0" brushRef="#br0" timeOffset="7103.47">5258 96 23 0,'0'0'11'0,"0"-3"-5"0,0 3 12 16,0 0-16-16,0 0 1 15,4 0 0-15,4-4 1 16,0 4-5-16,4 0 1 16,4-3 2-16,0-1 1 15,4-3-2-15,-1 0 0 0,5 0 0 16,0 0 0-16,-4 3-4 15,0 4 0-15,3-7-7 16,-3 7 1-16</inkml:trace>
          <inkml:trace contextRef="#ctx0" brushRef="#br0" timeOffset="7912.64">5691 206 23 0,'0'-4'11'0,"20"-14"-8"0,-12 11 12 16,3-3-15-16,5-1 1 15,8-7 0-15,0 4 0 16,8 4-2-16,-1-11 1 16,5-4 0-16,0-3 1 15,4-1-1-15,-1 1 0 16,1-7 0-16,-4 0 0 0,-5-4-1 15,-3-3 1-15,-8 3 0 16,-4 11 0-16,-4 3 0 16,-4 4 1-16,-4 0-1 15,0 6 1-15,-4 5 0 16,-4 3 1-16,-4 3 0 16,-4 4 0-16,-4 4-1 15,-4 6 0-15,-8 8 0 16,1 7 0-16,3 6-1 15,-4 5 1-15,4 3-1 16,0 3 0-16,1 4 0 16,3-11 0-16,4 4 0 15,4 0 0-15,4-1 0 16,8 1 0-16,8-7 0 16,4 0 0-16,0-11 0 15,4-3 1-15,3-8-2 0,5-3 1 16,0-7-1-16,0-7 1 15,-4-3-1-15,0-1 0 16,-8-3 0-16,-5 0 1 16,-7-4 0-16,-3 4 0 15,-5 3 0-15,-4 1 0 16,-4 6 0-16,4-3 1 16,0 4-1-16,4-1 0 15,0 1 0-15,4 3 0 0,4 0 1 16,0 0 0-16,8 0-1 15,0 0 0-15,4 0 0 16,8 0 1-16,4 0 0 16,3 0 0-16,-3 0-1 15,4-4 1-15,4 1-3 16,-1-1 0-16,-3-3-7 16,4 11 0-16</inkml:trace>
        </inkml:traceGroup>
      </inkml:traceGroup>
      <inkml:traceGroup>
        <inkml:annotationXML>
          <emma:emma xmlns:emma="http://www.w3.org/2003/04/emma" version="1.0">
            <emma:interpretation id="{00815637-55DD-495C-9277-4EDCD60E364E}" emma:medium="tactile" emma:mode="ink">
              <msink:context xmlns:msink="http://schemas.microsoft.com/ink/2010/main" type="line" rotatedBoundingBox="16056,7465 17117,6715 17714,7559 16653,8309"/>
            </emma:interpretation>
          </emma:emma>
        </inkml:annotationXML>
        <inkml:traceGroup>
          <inkml:annotationXML>
            <emma:emma xmlns:emma="http://www.w3.org/2003/04/emma" version="1.0">
              <emma:interpretation id="{5102A97C-09A5-42A9-8733-450A6229918D}" emma:medium="tactile" emma:mode="ink">
                <msink:context xmlns:msink="http://schemas.microsoft.com/ink/2010/main" type="inkWord" rotatedBoundingBox="16056,7465 17117,6715 17714,7559 16653,8309"/>
              </emma:interpretation>
            </emma:emma>
          </inkml:annotationXML>
          <inkml:trace contextRef="#ctx0" brushRef="#br0" timeOffset="8408.8">4710 714 23 0,'8'-8'11'0,"32"8"-9"0,-20-7 13 0,12 0-14 15,3-3 1-15,13-4 0 16,16 0 1-16,15-4-3 16,8 4 0-16,12 0 2 15,-7 0 0-15,3-1-1 16,0 1 1-16,1 4-1 15,-9-1 0-15,-4 1-1 16,-3-1 1-16,-9 4-1 16,-8 0 0-16,-11 0-2 15,-16 0 1-15,-4-4-3 16,-9 11 0-16,-11 0-5 16,-8 4 1-16</inkml:trace>
          <inkml:trace contextRef="#ctx0" brushRef="#br0" timeOffset="9129.67">5187 897 25 0,'20'-4'12'0,"31"-13"-15"15,-35 10 20-15,4 0-16 16,0-4 0-16,12 4 0 15,-1 0 0-15,9 0-2 16,-4 0 1-16,-5 7 0 16,-7 7 1-16,-4 0-1 15,-4 4 1-15,-4 3 0 16,0 7 1-16,-4 7-1 16,-12 7 1-16,-12 1 0 15,0 2 0-15,-8-2-1 16,-8 3 0-16,1-1-1 15,-5 5 1-15,-4-12-1 16,1-6 1-16,-5-4-1 0,4-10 0 16,4 6 0-16,5-6 1 15,3-4-1-15,8-7 0 16,4-10-1-16,8-5 1 16,8 1-1-16,4 0 1 15,8-3-1-15,0 2 1 16,4 1-1-16,0 4 1 15,0-1 0-15,0 4 0 16,-1 4 1-16,1 3 0 16,-4 3 0-16,0 4 0 0,0 0 0 15,0 0 1-15,4 0-1 16,0 4 1-16,4 0-1 16,-1-1 0-16,5 4 0 15,0-3 1-15,4-1-1 16,4-3 0-16,-9 0 0 15,5-7 0-15,0 0 0 16,4 0 0-16,-1 0-4 16,1-7 0-16,8 0-8 15,-4 7 1-15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6T16:45:08.38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6F07E2F-273A-4036-BC80-4CFFA712DAE0}" emma:medium="tactile" emma:mode="ink">
          <msink:context xmlns:msink="http://schemas.microsoft.com/ink/2010/main" type="inkDrawing" rotatedBoundingBox="11449,7470 12627,7344 12629,7355 11450,7480" semanticType="underline" shapeName="Other">
            <msink:sourceLink direction="with" ref="{FD7392AE-EF2F-4951-8CC6-4B56CD0FE032}"/>
            <msink:destinationLink direction="from" ref="{72B292BB-B446-4800-862E-DA8F5D1DE60D}"/>
            <msink:destinationLink direction="to" ref="{72B292BB-B446-4800-862E-DA8F5D1DE60D}"/>
          </msink:context>
        </emma:interpretation>
      </emma:emma>
    </inkml:annotationXML>
    <inkml:trace contextRef="#ctx0" brushRef="#br0">107 724 27 0,'-4'0'13'0,"24"-10"-11"0,-8 10 17 16,7 3-19-16,5-6 1 16,12-1 1-16,8 0 0 15,15-3-3-15,9 4 1 16,-5-4 1-16,12 0 1 15,5-4-1-15,3 1 0 0,5 3-1 16,-1-4 1-16,-4 4-1 16,-11-4 1-16,-9 4-1 15,-11 0 1-15,-5 4-1 16,-11-4 0-16,-8 3-2 16,-8 4 0-16,-8 0-7 15,-4 4 0-15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6T16:45:09.03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2B292BB-B446-4800-862E-DA8F5D1DE60D}" emma:medium="tactile" emma:mode="ink">
          <msink:context xmlns:msink="http://schemas.microsoft.com/ink/2010/main" type="inkDrawing" rotatedBoundingBox="11606,8041 11903,7545 12407,7846 12109,8343" semanticType="callout" shapeName="Other">
            <msink:sourceLink direction="from" ref="{B6F07E2F-273A-4036-BC80-4CFFA712DAE0}"/>
            <msink:sourceLink direction="to" ref="{B6F07E2F-273A-4036-BC80-4CFFA712DAE0}"/>
          </msink:context>
        </emma:interpretation>
      </emma:emma>
    </inkml:annotationXML>
    <inkml:trace contextRef="#ctx0" brushRef="#br0">139 38 28 0,'28'-3'14'0,"15"-8"-16"0,-27 8 20 15,4-5-17-15,0 5 0 16,0-4 1-16,4 3 1 0,-1 4-4 15,1 4 1-15,0 3 2 16,-4-4 0-16,-8 12 0 16,-4 6 0-16,-8 11-1 15,-4 3 0-15,-4 4 0 16,-8-1 0-16,0 5 0 16,-8-1 0-16,-4-7-1 15,-7-3 0-15,-5-4 0 16,4 1 1-16,1-8-1 15,-5-4 1-15,4-6-1 16,4-8 0-16,5-3 0 16,7-7 0-16,4 7-1 15,8 0 0-15,8-7 0 16,4 0 1-16,8-7-1 16,4 4 0-16,8-5 1 15,-1 5 0-15,1 3 0 16,0 3 0-16,4-3 0 0,-4 7 0 15,-1 11 1-15,-7-1 0 16,0 1 0-16,4 0 1 16,-4-8-1-16,-4 4 0 15,0 0 0-15,0 0 1 16,3-3-1-16,5-1 1 16,8 1-1-16,8-8 0 15,3 4-2-15,5 0 1 16,0 0-11-16,11-7 1 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4-11-15T21:56:40.95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88F25ED-C9E0-40A2-A01C-1D704B6B027D}" emma:medium="tactile" emma:mode="ink">
          <msink:context xmlns:msink="http://schemas.microsoft.com/ink/2010/main" type="writingRegion" rotatedBoundingBox="24154,14759 24169,14759 24169,14774 24154,14774"/>
        </emma:interpretation>
      </emma:emma>
    </inkml:annotationXML>
    <inkml:traceGroup>
      <inkml:annotationXML>
        <emma:emma xmlns:emma="http://www.w3.org/2003/04/emma" version="1.0">
          <emma:interpretation id="{8F85882C-3944-42D4-A33D-154C3692D0E9}" emma:medium="tactile" emma:mode="ink">
            <msink:context xmlns:msink="http://schemas.microsoft.com/ink/2010/main" type="paragraph" rotatedBoundingBox="24154,14759 24169,14759 24169,14774 24154,147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58D219-1B99-44EF-93B5-32E5E2B2A04D}" emma:medium="tactile" emma:mode="ink">
              <msink:context xmlns:msink="http://schemas.microsoft.com/ink/2010/main" type="line" rotatedBoundingBox="24154,14759 24169,14759 24169,14774 24154,14774"/>
            </emma:interpretation>
          </emma:emma>
        </inkml:annotationXML>
        <inkml:traceGroup>
          <inkml:annotationXML>
            <emma:emma xmlns:emma="http://www.w3.org/2003/04/emma" version="1.0">
              <emma:interpretation id="{A2BADD02-0D6A-4DA7-8907-F58C9FE8B856}" emma:medium="tactile" emma:mode="ink">
                <msink:context xmlns:msink="http://schemas.microsoft.com/ink/2010/main" type="inkWord" rotatedBoundingBox="24154,14759 24169,14759 24169,14774 24154,14774"/>
              </emma:interpretation>
            </emma:emma>
          </inkml:annotationXML>
          <inkml:trace contextRef="#ctx0" brushRef="#br0">0 0 0,'0'0'16,"0"0"0,0 0-1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F8B69-9B2C-40B2-8F4A-12AD17161E55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D8C18-3B4C-4233-9185-855B67907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14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6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90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38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96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07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74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48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5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5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5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7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3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8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3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7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1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2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A1683-9090-4C2B-91B1-44D14D0C610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8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emf"/><Relationship Id="rId13" Type="http://schemas.openxmlformats.org/officeDocument/2006/relationships/customXml" Target="../ink/ink38.xml"/><Relationship Id="rId18" Type="http://schemas.openxmlformats.org/officeDocument/2006/relationships/image" Target="../media/image21.emf"/><Relationship Id="rId3" Type="http://schemas.openxmlformats.org/officeDocument/2006/relationships/customXml" Target="../ink/ink33.xml"/><Relationship Id="rId7" Type="http://schemas.openxmlformats.org/officeDocument/2006/relationships/customXml" Target="../ink/ink35.xml"/><Relationship Id="rId12" Type="http://schemas.openxmlformats.org/officeDocument/2006/relationships/image" Target="../media/image16.emf"/><Relationship Id="rId17" Type="http://schemas.openxmlformats.org/officeDocument/2006/relationships/customXml" Target="../ink/ink40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emf"/><Relationship Id="rId11" Type="http://schemas.openxmlformats.org/officeDocument/2006/relationships/customXml" Target="../ink/ink37.xml"/><Relationship Id="rId5" Type="http://schemas.openxmlformats.org/officeDocument/2006/relationships/customXml" Target="../ink/ink34.xml"/><Relationship Id="rId15" Type="http://schemas.openxmlformats.org/officeDocument/2006/relationships/customXml" Target="../ink/ink39.xml"/><Relationship Id="rId10" Type="http://schemas.openxmlformats.org/officeDocument/2006/relationships/image" Target="../media/image13.emf"/><Relationship Id="rId4" Type="http://schemas.openxmlformats.org/officeDocument/2006/relationships/image" Target="../media/image81.emf"/><Relationship Id="rId9" Type="http://schemas.openxmlformats.org/officeDocument/2006/relationships/customXml" Target="../ink/ink36.xml"/><Relationship Id="rId1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customXml" Target="../ink/ink41.xml"/><Relationship Id="rId7" Type="http://schemas.openxmlformats.org/officeDocument/2006/relationships/customXml" Target="../ink/ink43.xml"/><Relationship Id="rId12" Type="http://schemas.openxmlformats.org/officeDocument/2006/relationships/image" Target="../media/image2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11" Type="http://schemas.openxmlformats.org/officeDocument/2006/relationships/customXml" Target="../ink/ink45.xml"/><Relationship Id="rId5" Type="http://schemas.openxmlformats.org/officeDocument/2006/relationships/customXml" Target="../ink/ink42.xml"/><Relationship Id="rId10" Type="http://schemas.openxmlformats.org/officeDocument/2006/relationships/image" Target="../media/image25.emf"/><Relationship Id="rId4" Type="http://schemas.openxmlformats.org/officeDocument/2006/relationships/image" Target="../media/image13.emf"/><Relationship Id="rId9" Type="http://schemas.openxmlformats.org/officeDocument/2006/relationships/customXml" Target="../ink/ink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walter-fendt.de/ph6en/standingwavereflection_en.htm" TargetMode="Externa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customXml" Target="../ink/ink5.xml"/><Relationship Id="rId3" Type="http://schemas.openxmlformats.org/officeDocument/2006/relationships/image" Target="../media/image2.png"/><Relationship Id="rId21" Type="http://schemas.openxmlformats.org/officeDocument/2006/relationships/customXml" Target="../ink/ink6.xml"/><Relationship Id="rId7" Type="http://schemas.openxmlformats.org/officeDocument/2006/relationships/customXml" Target="../ink/ink2.xml"/><Relationship Id="rId12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20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customXml" Target="../ink/ink4.xml"/><Relationship Id="rId32" Type="http://schemas.openxmlformats.org/officeDocument/2006/relationships/image" Target="../media/image15.emf"/><Relationship Id="rId5" Type="http://schemas.openxmlformats.org/officeDocument/2006/relationships/customXml" Target="../ink/ink1.xml"/><Relationship Id="rId23" Type="http://schemas.openxmlformats.org/officeDocument/2006/relationships/customXml" Target="../ink/ink7.xml"/><Relationship Id="rId10" Type="http://schemas.openxmlformats.org/officeDocument/2006/relationships/image" Target="../media/image6.emf"/><Relationship Id="rId31" Type="http://schemas.openxmlformats.org/officeDocument/2006/relationships/customXml" Target="../ink/ink8.xml"/><Relationship Id="rId4" Type="http://schemas.openxmlformats.org/officeDocument/2006/relationships/image" Target="../media/image3.png"/><Relationship Id="rId9" Type="http://schemas.openxmlformats.org/officeDocument/2006/relationships/customXml" Target="../ink/ink3.xml"/><Relationship Id="rId22" Type="http://schemas.openxmlformats.org/officeDocument/2006/relationships/image" Target="../media/image10.emf"/><Relationship Id="rId30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0.emf"/><Relationship Id="rId18" Type="http://schemas.openxmlformats.org/officeDocument/2006/relationships/customXml" Target="../ink/ink12.xml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121.emf"/><Relationship Id="rId7" Type="http://schemas.openxmlformats.org/officeDocument/2006/relationships/image" Target="../media/image5.png"/><Relationship Id="rId12" Type="http://schemas.openxmlformats.org/officeDocument/2006/relationships/customXml" Target="../ink/ink9.xml"/><Relationship Id="rId17" Type="http://schemas.openxmlformats.org/officeDocument/2006/relationships/image" Target="../media/image100.emf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11.xml"/><Relationship Id="rId20" Type="http://schemas.openxmlformats.org/officeDocument/2006/relationships/customXml" Target="../ink/ink13.xml"/><Relationship Id="rId1" Type="http://schemas.openxmlformats.org/officeDocument/2006/relationships/tags" Target="../tags/tag1.xml"/><Relationship Id="rId11" Type="http://schemas.openxmlformats.org/officeDocument/2006/relationships/image" Target="../media/image9.png"/><Relationship Id="rId24" Type="http://schemas.openxmlformats.org/officeDocument/2006/relationships/customXml" Target="../ink/ink15.xml"/><Relationship Id="rId15" Type="http://schemas.openxmlformats.org/officeDocument/2006/relationships/image" Target="../media/image90.emf"/><Relationship Id="rId23" Type="http://schemas.openxmlformats.org/officeDocument/2006/relationships/image" Target="../media/image131.emf"/><Relationship Id="rId10" Type="http://schemas.openxmlformats.org/officeDocument/2006/relationships/image" Target="../media/image8.png"/><Relationship Id="rId19" Type="http://schemas.openxmlformats.org/officeDocument/2006/relationships/image" Target="../media/image111.emf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customXml" Target="../ink/ink10.xml"/><Relationship Id="rId22" Type="http://schemas.openxmlformats.org/officeDocument/2006/relationships/customXml" Target="../ink/ink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.emf"/><Relationship Id="rId5" Type="http://schemas.openxmlformats.org/officeDocument/2006/relationships/image" Target="../media/image1.jpeg"/><Relationship Id="rId4" Type="http://schemas.openxmlformats.org/officeDocument/2006/relationships/image" Target="../media/image11.png"/><Relationship Id="rId9" Type="http://schemas.openxmlformats.org/officeDocument/2006/relationships/customXml" Target="../ink/ink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3" Type="http://schemas.openxmlformats.org/officeDocument/2006/relationships/image" Target="../media/image2.emf"/><Relationship Id="rId7" Type="http://schemas.openxmlformats.org/officeDocument/2006/relationships/image" Target="../media/image11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.xml"/><Relationship Id="rId5" Type="http://schemas.openxmlformats.org/officeDocument/2006/relationships/image" Target="../media/image8.emf"/><Relationship Id="rId4" Type="http://schemas.openxmlformats.org/officeDocument/2006/relationships/customXml" Target="../ink/ink18.xml"/><Relationship Id="rId9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140.emf"/><Relationship Id="rId18" Type="http://schemas.openxmlformats.org/officeDocument/2006/relationships/customXml" Target="../ink/ink29.xml"/><Relationship Id="rId3" Type="http://schemas.openxmlformats.org/officeDocument/2006/relationships/customXml" Target="../ink/ink21.xml"/><Relationship Id="rId21" Type="http://schemas.openxmlformats.org/officeDocument/2006/relationships/image" Target="../media/image180.emf"/><Relationship Id="rId7" Type="http://schemas.openxmlformats.org/officeDocument/2006/relationships/image" Target="../media/image120.emf"/><Relationship Id="rId12" Type="http://schemas.openxmlformats.org/officeDocument/2006/relationships/customXml" Target="../ink/ink26.xml"/><Relationship Id="rId17" Type="http://schemas.openxmlformats.org/officeDocument/2006/relationships/image" Target="../media/image160.emf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28.xml"/><Relationship Id="rId20" Type="http://schemas.openxmlformats.org/officeDocument/2006/relationships/customXml" Target="../ink/ink3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.xml"/><Relationship Id="rId11" Type="http://schemas.openxmlformats.org/officeDocument/2006/relationships/image" Target="../media/image130.emf"/><Relationship Id="rId5" Type="http://schemas.openxmlformats.org/officeDocument/2006/relationships/image" Target="../media/image110.emf"/><Relationship Id="rId15" Type="http://schemas.openxmlformats.org/officeDocument/2006/relationships/image" Target="../media/image150.emf"/><Relationship Id="rId23" Type="http://schemas.openxmlformats.org/officeDocument/2006/relationships/image" Target="../media/image19.emf"/><Relationship Id="rId10" Type="http://schemas.openxmlformats.org/officeDocument/2006/relationships/customXml" Target="../ink/ink25.xml"/><Relationship Id="rId19" Type="http://schemas.openxmlformats.org/officeDocument/2006/relationships/image" Target="../media/image170.emf"/><Relationship Id="rId9" Type="http://schemas.openxmlformats.org/officeDocument/2006/relationships/customXml" Target="../ink/ink24.xml"/><Relationship Id="rId14" Type="http://schemas.openxmlformats.org/officeDocument/2006/relationships/customXml" Target="../ink/ink27.xml"/><Relationship Id="rId22" Type="http://schemas.openxmlformats.org/officeDocument/2006/relationships/customXml" Target="../ink/ink3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0" Type="http://schemas.openxmlformats.org/officeDocument/2006/relationships/image" Target="../media/image20.emf"/><Relationship Id="rId4" Type="http://schemas.openxmlformats.org/officeDocument/2006/relationships/image" Target="../media/image2.wmf"/><Relationship Id="rId9" Type="http://schemas.openxmlformats.org/officeDocument/2006/relationships/customXml" Target="../ink/ink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513" y="1933979"/>
            <a:ext cx="8534400" cy="4080456"/>
          </a:xfrm>
        </p:spPr>
        <p:txBody>
          <a:bodyPr>
            <a:normAutofit/>
          </a:bodyPr>
          <a:lstStyle/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Superposition of waves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Standing waves on a string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Interference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5611" y="862885"/>
            <a:ext cx="6348726" cy="646331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Lecture 27: Wave interference</a:t>
            </a:r>
          </a:p>
        </p:txBody>
      </p:sp>
    </p:spTree>
    <p:extLst>
      <p:ext uri="{BB962C8B-B14F-4D97-AF65-F5344CB8AC3E}">
        <p14:creationId xmlns:p14="http://schemas.microsoft.com/office/powerpoint/2010/main" val="2523164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Example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8119" y="1676543"/>
            <a:ext cx="38694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Two radio transmitters (</a:t>
            </a:r>
            <a:r>
              <a:rPr lang="en-US" sz="2400" b="1" dirty="0"/>
              <a:t>A</a:t>
            </a:r>
            <a:r>
              <a:rPr lang="en-US" sz="2400" dirty="0"/>
              <a:t> and </a:t>
            </a:r>
            <a:r>
              <a:rPr lang="en-US" sz="2400" b="1" dirty="0"/>
              <a:t>B</a:t>
            </a:r>
            <a:r>
              <a:rPr lang="en-US" sz="2400" dirty="0"/>
              <a:t>) are 12 m apart.  They are driven by the same oscillator (i.e., they emit in phase) and generate waves of wavelength 2 m.  How do the waves interfere at point </a:t>
            </a:r>
            <a:r>
              <a:rPr lang="en-US" sz="2400" b="1" dirty="0"/>
              <a:t>P</a:t>
            </a:r>
            <a:r>
              <a:rPr lang="en-US" sz="2400" dirty="0"/>
              <a:t> that is 16 m directly in front of source A?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431660" y="1585000"/>
              <a:ext cx="1159920" cy="382982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1220" y="1574922"/>
                <a:ext cx="1180440" cy="402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7256140" y="1441000"/>
              <a:ext cx="326880" cy="537422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48940" y="1428761"/>
                <a:ext cx="347400" cy="558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/>
              <p14:cNvContentPartPr/>
              <p14:nvPr/>
            </p14:nvContentPartPr>
            <p14:xfrm>
              <a:off x="5450020" y="1908222"/>
              <a:ext cx="1849680" cy="345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42820" y="1898862"/>
                <a:ext cx="186588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/>
              <p14:cNvContentPartPr/>
              <p14:nvPr/>
            </p14:nvContentPartPr>
            <p14:xfrm>
              <a:off x="9310300" y="4670502"/>
              <a:ext cx="178200" cy="155160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92300" y="4652502"/>
                <a:ext cx="214200" cy="15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Ink 28"/>
              <p14:cNvContentPartPr/>
              <p14:nvPr/>
            </p14:nvContentPartPr>
            <p14:xfrm>
              <a:off x="5239420" y="1465480"/>
              <a:ext cx="213120" cy="646502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28620" y="1452521"/>
                <a:ext cx="232920" cy="665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" name="Ink 30"/>
              <p14:cNvContentPartPr/>
              <p14:nvPr/>
            </p14:nvContentPartPr>
            <p14:xfrm>
              <a:off x="5392420" y="1962222"/>
              <a:ext cx="40320" cy="25725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82700" y="1956462"/>
                <a:ext cx="60120" cy="258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8" name="Ink 37"/>
              <p14:cNvContentPartPr/>
              <p14:nvPr/>
            </p14:nvContentPartPr>
            <p14:xfrm>
              <a:off x="4769980" y="2879502"/>
              <a:ext cx="433080" cy="1803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62420" y="2871222"/>
                <a:ext cx="45036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7" name="Ink 46"/>
              <p14:cNvContentPartPr/>
              <p14:nvPr/>
            </p14:nvContentPartPr>
            <p14:xfrm>
              <a:off x="5298820" y="4435062"/>
              <a:ext cx="348840" cy="78444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91260" y="4426062"/>
                <a:ext cx="370440" cy="80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3893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53684" y="53530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Example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0551" y="1441000"/>
            <a:ext cx="43221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Two loudspeakers emit waves of frequency 172 Hz. The speed of sound is 344 m/s. You are 8 m from speaker A. How close can you get to speaker B and have destructive interference?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Ink 23"/>
              <p14:cNvContentPartPr/>
              <p14:nvPr/>
            </p14:nvContentPartPr>
            <p14:xfrm>
              <a:off x="9488140" y="4670502"/>
              <a:ext cx="360" cy="3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92300" y="4652502"/>
                <a:ext cx="214200" cy="15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6413740" y="1441000"/>
              <a:ext cx="1230480" cy="1485302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04020" y="1428760"/>
                <a:ext cx="1249920" cy="1509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5406820" y="1931262"/>
              <a:ext cx="1112400" cy="948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00340" y="1924782"/>
                <a:ext cx="1128600" cy="9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/>
              <p14:cNvContentPartPr/>
              <p14:nvPr/>
            </p14:nvContentPartPr>
            <p14:xfrm>
              <a:off x="6609580" y="1989582"/>
              <a:ext cx="786600" cy="8460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03100" y="1983462"/>
                <a:ext cx="799200" cy="85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5" name="Ink 34"/>
              <p14:cNvContentPartPr/>
              <p14:nvPr/>
            </p14:nvContentPartPr>
            <p14:xfrm>
              <a:off x="5213860" y="1465480"/>
              <a:ext cx="780120" cy="1263902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02700" y="1452521"/>
                <a:ext cx="801360" cy="128550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8866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Standing Waves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70155" y="1621602"/>
                <a:ext cx="7359805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Two waves traveling in opposite directions with: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same amplitude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same wavelength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:r>
                  <a:rPr lang="en-US" sz="2400" dirty="0"/>
                  <a:t> (and thus same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same frequency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(and thus same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ω</a:t>
                </a:r>
                <a:r>
                  <a:rPr lang="en-US" sz="2400" dirty="0"/>
                  <a:t>)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 </a:t>
                </a:r>
                <a:r>
                  <a:rPr lang="en-US" sz="2400" dirty="0"/>
                  <a:t>same speed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 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55" y="1621602"/>
                <a:ext cx="7359805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1243" t="-1847" b="-5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70155" y="4126754"/>
                <a:ext cx="6878871" cy="8224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𝑘𝑥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</a:rPr>
                              <m:t>ω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 	</a:t>
                </a:r>
                <a:r>
                  <a:rPr lang="en-US" dirty="0">
                    <a:solidFill>
                      <a:schemeClr val="tx1"/>
                    </a:solidFill>
                  </a:rPr>
                  <a:t>traveling in the positive x-dir.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𝑘𝑥</m:t>
                            </m:r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</a:rPr>
                              <m:t>ω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	traveling in the negative x-dir.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55" y="4126754"/>
                <a:ext cx="6878871" cy="822469"/>
              </a:xfrm>
              <a:prstGeom prst="rect">
                <a:avLst/>
              </a:prstGeom>
              <a:blipFill rotWithShape="0">
                <a:blip r:embed="rId4"/>
                <a:stretch>
                  <a:fillRect l="-266" b="-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932446" y="6286962"/>
            <a:ext cx="77389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>
                <a:hlinkClick r:id="rId5"/>
              </a:rPr>
              <a:t>www.walter-fendt.de/ph6en/standingwavereflection_en.htm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44015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Standing Waves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08040" y="1478838"/>
                <a:ext cx="6878871" cy="8224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𝑘𝑥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</a:rPr>
                              <m:t>ω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 	</a:t>
                </a:r>
                <a:r>
                  <a:rPr lang="en-US" dirty="0">
                    <a:solidFill>
                      <a:schemeClr val="tx1"/>
                    </a:solidFill>
                  </a:rPr>
                  <a:t>traveling in the positive x-dir.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𝑘𝑥</m:t>
                            </m:r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</a:rPr>
                              <m:t>ω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	traveling in the negative x-dir.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040" y="1478838"/>
                <a:ext cx="6878871" cy="822469"/>
              </a:xfrm>
              <a:prstGeom prst="rect">
                <a:avLst/>
              </a:prstGeom>
              <a:blipFill rotWithShape="0">
                <a:blip r:embed="rId3"/>
                <a:stretch>
                  <a:fillRect l="-266" b="-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32948" y="5412762"/>
                <a:ext cx="5554277" cy="46166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48" y="5412762"/>
                <a:ext cx="5554277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0256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384326" y="5371134"/>
            <a:ext cx="2206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Standing wave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4" name="Ink 83"/>
              <p14:cNvContentPartPr/>
              <p14:nvPr/>
            </p14:nvContentPartPr>
            <p14:xfrm>
              <a:off x="328753" y="2510577"/>
              <a:ext cx="8568720" cy="246409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313" y="2441457"/>
                <a:ext cx="8589240" cy="25710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9" name="Ink 118"/>
              <p14:cNvContentPartPr/>
              <p14:nvPr/>
            </p14:nvContentPartPr>
            <p14:xfrm>
              <a:off x="3480193" y="3877027"/>
              <a:ext cx="2013840" cy="75600"/>
            </p14:xfrm>
          </p:contentPart>
        </mc:Choice>
        <mc:Fallback xmlns="">
          <p:pic>
            <p:nvPicPr>
              <p:cNvPr id="119" name="Ink 11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72993" y="3866587"/>
                <a:ext cx="203004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1" name="Ink 140"/>
              <p14:cNvContentPartPr/>
              <p14:nvPr/>
            </p14:nvContentPartPr>
            <p14:xfrm>
              <a:off x="6827833" y="3738067"/>
              <a:ext cx="1843560" cy="5868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17753" y="3730147"/>
                <a:ext cx="18615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9" name="Ink 228"/>
              <p14:cNvContentPartPr/>
              <p14:nvPr/>
            </p14:nvContentPartPr>
            <p14:xfrm>
              <a:off x="7487353" y="3887217"/>
              <a:ext cx="245160" cy="207970"/>
            </p14:xfrm>
          </p:contentPart>
        </mc:Choice>
        <mc:Fallback xmlns="">
          <p:pic>
            <p:nvPicPr>
              <p:cNvPr id="229" name="Ink 22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74393" y="3876423"/>
                <a:ext cx="269280" cy="231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/>
              <p14:cNvContentPartPr/>
              <p14:nvPr/>
            </p14:nvContentPartPr>
            <p14:xfrm>
              <a:off x="5176800" y="4827240"/>
              <a:ext cx="170280" cy="1562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29520" y="4808880"/>
                <a:ext cx="207864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Ink 18"/>
              <p14:cNvContentPartPr/>
              <p14:nvPr/>
            </p14:nvContentPartPr>
            <p14:xfrm>
              <a:off x="4085260" y="2311480"/>
              <a:ext cx="2269080" cy="5882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072300" y="2300320"/>
                <a:ext cx="2291760" cy="6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" name="Ink 24"/>
              <p14:cNvContentPartPr/>
              <p14:nvPr/>
            </p14:nvContentPartPr>
            <p14:xfrm>
              <a:off x="4124500" y="2646640"/>
              <a:ext cx="422640" cy="460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15860" y="2634760"/>
                <a:ext cx="44100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6" name="Ink 25"/>
              <p14:cNvContentPartPr/>
              <p14:nvPr/>
            </p14:nvContentPartPr>
            <p14:xfrm>
              <a:off x="4206580" y="2751040"/>
              <a:ext cx="211680" cy="1641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93980" y="2739520"/>
                <a:ext cx="235800" cy="18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0366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Standing wave on a string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785612" y="1453978"/>
            <a:ext cx="4507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1162892" y="3812786"/>
            <a:ext cx="4507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478070" y="1390103"/>
                <a:ext cx="3875996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070" y="1390103"/>
                <a:ext cx="3875996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19612" y="1959260"/>
                <a:ext cx="2892138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String of length L</a:t>
                </a:r>
              </a:p>
              <a:p>
                <a:r>
                  <a:rPr lang="en-US" sz="2400" dirty="0"/>
                  <a:t>with fixed ends: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dirty="0">
                    <a:latin typeface="Cambria Math" panose="02040503050406030204" pitchFamily="18" charset="0"/>
                  </a:rPr>
                  <a:t> 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>
                    <a:solidFill>
                      <a:srgbClr val="0000FF"/>
                    </a:solidFill>
                  </a:rPr>
                  <a:t>Boundary Condition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612" y="1959260"/>
                <a:ext cx="2892138" cy="1938992"/>
              </a:xfrm>
              <a:prstGeom prst="rect">
                <a:avLst/>
              </a:prstGeom>
              <a:blipFill rotWithShape="0">
                <a:blip r:embed="rId7"/>
                <a:stretch>
                  <a:fillRect l="-3158" t="-2201" r="-2737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69614" y="4097712"/>
                <a:ext cx="4056816" cy="172463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  </a:t>
                </a:r>
              </a:p>
              <a:p>
                <a:r>
                  <a:rPr lang="en-US" sz="2400" dirty="0"/>
                  <a:t>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 panose="02040503050406030204" pitchFamily="18" charset="0"/>
                          </a:rPr>
                          <m:t>λ</m:t>
                        </m:r>
                      </m:den>
                    </m:f>
                  </m:oMath>
                </a14:m>
                <a:r>
                  <a:rPr lang="en-US" sz="2400" dirty="0"/>
                  <a:t>: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14" y="4097712"/>
                <a:ext cx="4056816" cy="1724639"/>
              </a:xfrm>
              <a:prstGeom prst="rect">
                <a:avLst/>
              </a:prstGeom>
              <a:blipFill rotWithShape="0">
                <a:blip r:embed="rId8"/>
                <a:stretch>
                  <a:fillRect l="-2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716031" y="4655280"/>
                <a:ext cx="1160189" cy="78624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031" y="4655280"/>
                <a:ext cx="1160189" cy="7862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985924" y="4597271"/>
                <a:ext cx="1273426" cy="7255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924" y="4597271"/>
                <a:ext cx="1273426" cy="7255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298896" y="4725235"/>
                <a:ext cx="1043876" cy="646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a</a:t>
                </a:r>
                <a:r>
                  <a:rPr lang="en-US" b="0" dirty="0">
                    <a:solidFill>
                      <a:schemeClr val="tx1"/>
                    </a:solidFill>
                  </a:rPr>
                  <a:t>nd with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896" y="4725235"/>
                <a:ext cx="1043876" cy="646331"/>
              </a:xfrm>
              <a:prstGeom prst="rect">
                <a:avLst/>
              </a:prstGeom>
              <a:blipFill rotWithShape="0">
                <a:blip r:embed="rId11"/>
                <a:stretch>
                  <a:fillRect l="-4678" t="-4717" r="-526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V="1">
            <a:off x="4876220" y="2601433"/>
            <a:ext cx="2970608" cy="1417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3259" name="Ink 53258"/>
              <p14:cNvContentPartPr/>
              <p14:nvPr/>
            </p14:nvContentPartPr>
            <p14:xfrm>
              <a:off x="8695469" y="5313537"/>
              <a:ext cx="360" cy="360"/>
            </p14:xfrm>
          </p:contentPart>
        </mc:Choice>
        <mc:Fallback xmlns="">
          <p:pic>
            <p:nvPicPr>
              <p:cNvPr id="53259" name="Ink 5325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677469" y="5295537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3261" name="Ink 53260"/>
              <p14:cNvContentPartPr/>
              <p14:nvPr/>
            </p14:nvContentPartPr>
            <p14:xfrm>
              <a:off x="4869389" y="2188017"/>
              <a:ext cx="2986920" cy="894960"/>
            </p14:xfrm>
          </p:contentPart>
        </mc:Choice>
        <mc:Fallback xmlns="">
          <p:pic>
            <p:nvPicPr>
              <p:cNvPr id="53261" name="Ink 5326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62909" y="2171817"/>
                <a:ext cx="3006000" cy="9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3262" name="Ink 53261"/>
              <p14:cNvContentPartPr/>
              <p14:nvPr/>
            </p14:nvContentPartPr>
            <p14:xfrm>
              <a:off x="5814924" y="2620557"/>
              <a:ext cx="8640" cy="2160"/>
            </p14:xfrm>
          </p:contentPart>
        </mc:Choice>
        <mc:Fallback xmlns="">
          <p:pic>
            <p:nvPicPr>
              <p:cNvPr id="53262" name="Ink 5326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07364" y="2612997"/>
                <a:ext cx="226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3267" name="Ink 53266"/>
              <p14:cNvContentPartPr/>
              <p14:nvPr/>
            </p14:nvContentPartPr>
            <p14:xfrm>
              <a:off x="4832309" y="2569077"/>
              <a:ext cx="61375" cy="66420"/>
            </p14:xfrm>
          </p:contentPart>
        </mc:Choice>
        <mc:Fallback xmlns="">
          <p:pic>
            <p:nvPicPr>
              <p:cNvPr id="53267" name="Ink 5326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19312" y="2556511"/>
                <a:ext cx="87730" cy="90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271" name="Ink 53270"/>
              <p14:cNvContentPartPr/>
              <p14:nvPr/>
            </p14:nvContentPartPr>
            <p14:xfrm>
              <a:off x="4531709" y="2806317"/>
              <a:ext cx="558720" cy="211500"/>
            </p14:xfrm>
          </p:contentPart>
        </mc:Choice>
        <mc:Fallback xmlns="">
          <p:pic>
            <p:nvPicPr>
              <p:cNvPr id="53271" name="Ink 5327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24869" y="2794807"/>
                <a:ext cx="579240" cy="2338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3276" name="Ink 53275"/>
              <p14:cNvContentPartPr/>
              <p14:nvPr/>
            </p14:nvContentPartPr>
            <p14:xfrm>
              <a:off x="7626629" y="2582757"/>
              <a:ext cx="701280" cy="412380"/>
            </p14:xfrm>
          </p:contentPart>
        </mc:Choice>
        <mc:Fallback xmlns="">
          <p:pic>
            <p:nvPicPr>
              <p:cNvPr id="53276" name="Ink 5327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615829" y="2569803"/>
                <a:ext cx="726480" cy="435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" name="Ink 1"/>
              <p14:cNvContentPartPr/>
              <p14:nvPr/>
            </p14:nvContentPartPr>
            <p14:xfrm>
              <a:off x="1125720" y="5495040"/>
              <a:ext cx="4128120" cy="980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16360" y="5491800"/>
                <a:ext cx="4143240" cy="9928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86883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1" y="716888"/>
            <a:ext cx="6922409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Fundamental frequency and harmonics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775397" y="1640861"/>
                <a:ext cx="1160189" cy="78624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397" y="1640861"/>
                <a:ext cx="1160189" cy="7862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406061" y="1648103"/>
                <a:ext cx="1273426" cy="7255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061" y="1648103"/>
                <a:ext cx="1273426" cy="7255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162891" y="1727292"/>
            <a:ext cx="1996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String of length L</a:t>
            </a:r>
          </a:p>
          <a:p>
            <a:r>
              <a:rPr lang="en-US" dirty="0"/>
              <a:t>with fixed ends</a:t>
            </a:r>
          </a:p>
        </p:txBody>
      </p:sp>
      <p:pic>
        <p:nvPicPr>
          <p:cNvPr id="16386" name="Picture 2" descr="http://session.masteringphysics.com/problemAsset/1013932/10/1013932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10" y="2860807"/>
            <a:ext cx="3313845" cy="26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284743" y="3028268"/>
                <a:ext cx="3710682" cy="738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n=1: fundamental, first harmonic: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2L,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743" y="3028268"/>
                <a:ext cx="3710682" cy="738472"/>
              </a:xfrm>
              <a:prstGeom prst="rect">
                <a:avLst/>
              </a:prstGeom>
              <a:blipFill rotWithShape="0">
                <a:blip r:embed="rId6"/>
                <a:stretch>
                  <a:fillRect l="-1478" t="-4959" b="-4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284743" y="3860403"/>
                <a:ext cx="3710682" cy="738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n=2: 2nd harmonic, 1</a:t>
                </a:r>
                <a:r>
                  <a:rPr lang="en-US" baseline="30000" dirty="0"/>
                  <a:t>st</a:t>
                </a:r>
                <a:r>
                  <a:rPr lang="en-US" dirty="0"/>
                  <a:t> overtone: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743" y="3860403"/>
                <a:ext cx="3710682" cy="738472"/>
              </a:xfrm>
              <a:prstGeom prst="rect">
                <a:avLst/>
              </a:prstGeom>
              <a:blipFill rotWithShape="0">
                <a:blip r:embed="rId7"/>
                <a:stretch>
                  <a:fillRect l="-1478" t="-4132" b="-4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84743" y="4668110"/>
                <a:ext cx="3710682" cy="785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n=3: 3rd harmonic, 2nd overtone: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743" y="4668110"/>
                <a:ext cx="3710682" cy="785536"/>
              </a:xfrm>
              <a:prstGeom prst="rect">
                <a:avLst/>
              </a:prstGeom>
              <a:blipFill rotWithShape="0">
                <a:blip r:embed="rId8"/>
                <a:stretch>
                  <a:fillRect l="-1478" t="-4651"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1253160" y="5486400"/>
              <a:ext cx="2270160" cy="550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48480" y="5482440"/>
                <a:ext cx="2278800" cy="56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9513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Examples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0450" y="1924050"/>
            <a:ext cx="6156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wire has a length of 8m. The speed of waves on the wire</a:t>
            </a:r>
          </a:p>
          <a:p>
            <a:r>
              <a:rPr lang="en-US" dirty="0"/>
              <a:t>is 240m/s. What is the fundamental frequency?</a:t>
            </a:r>
          </a:p>
        </p:txBody>
      </p:sp>
    </p:spTree>
    <p:extLst>
      <p:ext uri="{BB962C8B-B14F-4D97-AF65-F5344CB8AC3E}">
        <p14:creationId xmlns:p14="http://schemas.microsoft.com/office/powerpoint/2010/main" val="923495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Examples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2850" y="20764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7442" y="161169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 particular guitar string has a mass of 3.0 grams and a length of 0.75 m. A standing wave on the string has the shape shown in the figure. The wave has a frequency of 1200 Hz. </a:t>
            </a:r>
          </a:p>
          <a:p>
            <a:r>
              <a:rPr lang="en-US" dirty="0"/>
              <a:t>(a) What is the speed of the wave? </a:t>
            </a:r>
          </a:p>
          <a:p>
            <a:r>
              <a:rPr lang="en-US" dirty="0"/>
              <a:t>(b) What is the tension of the string? </a:t>
            </a:r>
          </a:p>
          <a:p>
            <a:r>
              <a:rPr lang="en-US" dirty="0"/>
              <a:t>(c) The wave on the string produces a sound wave. Does the sound wave have the same frequency, wavelength, or speed as the wave on the string?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5659180" y="2080000"/>
              <a:ext cx="3046320" cy="10429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49819" y="2065600"/>
                <a:ext cx="3067923" cy="10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/>
              <p14:cNvContentPartPr/>
              <p14:nvPr/>
            </p14:nvContentPartPr>
            <p14:xfrm>
              <a:off x="5627140" y="2499400"/>
              <a:ext cx="30240" cy="2138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19220" y="2490760"/>
                <a:ext cx="4752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8711620" y="2459080"/>
              <a:ext cx="27360" cy="2487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04060" y="2451160"/>
                <a:ext cx="4356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/>
              <p14:cNvContentPartPr/>
              <p14:nvPr/>
            </p14:nvContentPartPr>
            <p14:xfrm>
              <a:off x="7886860" y="2841400"/>
              <a:ext cx="181080" cy="1663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76780" y="2833840"/>
                <a:ext cx="200520" cy="18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505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Interference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2803" y="1778852"/>
            <a:ext cx="24305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Two or more </a:t>
            </a:r>
          </a:p>
          <a:p>
            <a:r>
              <a:rPr lang="en-US" sz="2400" dirty="0"/>
              <a:t>traveling waves </a:t>
            </a:r>
          </a:p>
          <a:p>
            <a:r>
              <a:rPr lang="en-US" sz="2400" dirty="0"/>
              <a:t>superimpose: </a:t>
            </a:r>
          </a:p>
          <a:p>
            <a:r>
              <a:rPr lang="en-US" sz="2400" dirty="0"/>
              <a:t>interference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005984" y="1778852"/>
            <a:ext cx="3989818" cy="3135782"/>
            <a:chOff x="914400" y="1143000"/>
            <a:chExt cx="6649697" cy="522630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Ink 6"/>
                <p14:cNvContentPartPr/>
                <p14:nvPr/>
              </p14:nvContentPartPr>
              <p14:xfrm>
                <a:off x="914400" y="1219200"/>
                <a:ext cx="1863000" cy="86220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05400" y="1205520"/>
                  <a:ext cx="1883880" cy="88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/>
                <p14:cNvContentPartPr/>
                <p14:nvPr/>
              </p14:nvContentPartPr>
              <p14:xfrm>
                <a:off x="4572000" y="1143000"/>
                <a:ext cx="1863000" cy="86220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63000" y="1129680"/>
                  <a:ext cx="1883880" cy="88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/>
                <p14:cNvContentPartPr/>
                <p14:nvPr/>
              </p14:nvContentPartPr>
              <p14:xfrm>
                <a:off x="914400" y="2566800"/>
                <a:ext cx="1863000" cy="862200"/>
              </p14:xfrm>
            </p:contentPart>
          </mc:Choice>
          <mc:Fallback xmlns="">
            <p:pic>
              <p:nvPicPr>
                <p:cNvPr id="13" name="Ink 12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05400" y="2553480"/>
                  <a:ext cx="1883880" cy="88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/>
                <p14:cNvContentPartPr/>
                <p14:nvPr/>
              </p14:nvContentPartPr>
              <p14:xfrm flipV="1">
                <a:off x="4572000" y="2584943"/>
                <a:ext cx="1863000" cy="862200"/>
              </p14:xfrm>
            </p:contentPart>
          </mc:Choice>
          <mc:Fallback xmlns="">
            <p:pic>
              <p:nvPicPr>
                <p:cNvPr id="18" name="Ink 17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flipV="1">
                  <a:off x="4563000" y="2570903"/>
                  <a:ext cx="1883880" cy="88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/>
                <p14:cNvContentPartPr/>
                <p14:nvPr/>
              </p14:nvContentPartPr>
              <p14:xfrm>
                <a:off x="990600" y="4191000"/>
                <a:ext cx="1863000" cy="1828800"/>
              </p14:xfrm>
            </p:contentPart>
          </mc:Choice>
          <mc:Fallback xmlns="">
            <p:pic>
              <p:nvPicPr>
                <p:cNvPr id="25" name="Ink 24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81600" y="4177680"/>
                  <a:ext cx="1883880" cy="18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/>
                <p14:cNvContentPartPr/>
                <p14:nvPr/>
              </p14:nvContentPartPr>
              <p14:xfrm>
                <a:off x="4539737" y="4813383"/>
                <a:ext cx="1783440" cy="48600"/>
              </p14:xfrm>
            </p:contentPart>
          </mc:Choice>
          <mc:Fallback xmlns="">
            <p:pic>
              <p:nvPicPr>
                <p:cNvPr id="26" name="Ink 25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22817" y="4793943"/>
                  <a:ext cx="18198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/>
                <p14:cNvContentPartPr/>
                <p14:nvPr/>
              </p14:nvContentPartPr>
              <p14:xfrm>
                <a:off x="960977" y="5878983"/>
                <a:ext cx="6603120" cy="49032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41537" y="5862063"/>
                  <a:ext cx="662688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/>
                <p14:cNvContentPartPr/>
                <p14:nvPr/>
              </p14:nvContentPartPr>
              <p14:xfrm>
                <a:off x="1634537" y="2145783"/>
                <a:ext cx="281160" cy="1754280"/>
              </p14:xfrm>
            </p:contentPart>
          </mc:Choice>
          <mc:Fallback xmlns="">
            <p:pic>
              <p:nvPicPr>
                <p:cNvPr id="65" name="Ink 64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20857" y="2128503"/>
                  <a:ext cx="312840" cy="178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/>
                <p14:cNvContentPartPr/>
                <p14:nvPr/>
              </p14:nvContentPartPr>
              <p14:xfrm>
                <a:off x="5298977" y="2176743"/>
                <a:ext cx="227160" cy="271080"/>
              </p14:xfrm>
            </p:contentPart>
          </mc:Choice>
          <mc:Fallback xmlns="">
            <p:pic>
              <p:nvPicPr>
                <p:cNvPr id="72" name="Ink 71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83497" y="2158743"/>
                  <a:ext cx="2592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/>
                <p14:cNvContentPartPr/>
                <p14:nvPr/>
              </p14:nvContentPartPr>
              <p14:xfrm>
                <a:off x="5270537" y="3842823"/>
                <a:ext cx="296280" cy="29520"/>
              </p14:xfrm>
            </p:contentPart>
          </mc:Choice>
          <mc:Fallback xmlns="">
            <p:pic>
              <p:nvPicPr>
                <p:cNvPr id="73" name="Ink 72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61897" y="3824463"/>
                  <a:ext cx="3160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/>
                <p14:cNvContentPartPr/>
                <p14:nvPr/>
              </p14:nvContentPartPr>
              <p14:xfrm>
                <a:off x="5270177" y="3984663"/>
                <a:ext cx="318600" cy="15120"/>
              </p14:xfrm>
            </p:contentPart>
          </mc:Choice>
          <mc:Fallback xmlns="">
            <p:pic>
              <p:nvPicPr>
                <p:cNvPr id="74" name="Ink 73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56857" y="3975663"/>
                  <a:ext cx="338040" cy="40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88603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Interference and path length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14077" y="1812079"/>
            <a:ext cx="52299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Two sources, waves emitted in phase. How do waves combine at P?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070621"/>
              </p:ext>
            </p:extLst>
          </p:nvPr>
        </p:nvGraphicFramePr>
        <p:xfrm>
          <a:off x="574806" y="1505268"/>
          <a:ext cx="2876044" cy="2191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3" imgW="2562120" imgH="1952640" progId="Presentations.Drawing.14">
                  <p:embed/>
                </p:oleObj>
              </mc:Choice>
              <mc:Fallback>
                <p:oleObj name="Drawing" r:id="rId3" imgW="2562120" imgH="1952640" progId="Presentations.Drawing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4806" y="1505268"/>
                        <a:ext cx="2876044" cy="2191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24108" y="3697049"/>
                <a:ext cx="8497230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If crests of both waves arrive at same time: </a:t>
                </a:r>
              </a:p>
              <a:p>
                <a:r>
                  <a:rPr lang="en-US" sz="2400" b="1" dirty="0">
                    <a:solidFill>
                      <a:srgbClr val="FF0000"/>
                    </a:solidFill>
                  </a:rPr>
                  <a:t>constructive</a:t>
                </a:r>
                <a:r>
                  <a:rPr lang="en-US" sz="2400" dirty="0"/>
                  <a:t> interference </a:t>
                </a:r>
              </a:p>
              <a:p>
                <a:r>
                  <a:rPr lang="en-US" sz="2400" dirty="0"/>
                  <a:t>integer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i="1" dirty="0"/>
              </a:p>
              <a:p>
                <a:endParaRPr lang="en-US" sz="2400" i="1" dirty="0"/>
              </a:p>
              <a:p>
                <a:r>
                  <a:rPr lang="en-US" sz="2400" dirty="0"/>
                  <a:t>If crest of wave 1 arrives at same time as trough of wave 2: </a:t>
                </a:r>
              </a:p>
              <a:p>
                <a:r>
                  <a:rPr lang="en-US" sz="2400" b="1" dirty="0">
                    <a:solidFill>
                      <a:srgbClr val="FF0000"/>
                    </a:solidFill>
                  </a:rPr>
                  <a:t>destructive</a:t>
                </a:r>
                <a:r>
                  <a:rPr lang="en-US" sz="2400" dirty="0"/>
                  <a:t> interference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08" y="3697049"/>
                <a:ext cx="8497230" cy="2308324"/>
              </a:xfrm>
              <a:prstGeom prst="rect">
                <a:avLst/>
              </a:prstGeom>
              <a:blipFill rotWithShape="0">
                <a:blip r:embed="rId6"/>
                <a:stretch>
                  <a:fillRect l="-1148" t="-1847" b="-5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587192" y="5646739"/>
                <a:ext cx="3883692" cy="46166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+½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2400" i="1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192" y="5646739"/>
                <a:ext cx="3883692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2564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76793" y="4210229"/>
                <a:ext cx="2915478" cy="46166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2400" i="1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793" y="4210229"/>
                <a:ext cx="2915478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2597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/>
              <p14:cNvContentPartPr/>
              <p14:nvPr/>
            </p14:nvContentPartPr>
            <p14:xfrm>
              <a:off x="5508564" y="4596237"/>
              <a:ext cx="360" cy="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90564" y="4578237"/>
                <a:ext cx="36360" cy="3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249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2086</TotalTime>
  <Words>557</Words>
  <Application>Microsoft Office PowerPoint</Application>
  <PresentationFormat>On-screen Show (4:3)</PresentationFormat>
  <Paragraphs>76</Paragraphs>
  <Slides>11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Times New Roman</vt:lpstr>
      <vt:lpstr>Office Theme</vt:lpstr>
      <vt:lpstr>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27</dc:title>
  <dc:creator>Agnes</dc:creator>
  <cp:lastModifiedBy>Vojta, Agnes</cp:lastModifiedBy>
  <cp:revision>98</cp:revision>
  <dcterms:created xsi:type="dcterms:W3CDTF">2014-04-11T05:21:24Z</dcterms:created>
  <dcterms:modified xsi:type="dcterms:W3CDTF">2023-04-25T13:59:57Z</dcterms:modified>
</cp:coreProperties>
</file>