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8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91" r:id="rId3"/>
    <p:sldId id="296" r:id="rId4"/>
    <p:sldId id="266" r:id="rId5"/>
    <p:sldId id="290" r:id="rId6"/>
    <p:sldId id="259" r:id="rId7"/>
    <p:sldId id="297" r:id="rId8"/>
    <p:sldId id="292" r:id="rId9"/>
    <p:sldId id="294" r:id="rId10"/>
    <p:sldId id="293" r:id="rId11"/>
    <p:sldId id="295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" initials="A" lastIdx="1" clrIdx="0">
    <p:extLst>
      <p:ext uri="{19B8F6BF-5375-455C-9EA6-DF929625EA0E}">
        <p15:presenceInfo xmlns:p15="http://schemas.microsoft.com/office/powerpoint/2012/main" userId="A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9" autoAdjust="0"/>
  </p:normalViewPr>
  <p:slideViewPr>
    <p:cSldViewPr snapToGrid="0">
      <p:cViewPr varScale="1">
        <p:scale>
          <a:sx n="63" d="100"/>
          <a:sy n="63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9B15BDC-765F-44FF-B99F-230C9D182A3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07972CE-C982-44D9-9E4F-84D81C46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04.0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EDCF1AA-6EA1-4BC6-B287-F5E271CFF0BD}" emma:medium="tactile" emma:mode="ink">
          <msink:context xmlns:msink="http://schemas.microsoft.com/ink/2010/main" type="inkDrawing" rotatedBoundingBox="17258,11065 17363,6681 17767,6690 17662,11074" semanticType="callout" shapeName="Other">
            <msink:sourceLink direction="to" ref="{28DC53F5-102C-44FC-971B-0B696171CD37}"/>
            <msink:sourceLink direction="from" ref="{38036565-CC4D-4496-A2C2-9E4406E9D973}"/>
          </msink:context>
        </emma:interpretation>
      </emma:emma>
    </inkml:annotationXML>
    <inkml:trace contextRef="#ctx0" brushRef="#br0">88 0 13 0,'-12'4'6'0,"8"-1"-6"0,4 1 7 0,4 10-7 15,0 7 0-15,0 14 2 16,4 4 1-16,0 17-3 16,0 8 0-16,-8 21 2 15,0 3 0-15,-4 7-1 16,4 21 1 0,-12 100-1-1,8-8 0-15,-4-7 0 16,0-4 0-16,8-10-1 15,-4 7 1-15,-4-7-1 16,0 7 1-16,0-7-1 16,-4 7 1-16,4 0-1 15,4-7 1-15,-4 0-1 16,4-7 0-16,0-3 0 16,0-50 1-16,4 46-2 0,0-22 1 15,0-6-5-15,4-18 1 31</inkml:trace>
    <inkml:trace contextRef="#ctx0" brushRef="#br0" timeOffset="1031.26">-214 205 19 0,'-16'7'9'0,"16"-11"-10"15,8 4 11-15,0-3-10 16,0-4 1-16,4 0-1 15,4-4 1-15,0-3-1 0,4 0 0 16,-1-4 1-16,5-3 0 16,-8-4-1-16,0 1 1 15,0 2-1-15,0-2 1 16,0-1-1-16,-4 4 1 16,-1-4-1-16,1 4 1 15,-4 7 0-15,0 0 1 16,0 3-1-16,0 1 0 15,-4-1 0-15,0 4 0 0,0 0 0 16,-4 7 0-16,0 0 0 16,4 3 0-16,0 4-1 15,-4 8 1-15,4 6 0 16,0-4 0-16,0 8 0 16,4 3 0-16,0 8 0 15,4-5 1-15,0 1-1 16,-1 0 0-16,-3-11-1 15,0-3 1-15,0-1-4 16,-4-6 1-16,0-4-7 16,8-4 1-16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05.2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C61CA6B-D731-4E42-AEDE-3CACB514344B}" emma:medium="tactile" emma:mode="ink">
          <msink:context xmlns:msink="http://schemas.microsoft.com/ink/2010/main" type="inkDrawing"/>
        </emma:interpretation>
      </emma:emma>
    </inkml:annotationXML>
    <inkml:trace contextRef="#ctx0" brushRef="#br0">-6921-5087 17 0,'-8'7'8'0,"12"-10"-6"16,-4 3 8-16,0 3-9 15,0 4 1-15,0 4 0 16,0-4 0-16,-4 7-3 16,4 7 1-16,0 11 1 15,-4 3 1-15,4 4-2 16,0 10 1-16,0 4-1 15,0 7 1-15,0-7-1 16,-4 7 1-16,0-7-1 16,0 3 1-16,0-6-1 15,0-4 0-15,0-8 0 16,0-6 1-16,0-4-1 16,0-6 1-16,0-8-1 15,0-11 0-15,0-6-1 0,0-11 1 16,4-4-1-16,0-3 1 15,0-11-1-15,4-7 1 16,0-7-1-16,0 1 1 16,0-12 0-16,4 1 0 15,4-1 0-15,4-3 0 16,4 4-1-16,7 6 1 16,5 1 0-16,4-4 0 15,4 7 0-15,3 4 0 16,1 3 0-16,7 7 1 0,-7 8-1 15,0 10 1-15,-8 3-1 16,-5 11 0-16,-3 14 1 16,-8 14 0-16,-4-3 0 15,-12 7 0-15,-8 7 0 16,-4-1 1-16,-12-6-1 16,-8 7 1-16,-4 3 0 15,-3-10 0-15,-5-11 0 16,-4-3 0-16,1-8-1 15,-1-6 0-15,4-4-2 16,5 0 0-16,3-4-8 16,20 1 0-16</inkml:trace>
    <inkml:trace contextRef="#ctx0" brushRef="#br0" timeOffset="-890.64">-5870-4269 16 0,'-4'8'8'0,"20"-16"-4"16,-16 8 12-16,0 0-15 15,4-3 1-15,4-4-1 16,0-4 1-16,4-3-3 15,4-3 1-15,0-1 1 16,-4-7 0-16,8-3-1 16,-1-4 0-16,5 0-1 15,4 1 0-15,4 3 0 16,-8-1 0-16,-1 8 0 0,-3 0 1 16,-4 3 0-16,0 1 0 15,-4 3 1-15,0 7 0 16,-4-1 0-16,-4 1 1 15,0 7-1-15,0 0 1 16,0 4-1-16,0-1 1 16,0 5-1-16,0 2 0 15,-1 4 0-15,1 4 1 16,0-4-1-16,0 14 0 16,0-3 0-16,4 0 0 15,0-4-1-15,0-4 1 0,4 1-1 16,0 0 1-16,0-1-5 15,4 1 0-15,8-4-4 16,-9 0 0-16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0:45.974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4619 1599 18 0,'0'0'9'0,"4"-15"-5"0,-4 15 10 16,0 0-13-16,0-8 0 16,0 8 1-16,-4-3 0 15,0 3-3-15,-1 3 1 16,1-3 1-16,-4 0 0 16,-1 4 0-16,-3 4 0 15,-1-1-1-15,-4 8 1 16,1-4-1-16,-1 4 0 15,-9-4 0-15,5 1 1 16,0-1-1-16,5 4 1 0,-1 3 0 16,0 1 0-16,4 4-1 15,1 3 0-15,3-4 0 16,1 1 1-16,0-5-1 16,3 8 1-1,1-3-1-15,0 7 0 0,4-4 0 16,0 4 1-16,4-8 0 15,0 1 0-15,1 3 0 16,3-4 0-16,0-3 0 16,5-4 1-16,0 0-1 15,3 0 0-15,1-4-1 16,0 0 1-16,4-4-1 16,0 1 1-16,0-1-1 0,4-7 1 15,-4 4-1-15,-4-4 1 16,4-4 0-16,0 1 0 0,0-1 0 15,0-4 0-15,0 1-1 16,-4-4 1-16,0 0-1 16,-5-8 1-16,5 8-1 15,-4-8 1-15,-1 0-1 16,1 1 1-16,0-8-1 16,-5 3 0-16,0 1 0 15,5-1 0 1,-5 1 0-16,1-1 1 15,-1 1-1-15,-4 3 0 16,1 1 0-16,-1-1 0 0,0 0 0 16,0 1 0-16,-4-1 0 15,-4 0 0-15,0 8 0 16,-5 0 1-16,1-4-1 0,0 0 0 16,-1 0 0-16,-3 0 0 15,-1 4 0-15,0 0 0 16,1 3-1-16,-1 1 1 15,-4-1 0-15,5 1 0 16,-1 7-2-16,1 0 1 16,-1-4-9-16,5 4 1 0,-1 0-2 15,5 8 1-15</inkml:trace>
  <inkml:trace contextRef="#ctx0" brushRef="#br0" timeOffset="465.94">4577 1812 25 0,'0'0'12'0,"4"4"-13"0,0-1 22 15,0 1-21-15,1 3 1 16,-1 1 0-16,0 3 0 16,0 0-1-16,0 8 1 15,1 3 1-15,-1 8 0 0,0-4-1 31,4 4 1-31,1 0-1 16,-5-4 1-16,4 4-1 16,1-4 0-16,-1 4-1 15,1-7 1-15,-1-1-1 16,-4-3 0-16,0-4 0 16,5 0 1-16,-9-4 0 0,4-4 0 15,-4 1 0-15,0-1 0 16,0-3 0-16,0-4 0 15,-4 0-2-15,0 4 0 0,4-4-9 16,4-4 0-16</inkml:trace>
  <inkml:trace contextRef="#ctx0" brushRef="#br0" timeOffset="1244.21">5131 1901 24 0,'5'0'12'0,"3"12"-10"0,-4-16 15 16,5 0-16-16,-1 0 1 15,5 4-1-15,-1 0 1 16,1 0-3-16,4 4 1 15,-1-8 1-15,1 4 1 0,0 0-1 16,4 0 1-16,0-3-2 16,-4 3 0-16,0 0-8 15,4-4 0-15</inkml:trace>
  <inkml:trace contextRef="#ctx0" brushRef="#br0" timeOffset="881.77">5131 1748 24 0,'0'-3'12'0,"5"3"-6"0,-5 0 11 0,4 0-17 16,0 0 1-16,4 0 1 16,5 0 1-16,0 0-3 31,-1 0 0-31,5 0 1 15,0 0 0-15,0 0 0 16,-1 0 1-16,1 0-2 16,0 0 1-16,0 0-3 0,0-4 1 15,-5 4-8-15,9-4 1 16</inkml:trace>
  <inkml:trace contextRef="#ctx0" brushRef="#br0" timeOffset="2556.47">5783 1528 18 0,'4'0'9'0,"0"-4"-2"0,-4 4 6 15,0 0-13-15,0 4 1 16,0 0 1-16,0 3 0 16,0 1-2-16,-4 3 0 0,0 4 2 15,0 3 0-15,-1 5-1 16,5-8 1-16,-4 0-1 15,0 3 0-15,0 5-1 16,0 3 1-16,-1 4 0 16,1 3 0-16,0-6 0 15,4-5 0-15,-4 0-1 0,4 8 1 32,0-4 0-32,0 1 0 15,0 2-1-15,0-6 1 16,0-1 0-16,0-7 0 0,0-4-1 15,0 1 0-15,0-5 1 16,0-3 0-16,0-4 0 16,4-4 0-16,0-3-1 15,5-1 1-15,-1 1 0 16,0-4 0-16,1-8-1 0,-1 0 0 16,5 4 0-16,-1 0 0 15,5-3 0-15,-4-1 1 31,8-7-2-31,0 3 1 16,-4 1 0-16,-1 3 0 0,-3 4 0 16,0 0 0-16,-5 4-1 15,0 0 1-15,1 0 0 16,-5 3 0-16,0 5-1 16,-4 3 1-16,0 0-1 31,0 0 1-31,4 3-1 15,1 1 1-15,-5 7 0 0,4-3 0 16,0-1 0-16,0 1 0 16,0 3 0-16,1 0 0 0,3 0 0 15,-4 0 1-15,5 1-1 16,-1-1 1-16,1 0-1 16,-1 0 0-16,0 4 0 15,5 4 1-15,-5 0-1 16,1-4 0-16,-1 3 0 0,1 1 0 15,-5-4 0-15,4 0 1 16,1 3-1-16,-1-10 1 16,-4 3-1-16,0-3 1 15,1 3-1-15,-1 0 1 0,0-7-1 16,-4-1 1-16,0-3-1 16,0 0 1-16,4-3-1 15,0-1 1-15,5-7 0 31,-1-4 0-31,1 0-1 16,-5-4 1-16,0-3-1 16,4 3 1-16,-3 0-1 15,-1 1 1-15,0-5-1 0,-4 1 0 16,4 0 0-16,-4-5 0 0,4 1 0 16,1 0 0-16,-1 7 0 15,0-7 0-15,4 4 0 16,-3-4 0-16,-1-4 0 15,4 0 1-15,1 4-1 16,-5 0 0-16,0 0 0 16,0 3 0-16,0 1 0 15,-4 3 0-15,0 4 0 16,0 4 0-16,0 3-1 16,0-3 0-16,0 4-3 15,0-1 0-15,0 8-7 16,9 0 0-16</inkml:trace>
  <inkml:trace contextRef="#ctx0" brushRef="#br0" timeOffset="3114.56">6581 1700 20 0,'0'3'10'0,"9"-17"-2"0,-9 14 8 16,4 0-16-16,4 0 1 16,1-4 1-16,3 0 0 15,1 8-2-15,4 0 0 0,4-4 2 16,4 0 0-16,0 0-1 16,0 0 1-16,0 0-1 31,-3 0 0-31,-1-4-1 15,-5 0 0-15,1 4 0 16,0-4 1-16,-4 4-5 0,-5-3 1 16,9-1-5-16,0 4 0 15</inkml:trace>
  <inkml:trace contextRef="#ctx0" brushRef="#br0" timeOffset="3551.63">6577 1879 23 0,'0'0'11'0,"4"0"-8"16,0 0 15-16,5 0-17 15,-1-4 0-15,5 1 1 16,4 3 0-16,4 0-2 16,4-4 0-16,8 0 2 15,1 0 0-15,-5-3-1 16,-3-1 1-16,-1 1-1 16,-4-1 1-16,0 1-1 0,0 3 0 15,-4 4-10-15,0 0 0 16</inkml:trace>
  <inkml:trace contextRef="#ctx0" brushRef="#br0" timeOffset="6035.81">7812 1412 21 0,'0'-11'10'0,"0"0"-4"0,0 3 7 16,0 1-12-16,-4-1 1 15,4 8 0-15,-4-7 1 16,0-1-4-16,-5 1 0 15,1-1 3-15,0 5 1 16,-1-1-2-16,-3 4 1 16,-1 0-1-16,0 0 0 15,1 4 0-15,-5 3 0 16,4 1-1-16,1-1 1 16,-1 8-1-16,1-4 1 0,-1 4-1 15,0 4 0-15,1 0 0 16,3-1 1-16,1-3-1 15,0 4 1-15,-1 0-1 16,1 3 0-16,4 4 0 16,-5 4 1-16,9-8-1 15,-4 5 0-15,0-1 0 16,-1 4 0-16,5-1 0 16,0 1 0-16,0 8 0 31,0-8 1-31,0 11-1 0,0-4 0 15,5 0 0-15,-5 1 1 16,4 3-1-16,-4-8 1 16,0 5-1-16,0-8 1 15,-4 3-1-15,4-3 1 0,-5 4-1 16,-3-4 1-16,-5-8 0 16,-3-3 0-16,-5-1-1 15,0-3 1-15,0-3 0 16,0-1 0-16,-5-4-1 0,5-3 1 15,0-4 0-15,0-4 0 16,0 4 0-16,0 0 0 16,0 0-1-16,0 0 0 15,5-4-2-15,3 1 1 32,5-5-10-32,3 1 0 15,5-1 0-15,0 1 0 0</inkml:trace>
  <inkml:trace contextRef="#ctx0" brushRef="#br0" timeOffset="6551.63">7939 1741 21 0,'0'-4'10'0,"0"12"-9"16,0-5 17-16,0 1-17 16,0 7 0-16,0 0 1 15,0 4 1-15,0 4-4 16,-5 0 1-16,1-1 2 0,0 9 1 16,0 2-1-16,-5 13 0 15,5-1 0-15,-4 0 0 16,-1-4-1-16,1 0 1 15,-1 8-1 1,-3-7 0-16,3-5 0 16,1-7 0-16,0-7 0 15,-1 0 0-15,1-4 0 16,-1-4 0-16,5 0-1 16,-4-3 1-16,8-1-4 15,-4-7 1-15,4 4-8 0,4-1 0 16</inkml:trace>
  <inkml:trace contextRef="#ctx0" brushRef="#br0" timeOffset="7063.92">7850 1797 23 0,'0'-23'11'0,"17"-6"-6"0,-9 17 12 0,1 1-16 16,3 7 0-16,1-3 0 16,0 3 0-16,4-3-1 15,8 7 0-15,0-8 2 16,0 8 0-16,0-7-1 15,1 7 0-15,-1 0 0 16,0 0 0-16,-8 4-1 0,0-4 0 16,-1 3 0-16,-3 5 0 15,-5 7 0-15,1 3 1 16,-5 5-1-16,-4 3 1 0,0-4-1 16,0 1 1-16,-8 3 0 15,-5 0 0-15,-4-4 0 16,0 5 0-16,-4-9-1 15,0 1 1-15,-12-4-1 32,8-4 1-32,-1-7 0 15,1 0 0-15,4-4-1 16,4-8 1-16,1 1-1 0,3 3 0 16,0-4-1-16,5 1 1 15,4-1-5-15,-1 1 1 16,10 0-6-16,-5 7 0 15</inkml:trace>
  <inkml:trace contextRef="#ctx0" brushRef="#br0" timeOffset="8065.44">8678 1330 22 0,'0'0'11'0,"-4"-4"-8"15,4 4 14-15,0 4-17 16,0 0 1-16,0 7 1 15,0 0 1-15,0 4-3 0,-4 7 0 32,-1 5 1-32,1-1 1 15,0 4-1-15,0 3 1 16,-5 5-2-16,5-9 1 16,0 5-1-16,0 0 1 0,-5 3-1 15,5 0 1 1,-4-3 0-16,4 0 0 0,-5-1-1 15,1-3 1-15,4-4-1 16,-5-3 1-16,1-5-1 16,4 1 1-16,-1-8 0 15,1-3 0-15,0-1-1 0,0-7 1 16,4 0 0-16,0-7 0 16,0-4-1-16,4-1 1 15,0 1-1-15,0-4 0 0,1 0 0 31,-1-3 0-31,0-1 0 16,-4 0 0-16,0 1 0 16,0-1 0-16,0 0 0 15,-4 4 0-15,0-3 0 16,-1 6 0-16,-3 5 0 16,0-1 0-16,-5 1 0 15,0 3 0-15,-3 0 0 0,-1-3 0 16,0 7-1-16,0-4 1 15,0 4 0-15,1 0 0 16,-1 4-1-16,0 3 1 0,0 1-1 16,5 3 1-16,-1 0-1 15,0 4 0-15,5 4 1 16,0-4 1-16,-1 0-1 16,5 0 0-16,0 0 0 0,4 0 1 15,0 0-1-15,4-4 1 16,0 8-1-16,5-5 1 15,-1 1-1-15,5-3 1 32,-5-1-1-32,5 4 1 0,-1-8-1 15,5-3 1-15,4-4-1 16,0-4 1-16,4 0-1 16,0-3 1-16,1 0-1 15,-5-1 0-15,0 1-5 16,0-1 1-16,4 1-6 15,-4-5 0-15</inkml:trace>
  <inkml:trace contextRef="#ctx0" brushRef="#br0" timeOffset="8886.75">8913 1285 18 0,'-4'-4'9'0,"4"12"-2"0,0-8 8 16,0 4-14-16,0-1 1 0,-4 5 1 31,0 3 0-31,0 8-4 15,4-4 0-15,0 3 4 16,0 5 0-16,0 3-1 16,0 0 0-16,0 4 0 15,-5 4 0-15,1-1-1 16,0 1 1-16,4-8-2 0,-4 4 1 16,4 3-1-16,-4 1 0 15,4 0 0-15,0-1 1 16,0 1-1-16,-5-1 0 15,5 1 0-15,0 0 1 16,0-4-1-16,0-4 1 16,0 0-1-16,0-7 1 15,0-4-1-15,0-4 1 16,0-4 0-16,0-3 0 16,5 0 0-16,-1-12 0 0,-4 8-1 15,4-11 1-15,4-4 0 16,1-4 0-16,-1 1-1 15,1-1 0-15,3-3 0 16,1-1 0-16,4-3 0 16,-1-4 0-16,1-3 0 15,0 6 1-15,4-10-1 16,0 0 1-16,4-4-1 16,-4 3 0-16,0 1 0 15,-4 3 0-15,0 4 0 16,-4 1 0-16,-1-1 0 15,1 0 0-15,-5 0 0 0,1 0 0 16,-1 11 0-16,-4-3 0 16,0 3-2-16,1 8 1 15,-5 0-8-15,0 11 1 0,-5 0-3 16,1 0 1-16</inkml:trace>
  <inkml:trace contextRef="#ctx0" brushRef="#br0" timeOffset="9321.64">9245 1696 23 0,'5'-4'11'0,"3"4"-8"16,0-3 16-16,1 3-19 31,8 0 1-31,-1 0 0 16,1 0 0-16,8 3-1 16,-4-3 0-16,5 0 1 15,-1 0 0-15,-8 0 0 16,0 0 1-16,-1-3-2 0,-3 3 0 0,0 0-8 15,-1 0 1-15</inkml:trace>
  <inkml:trace contextRef="#ctx0" brushRef="#br0" timeOffset="9707.31">9250 1853 22 0,'-9'4'11'0,"18"-4"-4"0,-9 0 12 15,8-4-18-15,5 0 1 0,8 0 0 16,4 1 1-16,0-1-4 16,4 0 0-16,-3 0 2 31,-5-3 1-31,0 3-3 15,-4 1 1-15,-5-1-9 16,9 4 1-16</inkml:trace>
  <inkml:trace contextRef="#ctx0" brushRef="#br0" timeOffset="11420.83">10359 1244 19 0,'-8'4'9'0,"12"-27"-3"0,-4 16 8 16,0-1-12-16,0-3 0 0,-4 0 1 15,-1 4 0-15,-3-1-4 16,0 1 1-16,-5-1 2 16,0 4 0-16,-3 4-1 15,-1 4 1-15,0 0-1 0,0 3 0 16,0 5-1-16,5-1 1 15,-1 0-1-15,0 8 1 16,-3 7-1-16,-1 0 0 16,4 4 0-16,1 0 1 15,-5 0-1-15,4 3 1 0,5 5-1 16,-1-1 1-16,5 0-1 16,-4 4 0 15,4 15 0-16,4 0 1-15,4-7-1 16,0 3 0-16,4 1 0 0,1-1 1 16,-5 0-1-16,0 0 0 15,5-3 0-15,-9-4 1 16,0-4 0-16,-5 4 0 0,-7-4-1 16,-1-11 1-16,-4-4 0 15,-4-4 0-15,0 1-1 16,0-5 1-16,0-3 0 15,-4-4 0-15,-4-3-1 16,-1-4 1-16,-7-4-1 16,3 0 1-16,4-4-1 15,1-4 1-15,4-3-3 0,4 0 1 32,8-4-7-32,5 4 1 15,8-4-4-15,4 0 1 16</inkml:trace>
  <inkml:trace contextRef="#ctx0" brushRef="#br0" timeOffset="12222.8">10506 1476 20 0,'0'3'10'0,"0"-10"-7"0,0 7 14 15,0 0-17-15,0 4 0 16,0-4 1-16,0 7 1 16,0 1-2-16,0 7 1 15,-4 3 0-15,0 5 0 16,4 3 0-16,-5 0 1 15,1-7-1-15,0 3 1 16,-9 0-1-16,9 1 1 16,0-1-1-16,0-3 0 0,0-4 0 15,-1-4 1-15,1 0-1 16,4-3 1-16,0-8-1 31,4-8 0-31,1-7 0 16,-1 4 0-16,4 0-1 15,9-4 0-15,-4-4 0 16,-1 1 0-16,5-1 0 0,4-3 0 16,4 3-1-16,1 0 1 15,-1 0 0-15,0 5 0 16,0 2-1-16,0 1 1 16,1 0-1-16,-5 3 1 15,-5 5-1-15,-3 3 1 0,0 0-1 0,-5 3 1 16,-4 5 0-16,0 3 0 15,-4 4 0-15,0 0 0 16,5 4 0-16,-5-1 1 16,0 1-1-16,-5-4 1 15,1 0 0-15,0 4 0 16,0-1-1-16,4-3 1 16,0 0-1-16,0 0 1 15,-4 0-1-15,4 0 1 31,0-8 0-31,4 1 0 0,-4-4-3 16,4-4 0-16,-4 0-8 16,4-8 1-16</inkml:trace>
  <inkml:trace contextRef="#ctx0" brushRef="#br0" timeOffset="13310.04">10943 1278 19 0,'0'-19'9'0,"25"12"-3"15,-16 3 8-15,3-4-13 0,5 1 0 16,4-4 0-16,0-1 0 16,4 1-2-16,9 0 1 15,-5 0 1-15,5 3 0 32,0 5-1-32,-1-1 1 15,-3 4-1-15,-5 4 1 0,-4 3 0 16,0 4 0-16,-4 4 0 15,-9 0 0-15,-4 8 0 16,-4-5 1-16,-8 8-1 16,-1 1 1-16,-3-5-1 15,-9 4 1-15,0-3-1 16,-4-1 1-16,4-3-1 0,-5-1 0 16,1-3-1-16,0-4 1 15,0-3 0-15,0-1 0 16,4-3-1-16,-5 0 1 15,10 0-1-15,3-4 0 16,0 3-1-16,5-3 1 16,0-3-1-16,3 6 1 15,1 1-1-15,4 0 1 0,4 0 0 16,5 3 0-16,3 0 0 16,1 5 1-16,4-1-1 15,8 0 1-15,0 0-1 16,0 4 0-16,1 0 0 15,-1 4 1-15,0-4-1 16,-4-4 1-16,0 0-1 16,0 0 1-16,0 1 0 15,-4-5 0-15,-5 1 0 16,1-1 0-16,0-3 0 16,-5-4 1-16,-8 0-6 15,0 0 1-15,0 0-8 16,9 0 1-16</inkml:trace>
  <inkml:trace contextRef="#ctx0" brushRef="#br0" timeOffset="12670.08">11162 1147 25 0,'0'0'12'0,"4"0"-8"0,-4 0 12 0,0 4-16 16,-4 3 1-1,-1 4 0-15,1 4 0 16,0 0-1-16,0 8 0 0,0 7 2 16,-5-1 0-16,1 5-1 15,-1 3 1-15,1 1 0 16,-5 3 0-16,1 0-1 0,-5-4 0 15,4 1 0-15,5-9 0 16,0-6-1-16,-1-4 1 16,1-1 0-16,-1-7 0 15,5 1-1-15,0-1 1 0,0-4-1 16,0-3 0-16,-5 0-4 16,5-4 0-16,0 0-6 15,4 0 0-15</inkml:trace>
  <inkml:trace contextRef="#ctx0" brushRef="#br0" timeOffset="13810.44">11754 1136 24 0,'4'-8'12'0,"1"8"-8"16,-5 0 13-16,0 0-16 0,0 0 0 31,0 4 2-31,-5 3 0 16,1 8-4-16,0 0 1 16,0 4 2-16,-5 3 1 15,1 5-2-15,-1 6 1 0,1 1-1 16,0 3 0-16,-1 1-1 15,1 3 1-15,-5-4-1 16,5 0 1-16,-1 1-1 16,-3-5 1-16,3-10 0 15,1-5 0-15,4 1 0 16,0-8 0-16,-1-3 0 16,1-1 0-16,0 1-2 0,0-1 0 15,0-7-7-15,4 0 0 16,4-4-3-16,0-7 1 0</inkml:trace>
  <inkml:trace contextRef="#ctx0" brushRef="#br0" timeOffset="14205.84">11473 1110 23 0,'0'-4'11'0,"8"-4"-7"0,-8 8 17 0,4-3-19 15,0-1 0-15,5 0 1 16,3 0 0-16,1 1-4 15,4-1 0-15,4 0 3 0,8-3 0 16,5 3-2-16,4 0 1 16,4 1-1-1,-4-5 1-15,-1 4-1 16,1 1 1-16,0 3-1 16,0 0 1-16,-5 0-1 15,-7 0 1-15,-1 0-1 16,-4 0 0-16,-13 0-10 15,1 3 1-15</inkml:trace>
  <inkml:trace contextRef="#ctx0" brushRef="#br0" timeOffset="14764.72">10687 1984 26 0,'-9'3'13'0,"14"-6"-10"16,-5 3 15-16,0 0-18 16,8-4 1-16,5 8 1 15,8-8 1-15,0 0-4 16,-5-3 1-16,5-1 1 16,9-3 1-16,8 4-1 15,12-1 1-15,5 1-2 16,4 3 0-16,12-4 1 15,-4 8 0-15,0 0-1 16,-12-3 0-16,-5-1 0 0,-3 4 0 16,-5-4 1-16,-4 0 0 15,-9 1-2-15,-8 3 1 16,-8 0-9-16,-1 0 0 16</inkml:trace>
  <inkml:trace contextRef="#ctx0" brushRef="#br0" timeOffset="15571.2">10880 2226 21 0,'-4'0'10'0,"12"-7"-2"16,-8 7 7-16,0 0-14 15,0 0 0-15,4 0 0 16,1 0 1-16,-1 4-2 16,0 3 0-16,0 1 2 15,-4 3 0-15,0 0-1 16,0 4 1-16,0 0 0 16,0-4 0-16,0 4-2 15,0 0 1-15,0 7 0 16,0 1 0-16,4 3-1 0,-4 0 1 31,5 0-1-31,-5 4 1 16,0-11-1-16,0 0 1 0,4-5-1 15,-4 1 0-15,0 0 0 16,0-3 1-16,0-1-1 16,4-4 1-16,-4 1 0 15,0-1 0-15,0-7 0 0,0 4 0 16,0-4-1-16,0 0 1 15,0 0-1-15,4-8 1 0,0 1-1 32,-4 7 0-32,9-8 0 15,-5 1 0-15,4 0 0 16,1-1 0-16,-1-3 0 16,5-4 0-16,0-4 0 15,-1 1 0-15,5-5 0 0,0-7 0 16,4 8 0-16,4 3 0 15,-4 4 0-15,0-3 0 16,0-5 0-16,-4 8 0 16,4-3 0-16,0-1 0 15,-4 0 0-15,-1 4 0 16,-3 0 0-16,0 4 0 0,-5 0 0 16,0 3 0-16,-8 1 0 15,0 7 1-15,0-4-3 16,-4 4 1-16,-4 0-10 15,12 4 1-15</inkml:trace>
  <inkml:trace contextRef="#ctx0" brushRef="#br0" timeOffset="16825.03">12368 1319 22 0,'0'3'11'0,"0"-6"-5"15,0 3 8-15,0 0-13 16,0 7 0-16,0 4 1 16,-5 4 0-16,1 4-2 15,0 3 0-15,0 8 2 16,0 4 0-16,-1 7-1 16,-3 0 1-16,0-7-1 15,-1 3 1-15,1 4-2 16,-1 0 1-16,1 0 0 15,0 0 0-15,-5 1-1 16,5-1 1-16,-1-4-1 16,1-3 1-16,4-8 0 0,-5-4 0 15,5-3 0-15,0-4 0 16,0-4 0-16,4-4 0 16,0-7-1-16,0-7 1 15,0-8-1-15,0 0 1 16,0 0-1-16,0 0 1 15,0-3-1-15,0-1 0 16,0 0 0-16,0-3 0 16,-5-1 0-16,1 1 0 15,0 3 0-15,0 1 0 16,0-1 0-16,-5 4 0 0,1-4 0 16,-1 4 1-16,-3 4-2 15,3 4 1-15,5 3 0 16,-4 4 0-16,-1 0 0 15,-3 0 0-15,-1 4-1 16,0-1 1-16,-3 5-1 31,3-1 1-31,0 5-1 16,1 6 1-16,-5-3-1 0,9 4 1 16,-5 0-1-16,9-1 1 15,0 1 0-15,4 0 0 0,0 7 0 16,4 0 1-16,4 0-1 15,5-4 1-15,-1 5-1 16,1-9 0-16,0-3 1 16,-1 0 0-16,1-7-1 15,-5-1 1-15,5 1-1 16,-1-5 1-16,5-3-1 0,0 0 1 16,4-3 0-16,4-9 0 15,1 1-1-15,3 0 0 16,5-4-6-16,-5 0 0 15,5-4-5-15,-9 1 0 0</inkml:trace>
  <inkml:trace contextRef="#ctx0" brushRef="#br0" timeOffset="17604.66">12641 1326 20 0,'8'0'10'0,"-12"8"-3"16,4-5 10-16,0 5-16 15,0 3 0 1,0 0 2-16,-4 4 1 0,4 4-5 0,0 3 1 16,0 1 2-16,0 3 1 31,-4 0-2-31,4 4 1 0,0 0-1 15,-5-4 0-15,5 4 0 16,0 0 0-16,-4 3 0 0,4 1 0 16,0 0-1-16,0-1 1 15,0-3 0-15,4-4 0 16,1 12-1 0,-1-9 1-16,0 1-1 15,0-7 1-15,0-1 0 16,1-7 0-16,-5-4 0 31,0 1 0-31,0-5-1 16,0-3 1-16,0-1 0 15,0-3 0-15,0 0 0 16,4-7 0-16,4-4 0 0,-4 0 0 16,5-8-1-16,3 0 1 15,-3 1-1-15,3-1 0 16,1-4 0-16,0-3 0 0,-5-4 0 15,0-3 1-15,5 7-1 16,4-8 0-16,4 4 0 16,0-3 0-16,0-1 0 15,4 0 0-15,-8 4 0 16,0 4 0-16,0-4 0 0,-5 4 0 16,1 4 0-16,-1-4 1 15,-3 3-1-15,-1 5 0 16,-4-1-2-16,1 4 1 15,-5 4-7-15,0 3 1 16,0 8-5-16,-5-3 1 16</inkml:trace>
  <inkml:trace contextRef="#ctx0" brushRef="#br0" timeOffset="19098.45">4594 2985 18 0,'0'0'9'0,"-13"-19"-4"0,9 19 10 31,-5-4-15-31,5 1 0 0,-13 3 0 16,-4 7 0-16,-8 0 0 15,4 1 1-15,-5-4-1 16,1 3 1-16,4 4 0 16,-1 8 0-16,10 3-1 15,-1 5 1-15,0 2-1 0,-4 9 1 16,4 3 0-16,0 11 0 15,5-3-1-15,8-1 1 16,-1-3-1-16,5 4 1 0,9-4-1 16,-5-8 0-16,4 0 0 15,5-7 0-15,8-11 0 16,8-1 1-16,5-10-1 31,0-4 1-31,3-8 0 16,-3-4 0-16,0-6 0 0,-1-9 0 15,-3-3 0-15,-9 0 0 16,0-4 0-16,-4-7 0 16,-5-4-1-16,-3 3 1 0,-1-3-1 15,-4-4 1-15,-4 0-1 16,-4 1 0-16,-4 3 0 16,-5 11 1-16,0-4-1 15,1 8 0-15,-1 3 0 16,-4 5 0-16,1 3-1 15,-1 7 1-15,0 5-9 16,-4 3 1-16,8 3-1 16,5 5 1-16</inkml:trace>
  <inkml:trace contextRef="#ctx0" brushRef="#br0" timeOffset="19379.7">4409 3265 24 0,'0'15'12'0,"16"-15"-13"0,-7 4 22 15,-1 3-20-15,1 8 0 16,-1 4 2-16,5-1 0 16,-1 5-4-16,1 3 1 15,-5 0 2-15,5 4 0 16,-5 0-1-16,1 0 1 0,-1 7-1 15,1-7 0-15,-1-11 0 16,0-5 0-16,1-2 0 16,-1 3 0-16,-4-8-2 15,1 1 0-15,-1-5-8 16,-4-3 0-16</inkml:trace>
  <inkml:trace contextRef="#ctx0" brushRef="#br0" timeOffset="19941.95">4921 3422 26 0,'5'0'13'0,"-1"-11"-10"15,0 11 18-15,4 0-20 16,1 0 1-16,3-4 0 0,5-4 0 0,0 5-3 16,4-5 1-16,4 1 2 15,0 3 0-15,1 0-11 31,3-3 1-31</inkml:trace>
  <inkml:trace contextRef="#ctx0" brushRef="#br0" timeOffset="19708.4">4934 3235 28 0,'4'0'14'0,"5"-4"-11"0,-5 4 18 0,4 0-21 15,5 0 1-15,4-4 0 16,-1 1 1-16,5-1-2 16,5 0 0-16,-1 1 1 31,0-1 0-31,4 0-3 15,-8 4 0-15,-4-4-7 16,-4 4 0-16</inkml:trace>
  <inkml:trace contextRef="#ctx0" brushRef="#br0" timeOffset="21193.34">5602 3115 18 0,'0'-3'9'0,"0"-5"-2"15,0 8 4-15,0 0-10 31,0 0 0-31,0 0 1 16,0 4 1-16,0 3-3 16,-4 5 0-16,0 3 2 0,-1 0 0 15,1 7-1-15,0 12 1 16,4-1 0-16,-4 8 0 16,4-3-1-16,0-1 0 0,0-7 0 15,0 0 0-15,0 0 0 16,0-8 0-16,0-3-1 15,0-4 1-15,0-4 0 16,0-4 0-16,0-3 0 16,0-4 0-16,0 0 0 31,4-11 0-31,0-4-1 0,0-4 1 16,1-3-1-16,3-4 1 15,0-4-1-15,5-4 0 16,4 4 0-16,0 4 0 15,4 0 0-15,8 0 0 16,-4 3-1-16,1 1 1 16,-1 3 0-16,0 4 0 0,-4 0-1 15,0 8 1-15,-4 3-1 16,0 4 0-16,-5 4 0 16,-3 3 1-16,-1 8-1 15,-4-7 1-15,0 11 0 16,-4-1 1-16,0 5-1 0,0 3 1 15,0 4-1-15,-4 0 1 16,4-1-1-16,-4-2 1 16,4-1-1-16,0 0 1 15,0-7-1-15,0-1 1 16,0-7-1-16,0 1 1 16,0-5 0-16,0-3 0 15,0 0-2-15,0-4 1 16,0 0-6-16,4-8 0 15,5-3-4-15,-5 0 0 0</inkml:trace>
  <inkml:trace contextRef="#ctx0" brushRef="#br0" timeOffset="21583.99">6384 3026 23 0,'0'0'11'0,"0"-8"-9"16,0 8 16-16,0 0-18 0,0 0 0 15,-5 4 2-15,1 4 0 16,0 6-2-16,-4 5 0 16,-1 7 1-16,-3 4 1 15,-1 4 0-15,5 7 0 16,-1 7-1-16,1-3 1 16,-5-4-1-16,5-3 0 15,4-1-1-15,-5 0 1 16,5-7 0-16,0-7 0 15,4-5-2-15,0-6 1 16,0-9-9-16,0-3 0 0</inkml:trace>
  <inkml:trace contextRef="#ctx0" brushRef="#br0" timeOffset="22227.02">6258 3018 24 0,'12'-3'12'0,"9"-39"-8"0,-8 35 12 16,-1-4-16-16,5 3 0 15,8-3 1-15,1 4 0 16,7-1-1-16,1 1 0 15,0 3 0-15,3 8 1 0,1 3-1 16,-4 4 1-16,-1 4-1 16,-7 0 0-16,-1-4 0 15,-8 4 1-15,-13 0 0 32,-8 4 1-32,-5 3-1 15,-3 5 0-15,-5-1 0 16,-8 0 1-16,-5-4-1 15,-3 1 0-15,-1 3-1 16,-4 0 1-16,5-4-1 16,-1-3 1-16,4-8-1 0,5 1 1 0,4-1-1 15,4-8 0-15,5 1-1 16,3 0 1-16,5 0-1 16,4-4 1-16,4 3 0 15,5-3 0-15,-1 4-1 16,5 4 1-16,4 3 0 15,4 0 0-15,4 4 0 16,0 0 1-16,0 4-1 16,5 3 1-1,-5-3 0-15,-4-1 0 16,4-3 0-16,0 8 0 16,-4-5 0-16,-4-3 0 0,-4 0-1 15,-5-7 1-15,5-5 1 16,-5 1 0-16,1-4-2 15,-9 0 1-15,0-7-6 16,-9-1 0-16,9-7-6 16,4 0 1-16</inkml:trace>
  <inkml:trace contextRef="#ctx0" brushRef="#br0" timeOffset="23054.05">6854 2970 24 0,'0'11'12'0,"17"-22"-6"0,-17 11 12 16,4-4-16-16,-4-3 0 0,0 7 1 15,0 0 1-15,9-8-5 16,-1 4 0-16,9 1 3 15,0-1 0-15,4 0-1 16,8 0 1-16,5 1-2 16,-1-5 1-16,5 1-1 0,0-1 1 15,0 8-1-15,0-7 1 16,0 3 0-16,-1 0 0 16,-3 1-3-16,-5 3 1 15,-3 0-9-15,-5 0 1 16</inkml:trace>
  <inkml:trace contextRef="#ctx0" brushRef="#br0" timeOffset="25076.96">8128 2899 18 0,'-5'0'9'0,"10"-4"0"16,-5 4 4-16,0 0-13 0,0 0 1 15,0 0 1-15,4 4 0 16,-4 3-2-16,0 4 1 15,-4 4 1-15,-1 0 0 16,1 0 0-16,-4 0 1 0,-5 4-1 16,-4 3 0-16,9 4-1 15,-5 4 0-15,5 0 0 16,0-4 0-16,-1 8 0 16,5 3 0-16,0 1 0 15,0-8 0-15,4 3-1 31,0-3 1-31,0 0-1 16,4-8 1-16,0 1-1 0,4-5 1 16,-3-3-1-16,3 0 1 15,0-3-1-15,1-5 1 0,3 4-1 16,5-3 1-16,-4-8 0 16,-1 3 0-16,5-6 0 15,-4-5 0-15,4-3-2 16,-1 0 0-16,1-4-10 15,4-4 1-15</inkml:trace>
  <inkml:trace contextRef="#ctx0" brushRef="#br0" timeOffset="25786.46">8342 3097 22 0,'4'-8'11'0,"0"1"-4"16,-4 7 8-16,0 0-15 16,0 0 1-16,0 4 2 15,0-1 0-15,-4 5-3 16,4 3 0-16,-4 4 2 15,0 0 1-15,0 0-1 16,-1 3 0-16,1 9-2 16,4-5 1-16,-4 4 0 15,4 0 0-15,0 4-1 16,0-4 0-16,0 0 0 16,4-3 1-16,-4-4-1 15,0-4 1-15,0-4-1 16,4-4 1-16,-4 1 0 0,0-1 0 15,0-7 0-15,0 0 0 16,0 0-1-16,5-7 1 16,3-5-1-16,0-2 1 15,1-1-1-15,3-8 0 16,5 1 0-16,0-4 0 16,4 7 0-16,0 0 1 15,0 1-2-15,0-1 1 16,0 0-1-16,0 4 1 15,-4 0-1-15,0 4 1 16,-1 0 0-16,-3 7 0 0,-5 4-1 16,1 4 1-16,-5 7-1 15,0-3 1-15,0 7-1 16,-4 3 1-16,0 5-1 16,0-1 1-16,0 8 0 15,0 0 0-15,0-4 0 16,0-4 1-16,0 1-1 15,-4-1 0-15,8 1 0 16,-4-5 1-16,0-3 0 16,0-4 0-16,5-3 0 15,-1-1 0-15,-4-3-2 32,0-4 0-32,0 0-10 15,4-4 1-15</inkml:trace>
  <inkml:trace contextRef="#ctx0" brushRef="#br0" timeOffset="29245.31">9124 3478 27 0,'0'7'13'0,"8"-11"-11"0,-4 4 19 16,0 4-20-16,1 0 1 16,-1 3 0-16,0 1 1 0,0 3-4 15,0 4 1-15,1 4 2 16,-1 3 0-16,4 1-1 15,1-5 1-15,-5-3-1 16,0-4 0-16,0 12 0 16,0-1 1-16,1 1-2 0,-1-1 1 15,0 0-1-15,0-3 1 16,0-4-1-16,1 0 1 16,-1-4-1-16,0-3 1 15,-4-1 0-15,4-3 0 16,-4 0-1-16,0-4 1 15,0 0-1-15,4-8 1 16,1 1 0-16,-1-5 0 16,4 1-1-16,1-4 0 15,-1-3 0-15,9-1 0 0,-5 4 0 16,1 4 0-16,4-8 0 16,4-3 0-16,0-1-1 15,0-3 1-15,0 0-1 16,-4 0 0-16,0 3-1 15,-5-3 1-15,-3 4-1 16,-1 3 0-16,0 4-4 16,-3 8 0-16,3-4-4 15,5 3 0-15</inkml:trace>
  <inkml:trace contextRef="#ctx0" brushRef="#br0" timeOffset="28580.48">9115 3306 19 0,'0'11'9'0,"17"-18"-3"0,-9-1 11 16,5 8-16-16,4 0 1 0,0-4-1 16,8 4 1-16,8 0-2 15,5-3 0-15,8 3 1 16,-8-4 0-16,-4 0 0 16,4-3 0-16,0-1 0 15,-1 1 0 1,1 3-1-16,0-3 1 15,-4-1-3-15,-5 12 1 16,-8-8-7-16,-4 4 1 16</inkml:trace>
  <inkml:trace contextRef="#ctx0" brushRef="#br0" timeOffset="29832.54">9586 3661 24 0,'-4'-8'12'0,"4"20"-10"0,0-9 16 16,0-3-17-16,0 0 0 0,0 4 3 15,-5 3 0-15,1 5-5 16,0 3 1-16,0 3 2 16,0 5 1-16,-1-1-1 15,1 4 1-15,4-3-3 16,0-1 1-16,0 0 0 16,0-3 0-16,0 4-1 15,0-8 1 1,0-4-1-16,0-4 1 15,0 1-4-15,0-5 1 0,0-3-8 16,9-3 1-16</inkml:trace>
  <inkml:trace contextRef="#ctx0" brushRef="#br0" timeOffset="27490.62">9119 2578 24 0,'0'3'12'0,"5"-6"-9"15,-5 3 13-15,0 0-15 16,0 0 1-16,4 0 2 15,-4 0 1-15,0 0-6 16,0 0 1-16,4 0 2 16,0 3 1-16,0-3-1 15,-4 11 1-15,5 4-2 16,-5 4 0-16,4 4 0 16,-4-1 0-16,4 4 0 15,0 0 0-15,0 4-1 0,1 0 0 16,-1 4 0-16,0-1 1 15,0 1-1-15,0-12 0 16,1 1 0-16,-1-5 1 16,0 1-1-16,0-4 0 15,0-4 0-15,1 0 1 16,-5-3-1-16,4-4 1 16,-4 3 0-16,0-7 0 15,0 0 0-15,0 0 0 16,0 0-1-16,4-4 1 15,0 1-1-15,5-5 1 0,-1-3-1 16,0-4 1-16,5-4-1 16,4 1 0-16,4-5-1 15,-4 1 1-15,-1-1 0 16,1-3 0-16,4-4 0 16,-4 0 0-16,0 1-1 15,0 6 1-15,-1 1 0 16,1-1 0-16,-8 5-1 15,-1-1 0-15,1 4-1 16,-5 4 0-16,0 0-5 16,0 3 1-16,5 12-5 15,-9 0 0-15</inkml:trace>
  <inkml:trace contextRef="#ctx0" brushRef="#br0" timeOffset="28160.47">9523 2929 17 0,'0'-8'8'0,"12"4"1"15,-7 1 7-15,-1-5-15 16,4 5 1-16,1-1 1 15,-1 0 0-15,0 0-3 16,5 4 0 0,0-3 2-16,-1 3 0 15,-3 0-1-15,3 7 1 0,-3-3-2 16,-1 3 1-16,-4 4-1 16,-4 1 1-16,-4-1-1 15,-4 4 1-15,-5-8 0 16,0 1 0-16,1 3-1 15,-5 0 1-15,4 4-1 0,1-4 0 16,-1 4 0-16,5-4 1 16,-1 1-1-16,1-1 0 15,4 0 0-15,0-3 0 0,-1-5 0 16,5 1 0-16,0 0 0 16,0-1 0-16,5-3 0 31,3 0 1-31,0 0-1 15,5 0 1-15,4-3-1 16,0-1 1-16,4 0-1 16,4 1 0-16,0-1 0 0,0 0 1 15,0 0-1-15,1 1 0 16,-5 3-1-16,-5 0 0 16,-3 0-4-16,-5 3 0 15,-3 1-5-15,-5 4 1 0</inkml:trace>
  <inkml:trace contextRef="#ctx0" brushRef="#br0" timeOffset="22677.34">7056 3015 23 0,'0'0'11'0,"4"-4"-5"16,-4 4 14-16,0 0-20 15,0-4 0-15,-4 4 2 16,0 8 0-16,0 7-2 16,-1 7 0-16,1 4 2 15,0 4 0-15,0 4-1 16,0-1 1-16,-1 12-1 15,1-4 0-15,0-4 0 0,0 1 0 16,0-5-1-16,-1-3 1 16,1-4 0-16,0-3 0 15,4-4 0 1,0-5 0-16,0-6 0 16,0-1 0-16,0-3-3 15,-4-4 0-15,0-4-8 16,4-3 0-16</inkml:trace>
  <inkml:trace contextRef="#ctx0" brushRef="#br0" timeOffset="24160.76">7186 3612 23 0,'-8'0'11'0,"12"-7"-7"15,-4 7 18-15,0 0-20 16,0 0 0-16,9 0 1 15,-1 0 1-15,5 0-5 0,-1 0 0 16,9 0 3 0,4-4 0-16,1 0-1 15,7 1 0-15,1-1 0 16,-1 4 0-16,-7-4-2 16,-1 0 0-16,-4 4-8 15,4 0 0-15</inkml:trace>
  <inkml:trace contextRef="#ctx0" brushRef="#br0" timeOffset="23494.58">7266 3396 23 0,'0'-8'11'0,"4"-3"-4"15,-4 11 10-15,0 0-16 16,0 4 0-16,0-1 1 0,0 9 0 16,-4 3-2-16,0 3 0 15,0 1 2-15,0 3 0 32,-1 19-1-32,1-3 1 15,0-8-1-15,0-1 1 16,0 1-1-16,-1-3 0 15,1-5-1-15,4-3 1 16,0-4-2-16,0-4 1 0,0-8-8 16,0-3 1-16,0 0-3 15,0 0 1-15</inkml:trace>
  <inkml:trace contextRef="#ctx0" brushRef="#br0" timeOffset="23879.26">7506 3381 22 0,'-5'-8'11'0,"10"12"-9"0,-5-4 16 0,0 4-18 15,0-1 1-15,-5 5 1 16,-3 3 0-16,4 0-2 16,0 4 1-16,-1 0 1 0,1 4 0 15,0 3-1-15,0 8 1 16,0 7-1-16,-1-10 1 16,1-5-1-16,0 0 0 0,4 1-1 15,0-1 1-15,0-3-1 16,0 0 0-16,0-4 0 15,0-4 1-15,0 0-2 32,0-4 1-32,0-3-7 15,-4-4 0-15,4 0-2 16,0 0 0-16</inkml:trace>
  <inkml:trace contextRef="#ctx0" brushRef="#br0" timeOffset="-6658.98">3925 818 19 0,'-4'4'9'0,"13"-12"-6"0,-9 8 9 0,0 0-11 15,0 0 1-15,0 0 1 16,0 0 0-16,0 8-4 16,0-4 1-16,0-1 3 0,0 1 0 31,-9 11-1-15,-3 0 1-16,3-4-1 15,-3 12 0-15,-1-1 0 16,0-3 0-16,-3-1-1 15,-1-3 0-15,0 0-1 16,0 4 0-16,0 0 0 16,5 3 1-16,-1 0-1 15,1-3 0-15,3-4 0 0,1-4 0 16,3 1 0-16,1-5 1 16,0 0-1-16,0 1 0 15,0-4 0-15,-1-1 0 16,5 1 0-16,0 0 0 15,0 0-1-15,0-1 1 16,0-3 0-16,0 0 0 0,0 0 0 16,0 0 0-16,0 0 0 15,0 0 0-15,9 0 0 16,-1 0 0-16,1 0 0 0,3 0 0 31,1 0 0-31,4 0 0 16,4 0-1-16,0 0 1 15,4-3 0-15,0-1 0 16,0 0 0-16,1 4 0 16,-1 0 0-16,-4 4 0 0,0 0 0 15,-4-1 0-15,-5 1 0 16,1 0 1-16,-5 3-1 16,-4-3 1-16,1 0-1 15,-1-1 1-15,0 1 0 16,0 0 0-16,-4-4 0 15,0 0 1-15,0 0-2 16,0 0 1-16,0-4-1 16,-4-3 1-16,0 3-1 15,4-3 1-15,-4-1-1 16,-1 1 0-16,1-1 0 16,4-3 1-16,0-4-1 15,0 0 0-15,0 0 0 16,-4 0 0-16,4 0 0 15,-4 0 1-15,4 4-1 0,-4 0 0 16,-1-4 0-16,1 0 1 16,0-4-1-16,4 4 0 15,0-3 0-15,-4-1 0 16,4 0-1-16,0 4 1 16,0 0 0-16,0 4 0 0,0 0 0 15,-4-4 0-15,4 4 0 16,-5 3 1-16,1 5-6 15,4-5 1-15,4 8-7 16,-12-4 1-16</inkml:trace>
  <inkml:trace contextRef="#ctx0" brushRef="#br0" timeOffset="51848.94">4438 5670 22 0,'0'12'11'0,"0"-31"-8"0,0 19 12 31,0 0-13-31,0 0 0 0,0 0 0 16,-4-4 1-16,0 4-4 15,-1 0 0-15,-3-4 3 16,-5 4 0-16,1 0-1 15,-1 4 1-15,1 0-1 16,-5 7 0-16,0 0-1 16,0 4 1-16,5 0-1 0,-1 4 1 15,0 0-1 1,1 3 1-16,-1 0-1 0,1-3 1 16,-1 3-1-16,0 1 1 15,5 3-1-15,-5 0 0 16,5-3 1-16,0-1 0 0,3 4-1 15,1-3 0-15,4 6 0 16,4-2 1-16,1-5-1 16,3 4 1-16,-4 0-1 15,9 4 0-15,-1-7 0 16,-3 3 1-16,3-4-1 16,-7-7 0-16,3 0 0 31,0-8 0-31,1 1 0 0,3-1 1 15,5-3-1-15,0 4 1 16,4-8-1-16,4 7 1 16,5-7-1-16,-1 0 1 0,0-11-1 15,5-4 1-15,0 4-1 16,-9-4 1-16,0-8-2 16,0 1 1-16,1-4-1 15,-5 0 1-15,-5-8-1 0,-3 4 1 16,-5-3-1-16,-3-1 0 15,-5 0 1-15,0 4 0 16,-5 1 0-16,1-1 1 16,-4-4-1-16,-5 4 0 0,1 0 0 15,-5 0 1-15,0 1-1 32,0 10 0-32,0 4-1 0,1 4 1 0,-1 0 0 31,0 3 0-31,-4 1 0 0,4 7 0 15,0-4-4-15,0 0 0 16,9 0-6-16,8 8 0 16</inkml:trace>
  <inkml:trace contextRef="#ctx0" brushRef="#br0" timeOffset="52251.23">4354 5932 21 0,'-4'-8'10'0,"12"27"-5"0,-8-15 10 0,4 0-14 15,1 7 1-15,-1 4 1 16,0 3 0-16,4 5-3 16,1 3 0-16,3 0 2 15,-3 0 0-15,3 4-1 0,-3 4 1 16,3-1-1-16,-3-7 1 31,-1 4-1-31,1-7 0 16,-1-1 0-16,-4-7 0 15,0 0 0-15,1-4 1 16,-1-3-1-16,0-5 1 0,-4-3-5 16,0 0 1-16,4-7-8 31,17 3 1-31</inkml:trace>
  <inkml:trace contextRef="#ctx0" brushRef="#br0" timeOffset="52652.51">4917 5865 24 0,'-4'3'12'0,"4"-3"-8"16,0 0 12-16,0 0-14 16,0 0 1-16,8 0 1 31,1 0 0-31,-1 0-5 15,5 0 0-15,-1 0 3 16,5 0 1-16,4 0-2 0,0 0 0 16,4-3 0-16,-4 3 0 15,5-4 0-15,-1 0 0 0,-4 0-4 16,0 1 1-16,-4 3-7 16,-1-4 0-16</inkml:trace>
  <inkml:trace contextRef="#ctx0" brushRef="#br0" timeOffset="53053.49">4921 6085 24 0,'0'-4'12'0,"0"-3"-7"16,0 7 13-16,0 0-16 15,0 0 1-15,5 0 0 16,3-4 0-16,0-3-4 0,5 7 1 16,0 0 2-16,3-4 1 15,5 4-2-15,5-8 0 16,-1 5 0-16,4-5 0 16,5 4-1-16,-5 1 1 0,-4 3-2 15,1 0 0-15,-5 0-9 16,4 0 1-16</inkml:trace>
  <inkml:trace contextRef="#ctx0" brushRef="#br0" timeOffset="53853.44">5615 5726 21 0,'-5'4'10'0,"-3"-8"-4"0,8 4 8 16,-4 4-13-16,0 0 0 16,-1 3 1-16,1 1 0 15,4 3-3-15,-4 4 1 16,4 0 2-16,-4 4 1 15,0-4-2-15,-1-1 1 16,-3 13-1-16,4-5 1 16,0 8-1-16,4 0 1 0,-5 3-1 15,5-3 0-15,0 8-1 16,5-8 0-16,-1-4 0 16,0-4 1-16,0 0-1 15,0-3 1-15,5 0-1 16,3 0 1-16,5-5-1 15,0-2 1-15,0-1-1 16,4-4 0-16,4-3 1 16,5-4 0-16,-5-4-1 15,4-3 1-15,1-4 0 16,-5-4 0-16,0-4-1 16,0 4 1-16,0-7-1 15,-4-1 1-15,0 1-1 16,-8-4 1-16,4-4-1 15,-9 0 0-15,1-4 0 16,-1 12 0-16,-8-4 0 16,0 0 0-16,0-4 0 0,0 0 0 15,-4 0 0-15,0 0 1 16,-5 4-1-16,1 0 0 16,-5 7 0-16,-4 0 0 15,1 12 0-15,-5 0 0 16,0-1-1-16,-5 4 1 15,-3-3 0-15,0 3 0 16,-1-7-2-16,5 7 1 16,0 4-9-16,4 11 0 0</inkml:trace>
  <inkml:trace contextRef="#ctx0" brushRef="#br0" timeOffset="55036.67">3425 6940 22 0,'-4'15'11'0,"-8"8"-6"16,3-23 8-16,1 3-12 16,-1-3 0-16,1 4 0 0,-5 4 1 15,1 3-2-15,-5 4 0 16,-4 3 2-16,0 5 0 15,-4 3-1-15,-1 4 1 0,1-8-1 16,0 1 0-16,0-1 0 16,0 4 1-16,4 0-2 15,4-7 1-15,0 0-1 16,4-4 1-16,1 0-1 16,3-4 1-16,1-4-1 15,4 1 1-15,0-4-1 16,4-1 0-16,0-3 0 15,8 0 1-15,5-3-1 0,3-5 1 16,1 1 0-16,4-1 0 16,9 1-1-16,-1 3 0 31,5 4 0-31,-1 0 0 0,1 0-1 16,4 0 1-16,-1 0 0 15,-3 7 0-15,0-3 0 16,-5 0 0-16,1-4 0 15,-5 4 1-15,-4-1-1 16,0-3 1-16,-9-3 0 16,1 3 0-16,0 0 0 15,-9-4 1-15,0-4-1 0,-4 1 0 16,0-1-1-16,0 1 1 16,-4-4-1-16,-5-4 1 15,1 0-1-15,-5 0 1 0,1-4-1 16,-1 1 1-16,1-5-1 15,-5 1 0-15,4-1 0 16,1-3 1-16,-5-4-1 16,0 12 0-1,4-5 0-15,1 12 0 16,3-4 0-16,1 4 0 16,0 0-2-16,-1 0 0 15,5-1-10-15,12 12 1 16</inkml:trace>
  <inkml:trace contextRef="#ctx0" brushRef="#br0" timeOffset="56001.95">3980 6742 20 0,'0'-3'10'0,"4"-12"-5"0,-4 15 6 16,0 0-10-16,4 3 0 0,-4-3 1 15,0 4 1-15,0 7-3 16,-4 1 0-16,0 3 3 16,0-1 0-16,0 5-1 15,-5 7 1-15,1 0-1 16,-1 1 0-16,1-5 0 15,0 4 0-15,3 8-1 16,1 3 0-16,0 0-1 16,4-3 1-16,0 7-1 15,0-7 0-15,4-1 0 16,5 1 0-16,-1-4 0 16,0 0 1-16,5-8-1 15,0-3 0-15,3-4 1 16,1-8 0-16,0-7 0 15,0 0 0-15,4-11 0 16,4 0 0-16,0-12-1 0,1 5 1 16,-1-8-2-16,-8-4 1 15,-1-4-1-15,1-3 0 16,0 3-1-16,0 1 1 16,4-1-1-16,-4-3 0 15,-1 3 1-15,1 0 0 16,-4 8 0-16,-5 0 1 15,1 0-1-15,-1 4 1 16,-4 3 0-16,0 4 1 16,1 0-1-16,-5 4 0 15,0 0 0-15,0-1 1 0,0 12-1 16,0 0 1-16,0 0-1 16,0 4 1-16,0 0-1 15,0 7 1-15,0 4-1 16,0 0 1-16,-5 4-1 15,1 3 1-15,0-3-1 16,0 3 1-16,0 0-1 16,-1 5 0-16,1 6 0 15,0 1 0-15,4 3 0 16,-4 1 0-16,4-9 0 16,0 5 0-16,0 3 0 15,0-3 1-15,0 0-1 16,4-8 1-16,-4-4-1 15,0-3 1-15,0-4-1 16,4-8 1-16,0 1-1 16,-4-4 0-16,0-4-4 15,0-8 0-15,9-7-6 16,8 0 0-16</inkml:trace>
  <inkml:trace contextRef="#ctx0" brushRef="#br0" timeOffset="56880.62">4791 7086 24 0,'-4'0'12'0,"8"8"-7"0,-4-8 14 0,8 0-17 31,1 0 1-31,3 0 0 16,5 0 1-16,0-8-5 16,0 8 1-16,-4-4 3 0,-1 4 0 15,5-3-2-15,-4-1 1 16,3 0-1-16,1-3 1 15,4-1-2-15,-4 1 1 16,0 3-1-16,0-4 1 16,-5 8-1-16,-3-3 1 15,-9 3-9-15,0 0 1 0,4 7-4 16,0 1 1-16</inkml:trace>
  <inkml:trace contextRef="#ctx0" brushRef="#br0" timeOffset="56436.68">4833 6925 27 0,'0'-7'13'0,"0"14"-11"0,4-3 18 15,0 0-19 1,9 0 1-16,0-4 1 0,-5-4 0 16,5 4-4-16,-1-4 0 15,5-3 2-15,4 3 1 16,0 0-1-16,0 0 0 16,0 4-1-16,0 0 1 15,0 0-4-15,-4-3 1 0,-4 3-7 31,3 0 0-31</inkml:trace>
  <inkml:trace contextRef="#ctx0" brushRef="#br0" timeOffset="62246.57">5552 7008 20 0,'-9'3'10'0,"9"-6"-3"15,0 3 11-15,0 0-17 16,4-4 0-16,-4 4 2 0,5-4 1 16,-1 4-4-16,-4 0 0 15,4-4 2-15,-4 4 1 16,4-3-1-16,5-1 1 15,-1 4-2 1,5 0 0-16,-1 0-1 16,5 0 1-16,4 0-1 15,4 0 0-15,1 0-1 16,3 0 1-16,-4 0 0 16,0 0 1-16,-4 0-1 15,0 0 0-15,-4 0 0 16,0 0 0-16,-4 0 0 0,-1 0 1 15,-3 0-1-15,-1 0 1 16,-8 0 0-16,0 0 0 0,0 0-4 16,0 0 0-16,8 0-7 15,-3 4 1-15</inkml:trace>
  <inkml:trace contextRef="#ctx0" brushRef="#br0" timeOffset="63593.06">6321 6552 17 0,'0'4'8'0,"0"-4"0"0,0 0 4 0,0 0-11 16,0 0 0-16,0 0 2 15,4 7 0-15,-4 4-3 16,0 1 0-16,0 10 2 16,4 0 1-16,-4 8-1 15,4 0 1-15,-4 0-1 16,0 7 0-16,-4 1-1 0,0-1 1 15,0-7-2-15,-1 0 1 16,1 0 0-16,0 0 0 16,0-1-1-16,-5 1 0 0,9 0 0 31,-4-4 1-31,4 1-1 16,-4-5 1-16,4-3-1 15,0-4 1-15,0-4 0 16,0-4 0-16,0 1 0 0,0-1 0 15,0-3 0-15,0 0 1 16,0-4-1-16,0-8 0 16,4 1-1-16,0-5 1 0,9-2-1 15,-5-1 0-15,5-4 0 16,0-3 0-16,-1-5 0 16,5 12 0-16,0 0-1 15,0 4 1-15,0-7 0 16,-1 3 0-16,1-4 0 15,0 4 0-15,-4 0 0 16,-1 4 0-16,-3 0-1 0,-1 3 1 16,0 4 0-16,1-3 0 15,-5 3 0-15,0 4 0 16,0-3-1-16,1 6 1 31,-1-3 0-31,-4 0 1 0,8 8-1 16,1-5 1-16,-1 5-1 15,0 3 1-15,1 4-1 16,-1-7 1-16,1-1-1 16,-1 1 1-16,0-1-1 15,5 4 0-15,0 8 0 16,-1 0 1-16,1-1-1 16,-5 1 0-16,5 0 0 15,-1 3 0-15,-3-3 0 16,3-4 0-16,-3 0 0 15,3-4 1-15,-3 0-1 16,-1-4 1-16,1-3 0 16,-1 0 0-16,1-4 0 15,-9 0 1-15,0 0-1 16,4-4 0-16,0-3 0 16,0-5 1-16,0 1-2 15,5 0 1-15,-5-4-1 0,4-4 1 16,1-3-1-16,-1 0 0 15,-4 7 0-15,1-4 0 16,3-3 0-16,-4-5 0 16,0 1 0-16,1-4 0 15,-1 1 0-15,0-5 0 16,0 0 0-16,0 1 0 16,5 3 0-16,-5-4 0 15,0 4 0-15,0 4 0 0,1 4 0 16,-5-1 0-16,0 8-1 15,0 4 1-15,0 0-3 16,0 11 1-16,0-7-11 16,12 7 1-16</inkml:trace>
  <inkml:trace contextRef="#ctx0" brushRef="#br0" timeOffset="65406.03">8224 6559 13 0,'0'4'6'0,"4"-11"1"0,-4 7 7 31,0 0-13-31,0 0 1 0,0 3 1 16,0 9 1-16,0-1-5 16,0-4 1-16,0 12 3 15,0 3 0-15,0 1 0 16,0 3 0-16,0 8-1 16,0 3 0-16,-4 0 0 15,0 1 0-15,0-5-1 0,0 1 1 16,4-1-1-16,0 5 1 15,0-1-1-15,0-3 0 16,0-1 0-16,0-3 0 16,0-7-1-16,0-5 1 0,0-3 0 15,0-4 0-15,0-3-1 16,0-1 1-16,0 1 0 16,0-4 0-16,0-4 0 31,0-8 0-31,4-3 0 0,4-4 0 15,1-7-1-15,-1-5 0 16,0-2 0-16,5 10 0 16,0 0 0-16,-1 4 0 15,1-3-1-15,0-1 1 16,-5 0 0-16,5 4 0 0,-1-3 0 16,1 6 0-16,-5 1-1 15,1 4 1-15,-1-1-1 16,0 5 1-16,1 3-1 15,-1 0 1-15,1 0-1 0,-1 3 1 16,-4 5 0-16,5-1 0 16,-1 4 0-16,0-3 0 15,1 3 0-15,3 0 1 16,1 1 0-16,0 2 0 16,-1 5-1-16,1 0 1 0,-1-1-1 15,1 1 1-15,0 0-1 16,-1 0 1-16,-3-5-1 31,3 1 1-31,-3-3 0 16,-1-5 0-16,0-3 0 15,1-4 0-15,-1 0 0 16,1-8 1-16,-1-3-1 16,0-4 1-16,5-3-1 15,-5-9 1-15,9 12-1 16,-4-7 0-16,0-8-1 0,-1 0 0 15,1-3 0-15,-1-1 0 16,1 0 0-16,0 1 0 16,-5-1 0-16,5 1 0 15,-5-5-1-15,-4 5 0 16,0 6-3-16,1 1 0 16,-1 4-9-16,0 3 0 15</inkml:trace>
  <inkml:trace contextRef="#ctx0" brushRef="#br0" timeOffset="66036.27">8981 6985 23 0,'-9'0'11'0,"18"8"-4"15,-9-8 11-15,0 0-16 16,8-4 0-16,5 0 1 16,3 0 1-16,5 8-5 15,0-4 0-15,5 0 3 16,-1 0 0-16,0 0-4 16,0 0 0-16,9-7-7 15,0 3 0-15</inkml:trace>
  <inkml:trace contextRef="#ctx0" brushRef="#br0" timeOffset="65765.42">9018 6821 25 0,'0'-4'12'0,"13"8"0"15,-13-4 9-15,8 0-20 16,1 0 1-16,3-4 0 0,1 4 1 15,0 0-4-15,4-7 1 16,-1 7 1-16,1 0 1 16,0-4-1-16,0 0 0 15,0 4-4-15,-1-4 0 16,5 1-7-16,0 3 0 16</inkml:trace>
  <inkml:trace contextRef="#ctx0" brushRef="#br0" timeOffset="66473.7">9510 6832 27 0,'-4'-4'13'0,"4"4"-7"0,0 0 18 16,0 0-23-16,0 0 0 16,4 4 2-16,5-8 0 15,-1 4-4-15,5 0 1 16,3 0 2-16,5-3 0 0,5-1-1 16,3-4 1-16,0 1-1 15,5 3 0-15,-5 4-1 31,1-4 1-31,-5 1-4 16,0 3 0-16,0 0-8 16,-12-4 1-16</inkml:trace>
  <inkml:trace contextRef="#ctx0" brushRef="#br0" timeOffset="68783.16">10191 6604 22 0,'0'-11'11'0,"0"4"-8"16,0 7 12-16,0 3-15 15,0 1 1-15,0 0 1 16,0 11 0-16,0 3-2 15,-4 5 0-15,4-5 2 0,0 12 0 16,0-4 0-16,-5 8 0 16,1-4-1-16,0 4 1 15,0-8-1-15,0 0 1 0,4-4-2 16,-5-7 1-16,5 0 0 16,0-4 0-16,0 1-1 15,0-5 1-15,0 1 0 16,0-5 0-16,0 1 0 15,0 0 0-15,0-4 0 16,0-8 0-16,0-3-1 0,5-4 0 16,-1 4 0-16,0-8 0 15,4 1 0-15,1-1 0 32,3 0 0-32,1-3 0 15,4-4-1-15,0-4 1 0,8 0 0 16,0 0 0-16,5 8-1 15,-5 3 1-15,0 0-1 16,0 12 1-16,-4-1 0 16,0 8 0-16,-4 0-1 15,4 8 1-15,-8 3-1 16,-1 4 1-16,-3 0 0 16,-5 4 0-16,0 7 0 0,-4-8 1 15,0 5-1-15,0 3 1 16,0-7-1-16,-4 3 1 0,4 0-1 15,0 1 1-15,-4-8-1 16,4-4 1-16,0 4-1 16,0-4 1-16,0-3-1 15,0-5 1-15,0-3-3 16,0 0 1-16,4-11-9 31,4 0 0-31</inkml:trace>
  <inkml:trace contextRef="#ctx0" brushRef="#br0" timeOffset="69400.5">11157 6574 22 0,'-4'-7'11'0,"4"-4"-4"0,0 11 9 15,0 0-15-15,-4-4 1 16,0 0 2-16,-5 0 0 16,-3 4-5-16,-5 0 0 15,-4 0 3-15,-4 0 1 0,0 4-2 16,-1 0 1-16,1 3-2 15,0 8 1-15,0 0 0 16,4 0 0-16,0 8-1 16,4 3 1-16,4-4-1 0,1 1 1 15,-1 3 0-15,0 4 0 16,1-8-1-16,-1 4 1 16,5-3-1-16,4 3 1 15,4 4 0-15,4-8 0 16,0-3-1-16,-4-4 0 15,4 0 0-15,5-4 1 16,3-4 0 0,1 1 0-16,4-5 0 15,4-3 0-15,0 0-5 16,4 4 1-16,0-4-8 0,9-4 0 16</inkml:trace>
  <inkml:trace contextRef="#ctx0" brushRef="#br0" timeOffset="69966.06">11267 6840 25 0,'4'-12'12'0,"-13"24"-6"0,9-12 13 0,0 0-18 15,0 0 1-15,5 7 1 16,-5 0 0-16,0-3-3 16,0 7 0-16,0 4 2 15,4-3 1-15,-4 6-1 16,8-3 0-16,-4-4 0 0,1 1 0 15,-1 3-1-15,0 3 0 16,4 1 0-16,-3 0 0 16,-1-1-1-16,4-3 1 0,1-4-1 15,-5 1 1-15,4 3-1 16,-8-8 1-16,9 0 0 16,-5-3 0-16,0 0 0 15,-4-4 0-15,0 0-1 16,9-4 1-16,-5-3 0 15,4-1 0-15,1-3-1 16,3 0 1-16,1-4-1 16,-1 0 0-16,-3 4 0 15,-1-4 0-15,1 0 0 16,3-4 1-16,1 1-2 16,4-1 1-16,-5 0 0 15,1 4 0-15,-1-7-2 16,-3 7 0-16,-1 0-10 15,1 0 0-15,3 4-1 0,-3 3 1 16</inkml:trace>
  <inkml:trace contextRef="#ctx0" brushRef="#br0" timeOffset="70648.03">12132 6249 20 0,'-8'-3'10'0,"8"10"-5"0,0-3 14 16,-4 3-19-16,-5 1 1 15,1-1 1-15,-9 4 0 16,0 1-2-16,-8 3 0 16,0 7 2-16,0 4 0 0,4 8 0 15,0-1 0-15,4 8 0 16,0 4 0-16,0 4-1 16,5-1 0-16,3 1 0 31,1 0 0-31,4 3 0 15,4-7 0-15,0-8 0 16,4-7 0-16,0 0 0 0,4 0 0 16,1-4-1-16,-1-4 1 15,1 1-1-15,-1-8 1 16,9-4-3-16,-5-4 1 0,1-3-9 16,8-4 0-16</inkml:trace>
  <inkml:trace contextRef="#ctx0" brushRef="#br0" timeOffset="71148.55">12464 6339 24 0,'0'0'12'0,"-4"7"-7"0,4-3 12 0,0 4-16 31,-4 7 0-15,0 26 2 0,-5 4 0-16,5-4-3 15,-4 7 0-15,3-3 2 16,1-4 1-16,0 4-1 0,0-4 0 15,0 0-1-15,-5-7 0 16,5-4 0-16,0-1 0 0,0-6 0 16,-1-4 0-16,5-5-1 15,0-2 1-15,0-5-5 16,0 1 0-16,0-16-6 16,9 4 1-16</inkml:trace>
  <inkml:trace contextRef="#ctx0" brushRef="#br0" timeOffset="71518.48">12141 6391 25 0,'-13'0'12'0,"17"-3"-8"0,-4 3 14 16,5-4-15-16,3 4 0 0,5-8 1 15,8 5 0-15,4-1-5 16,8 0 0-16,9-3 3 15,0-1 1-15,0 1-2 16,0 3 0-16,-4-3 0 0,0 7 0 31,0 0-3-31,-4 0 1 16,-5 0-9-16,5-4 1 16</inkml:trace>
  <inkml:trace contextRef="#ctx0" brushRef="#br0" timeOffset="74580.48">12838 6933 18 0,'4'0'9'0,"1"-19"0"16,-5 19 7-16,0 0-15 15,0 0 1-15,0 0 2 16,0 0 0-16,0-7-4 16,-5-1 0-16,1 5 3 15,0-5 0-15,-4 1-1 16,-1-1 0-16,-3 4-1 16,-1 4 1-16,-4 0-2 15,0 0 1-15,1 4 0 16,-1-4 0-16,0 8 0 0,0 3 0 15,0 0-1-15,1 4 1 16,3 0-1-16,0-4 1 16,-3 4-1-16,3 0 0 15,5 4 0-15,-1 3 0 16,5 0 0-16,4 1 1 16,8-4-1-16,5 3 1 15,4-7-1-15,4-4 1 16,4-3 0-16,0-5 0 15,-4-3-2-15,0 0 0 16,0-3-10-16,9-5 1 0</inkml:trace>
  <inkml:trace contextRef="#ctx0" brushRef="#br0" timeOffset="75129.45">12956 6544 20 0,'0'-3'10'0,"4"6"1"0,-4-3 5 16,0 0-14-16,9 0 0 0,-1 0 2 16,0 0 0-16,5 0-5 15,4 0 1-15,0 0 2 16,4 0 1-16,4 0-1 15,0-3 0-15,0 3-2 16,5 0 1-16,-1-4-2 16,0 0 1-16,1 0-4 15,-5 1 0-15,0-1-6 16,1 0 1-16</inkml:trace>
  <inkml:trace contextRef="#ctx0" brushRef="#br0" timeOffset="76017.86">13435 6242 26 0,'8'0'13'0,"1"7"-11"16,-1-7 19-16,5-3-20 16,-1 3 1-16,9-4 1 15,0 4 0-15,9 0-4 16,3 0 0-16,1-8 3 15,4 8 0-15,0-3-1 16,0-1 1-16,4 4-2 0,0 0 1 16,0 0-1-16,-9 0 0 15,1 0-2-15,-5-4 1 16,-4 4-9-16,1 0 1 16</inkml:trace>
  <inkml:trace contextRef="#ctx0" brushRef="#br0" timeOffset="75602.69">13704 6279 23 0,'-4'-4'11'0,"8"8"-5"0,-4 0 13 15,0 0-17-15,0 3 0 16,0-3 1-16,-4 3 1 15,0 8-5-15,-1 8 1 0,1 3 2 16,-4 7 0-16,-1 1-1 16,1 3 1-16,0 5-1 31,-1 2 0-31,5-3 0 16,0 1 0-16,4-9-1 15,-5-3 1-15,5-8-1 0,0 5 1 16,0-5-1-16,0-11 1 15,5-3-2-15,-1-1 0 16,-4-3-4-16,0-4 1 0,8-8-7 16,1 1 1-16</inkml:trace>
  <inkml:trace contextRef="#ctx0" brushRef="#br0" timeOffset="77170.4">13897 6858 24 0,'-8'-7'12'0,"16"-1"-4"0,-4 8 11 16,5 0-17-16,-1 0 0 15,5-3 0-15,4 3 0 32,16 0-2-32,-3 0 0 15,-1-4 2-15,5 8 0 0,-5-12-1 16,1 4 0-16,-5 4-3 16,0 0 0-16,-4 0-8 15,4 0 1-15</inkml:trace>
  <inkml:trace contextRef="#ctx0" brushRef="#br0" timeOffset="76439.73">14040 6634 22 0,'-4'-22'11'0,"0"40"-4"16,4-14 10-16,0 7-16 16,-4-7 1-16,4 3 0 15,0 8 1-15,-5 0-4 16,1 4 1-16,4 3 2 15,-4 8 0-15,0-7 0 16,-1 7 0-16,1 0-1 16,0-1 1-16,0-6-1 0,0-1 0 15,4-3 0-15,0 0 0 16,0-4 0-16,0-4 0 16,0 0-3-16,0-7 1 15,4-1-7-15,-4-3 1 16,12 0-3-16,-3 0 0 15</inkml:trace>
  <inkml:trace contextRef="#ctx0" brushRef="#br0" timeOffset="76838.09">14191 6623 18 0,'-4'7'9'0,"8"-10"-6"16,-4 6 12-16,0 1-14 15,0 0 1-15,0 7 1 0,0-4 0 16,0 5-3-16,0-1 1 15,0 4 2-15,0 4 0 16,0 7 0 0,0-8 0-16,0 1-1 15,0 3 1-15,-4-3-1 0,0 7 0 16,4-3-1-16,0 3 0 16,-4-8 0-16,4-3 0 15,0-3 0-15,0-1 0 16,0 0-1-16,0-3 1 0,0-1-2 15,0-3 0-15,0-1-9 16,0-3 0-16</inkml:trace>
  <inkml:trace contextRef="#ctx0" brushRef="#br0" timeOffset="77707.53">14456 6141 26 0,'9'19'13'0,"7"-1"-12"0,-7-6 17 16,3 6-18-16,9 5 1 15,0 7 1-15,0 7 1 16,9 8-3-16,-5 11 0 15,0 4 2-15,0-1 0 16,-12 5 0-16,0-4 0 0,-5-1 0 16,-8 5 0-16,-4-12 0 15,-9-3 0-15,-4-5-1 16,-8 1 1-16,4-4-1 16,0-3 0-1,4-5 0-15,-4 1 1 16,13-12-2-16,-5-3 1 15,1-4-5-15,3-4 1 16,5-3-8-16,0-5 1 16</inkml:trace>
  <inkml:trace contextRef="#ctx0" brushRef="#br0" timeOffset="133723.97">-6328 9365 12 0,'0'-4'6'0,"4"0"0"16,-4 4 6-16,4-7-12 16,1-1 0-16,3 4 1 15,0-3 1-15,-8 7-1 0,5-4 0 32,-5 4 2-32,0 0 0 15,0 8 0-15,-5 3 1 16,-3 4-1-16,-5 4 0 15,-3-1-1-15,-1 5 0 0,-8 3-1 16,4 4 0-16,0 0 0 16,0-4 1-16,0-8-2 15,4 1 1-15,0 0-1 16,4-4 1-16,1-4-1 16,3 0 1-16,5-3-1 15,4-5 1-15,0-3-1 16,9 0 0-16,-1-3 0 15,0-1 0-15,5 4 0 16,8 0 0-16,4 0-1 16,0 0 1-16,1 4 0 0,3-1 0 15,-4 1-1-15,5 0 1 16,-9-1 0-16,0 1 1 0,-9 0-2 16,1 0 1-16,-1-1 0 15,-3 1 0-15,-1 0 1 16,-4 0 0-16,-4-4-1 15,0 0 1-15,0 0 0 16,0-8 0-16,5 1 0 16,-1-1 1-16,-4-3-2 0,0 0 1 31,0-8 0-31,0-3 0 0,-4-8-1 0,-1 4 0 31,-3-8 0-31,0 0 1 16,3 1-1-16,-3 3 0 0,4 4-1 15,4 0 0-15,-4 7-3 16,4 4 0-16,0 0-7 16,0 15 1-16</inkml:trace>
  <inkml:trace contextRef="#ctx0" brushRef="#br0" timeOffset="134555.59">-5832 9096 21 0,'0'-15'10'0,"4"0"-1"0,-4 15 10 0,0 0-16 15,0 0 0-15,0 0 1 16,0 3 0-16,0 9-5 16,0 3 0-16,-4 3 3 15,0 1 1-15,-5 3-2 16,5 8 1-16,-4 8-1 15,3-5 0-15,1 5-1 0,0 3 1 16,0-8 0-16,0 1 0 31,4 3-1-31,4-7 1 0,0 4-1 16,0-12 0-16,0-3 0 16,5 0 1-16,-1-5-1 15,1-6 0-15,-1-1 0 16,5-3 1-16,-1 4-1 15,1-1 1-15,4-3-1 16,0-4 1-16,-1-8-1 16,1-3 0-16,8-4-1 0,-8-7 0 15,4-1-1-15,4-6 0 16,-4-5-1-16,-8-3 0 16,4-1-1-16,0-3 1 0,-1 4-1 15,1-4 1-15,0 3 0 16,-4-3 1-16,-1 8 0 15,1 3 1-15,-1 7 1 16,-3 5 1-16,-5 6 1 16,0 5 0-1,-4 7 0-15,-4 7 0 16,0 5 0-16,0 6 0 16,-1 1 0-16,1 3 0 15,0 12-2-15,0 3 0 16,0 1 0-16,4 3 0 15,-5-4 0-15,1 4 0 0,0 4 0 16,0 0 0-16,0-11 0 16,-1-8 0-16,5 0 0 15,0 0 0-15,0-7 0 16,0-4 1-16,0-4-1 0,0-4 0 16,5-7-5-16,-5 0 0 15,8-3-4-15,5 6 1 16</inkml:trace>
  <inkml:trace contextRef="#ctx0" brushRef="#br0" timeOffset="135160.44">-5202 9484 24 0,'0'-7'12'0,"9"10"-5"16,-9-3 13-16,8-3-18 15,5 3 1-15,8 0-1 16,0-8 1-16,4 4-4 0,0 1 0 31,4-1 2-31,9 0 1 16,-12 0-7-16,-5 1 0 16,0 6-4-16,4 5 0 15</inkml:trace>
  <inkml:trace contextRef="#ctx0" brushRef="#br0" timeOffset="134887.77">-5206 9361 22 0,'4'-8'11'0,"17"-3"-5"16,-21 11 15-16,9 0-19 15,3 0 1-15,5 0 1 0,4 0 1 16,0 0-6-16,0-4 0 15,0 1 4-15,8-1 0 16,-7 0-2-16,-1-3 1 16,-5-1-5-16,1 5 1 15,-4-5-8-15,-1 16 0 16</inkml:trace>
  <inkml:trace contextRef="#ctx0" brushRef="#br0" timeOffset="135810">-4332 9021 20 0,'-4'-8'10'0,"4"8"0"0,0 0 12 15,0 0-21-15,0 0 0 16,-4 4 1-16,-5 4 1 16,-3 3-4-16,-1 4 1 0,-4 3 1 15,5 9 1-15,-5-1-1 16,0 4 0-16,0 7 0 16,5 8 0-16,-1-8 0 15,5 4 0-15,-1 0 0 16,5-3 0-16,0-1-1 0,4 0 1 15,12-7-1-15,5-4 1 16,4-3-1-16,13-4 1 31,4-12-1-31,-9 0 1 16,5-18 0-16,3 4 0 0,1-8-1 16,0 0 1-16,-4-4-1 15,-1-3 1-15,-3-1-1 16,-5-3 1-16,-4-4-1 15,-4-3 0-15,-5-5 0 16,-7 5 0-16,-5-5 0 0,0-3 1 16,-5-3-1-16,-3 2 0 15,-5 5 0-15,1 7 0 16,-1 4 0-16,-4 0 0 0,1 4-1 16,-5 7 1-16,0 7-2 15,-5 8 1-15,-7 0-10 16,-5 11 0-16</inkml:trace>
  <inkml:trace contextRef="#ctx0" brushRef="#br0" timeOffset="136690.34">-2281 8980 25 0,'0'-4'12'0,"-9"4"-6"0,5 0 11 0,-8 4-15 16,-5 7 0-1,-4 4 0-15,-9 4 1 16,1 7-4-16,-1 4 0 0,1 3 3 16,0 12 0-16,-1 7-1 15,5 8 1-15,4-4-1 16,0 8 0-16,8-16 0 15,9 1 0-15,8-4 0 16,9-8 0-16,4 0-1 16,12-7 1-16,9-11-1 15,8-8 1-15,-8-7 0 16,0-8 0-16,0-7 0 0,0 3 0 16,-1-10-1-16,1-8 1 15,-4-12-1-15,-5 1 0 16,-4-8-1-16,-4-15 1 0,-8 16-1 15,-5-1 1-15,-3 0-1 16,-10 0 1-16,-7 0 0 16,-5 4 0-16,0 8 0 15,-4 3 0-15,0 7-1 16,4 8 1-16,-4 8-4 0,0 7 1 31,-8 4-8-31,0 14 1 16</inkml:trace>
  <inkml:trace contextRef="#ctx0" brushRef="#br0" timeOffset="136940.34">-2361 9387 22 0,'4'15'11'0,"17"15"1"15,-12-26 11-15,-1 10-21 16,0 5 0-16,1 0 2 15,-5 3 0-15,4 1-5 16,-3-1 1-16,3 4 3 16,0 0 0-16,1 1-2 15,-1 2 1-15,5-2-1 16,-5-5 0-16,5 0-1 16,-1-3 1-16,1-4-2 15,0-4 0-15,-1-3-10 0,1-1 1 16,-1 1-2-16,1-8 1 15</inkml:trace>
  <inkml:trace contextRef="#ctx0" brushRef="#br0" timeOffset="137413.26">-1882 9637 27 0,'0'11'13'0,"4"-18"-2"16,-4 7 16-16,9-4-25 16,3 4 0-16,9-3 0 15,4-1 1-15,1 0-4 32,3 4 0-32,0 0 0 15,-3-7 0-15,3 3-10 0,5 8 1 16</inkml:trace>
  <inkml:trace contextRef="#ctx0" brushRef="#br0" timeOffset="137177.68">-1836 9447 30 0,'0'-11'15'0,"42"14"-14"0,-29-6 28 15,4 3-29-15,4-4 1 0,4 0 0 16,-4 4 0-16,4-7-1 16,0-1 0-16,0 4-3 15,-4 1 1-15,1-1-8 16,-6 15 1-16</inkml:trace>
  <inkml:trace contextRef="#ctx0" brushRef="#br0" timeOffset="138443.6">-970 9062 20 0,'0'-22'10'0,"4"10"0"0,-4 12 5 0,0 0-14 16,0 0 0-16,0 0 1 15,4 4 1-15,-4 7-3 16,0 4 0-16,0 8 2 15,0 3 1-15,0 4-1 0,0 7 0 16,0 15-1-16,0-3 1 16,0 7-1-16,0-4 0 31,0 1 0-31,0-9 0 16,0 1 0-16,0 0 0 0,-4-4-1 15,4-7 1-15,0-8 0 16,-4-4 0-16,4-7 0 15,0-7 0-15,0-5 0 16,0-3 0-16,4-11 0 0,0-4 0 16,5 4 0-16,-1-4 0 15,0-4-1-15,5 1 1 16,4-8-2-16,-5 3 1 16,5 1 0-16,4-1 0 15,-4 5-1-15,-4-1 1 0,-1 4 0 16,1 0 0-16,0 0-1 15,-5 8 1-15,0-1-1 32,1 5 1-32,3 3 0 15,-3 3 1-15,3 1-1 0,1 3 1 16,0 5 0-16,-1-1 1 16,1 4 0-16,-1 0 0 15,5 3 0-15,0 5 0 16,0-12-1-16,-5 4 0 0,5 0 0 15,0 0 1-15,-4-4-2 16,-5 0 1-16,5 1-1 16,-5-5 1-16,0 0 0 15,1 1 0-15,-5-4 0 16,-4-4 0-16,4-4 0 16,5 0 0-16,-5 0 0 15,0-3 0-15,0 0-1 16,5-8 1-16,-5 0-1 15,8-8 0-15,1-3 0 16,0-8 0-16,-1-7 0 16,1-3 0-16,0-1 0 15,-1 0 0-15,1 4-1 0,-5 3 1 16,1 1-1-16,-1 0 0 16,-4 7-4-16,0 7 1 15,1 5-8-15,-5 7 0 16,8 11-2-16,-8 0 0 15</inkml:trace>
  <inkml:trace contextRef="#ctx0" brushRef="#br0" timeOffset="139240.51">-12 9559 20 0,'0'4'10'0,"8"-12"-1"0,-8 8 12 32,13-4-16-32,4 1 0 15,4-5 2-15,4 4 0 16,4 1-10-16,5-1 0 15,0-4 7-15,-1 1 0 16,-3 3-5-16,-5 1 0 16,0 3-10-16,0 7 1 15</inkml:trace>
  <inkml:trace contextRef="#ctx0" brushRef="#br0" timeOffset="138896.73">59 9346 22 0,'0'-4'11'0,"5"-3"-4"0,-5 7 16 16,8-8-22-16,0 4 1 15,5 4 0-15,4-3 1 16,8 3-4-16,0 0 1 16,5-8 1-16,-1 1 1 15,-4 7-1-15,-4-8 0 16,-4 1-5-16,0 3 0 16,-4 15-6-16,8 4 1 0</inkml:trace>
  <inkml:trace contextRef="#ctx0" brushRef="#br0" timeOffset="140165.34">1076 9208 24 0,'0'0'12'0,"5"0"-7"16,-5 0 10-16,0 0-14 15,0 0 0-15,0 0 3 16,0 0 0-16,0 7-5 15,0 16 1 1,0-1 2-16,0 4 0 16,0 8 0-16,-5-1 0 15,1 8-2-15,0 1 0 16,-5-1 1-16,5-11 0 16,0-4-1-16,0 0 1 15,0 0-1-15,-1-7 1 16,1-4 0-16,0-4 0 15,4-4 0-15,0 1 0 16,0-8 0-16,0 0 0 16,0 0-1-16,8 0 1 0,1-11-1 15,3-4 1-15,5-4-1 16,4-11 0-16,0 0 0 16,0 0 0-16,5-3 0 15,-1-1 0-15,0 4 0 0,4 0 0 16,1 4-1-16,-5 0 1 15,4 4 0-15,1 3 0 16,-1 4-1-16,-4 7 1 16,-4-3-1-16,1 4 1 15,-6 11 0-15,-3-1 0 0,0 8-1 16,-5 1 1-16,0 6-1 16,5 1 1-16,-9 0 0 15,-4 11 0-15,0-4 0 31,-4-4 0-31,-4 8 0 16,3 0 0-16,1 0 0 0,0-4 1 16,0-7-1-16,0-1 0 15,-1 5 0-15,1-8 1 16,4 0 0-16,0-4 0 16,4-4-4-16,1-3 0 0,3 0-7 15,-4-1 0-15</inkml:trace>
  <inkml:trace contextRef="#ctx0" brushRef="#br0" timeOffset="140626.84">2026 9058 23 0,'0'0'11'0,"4"4"-4"0,-4-4 11 0,0 4-17 15,0-1 0-15,0 5 2 16,0 7 0-16,-4 4-3 16,0-1 0-16,0 12 2 15,-5 4 1-15,1 14-1 16,-1-3 1-16,1 4-2 0,-5-4 1 16,1 3-1-16,-1-7 1 15,1-7-2-15,-1-4 1 31,5-4 0-31,-1 0 0 16,5-7-1-16,0-4 1 0,0-4-3 16,-1-4 0-16,1-3-7 15,4-4 0-15,-4 0-2 16,4 0 0-16</inkml:trace>
  <inkml:trace contextRef="#ctx0" brushRef="#br0" timeOffset="141179.94">1879 9264 24 0,'8'-34'12'0,"9"4"-12"16,-8 19 21-16,3-4-20 16,5 0 0-16,0-4 1 0,4 1 0 15,4-1-3 1,4 0 1-16,5 4 1 15,4 1 0-15,8-1-1 0,-12 3 1 16,-5 5-2-16,1-1 1 16,-1 8 0-16,-4 4 1 15,-4 7 0-15,-4 4 0 16,0 4 1-16,-9 3 0 0,-4 1 0 16,-8 10 1-16,0-3-1 15,-4 8 0-15,-1-1-1 16,-3 0 0-16,-9-7 0 15,0-4 0-15,-5-3 0 16,-3-8 0-16,-9 0-1 16,4-4 1-16,1-7-1 15,-1-1 1-15,9-3-1 0,4 4 0 16,4-4-1-16,5 0 1 16,3-4-1-16,1 8 0 0,4 0 0 15,4 3 1-15,4 1-1 31,4-1 1-31,5 4 1 16,8 1 0-16,4 3 0 16,0 3 1-16,9 5 0 15,-5-5 0-15,1 1 0 16,-5-4 0-16,-4 0-1 16,0-8 1-16,0 5-5 0,0-5 1 15,0 1-11-15,-4 7 1 16</inkml:trace>
  <inkml:trace contextRef="#ctx0" brushRef="#br0" timeOffset="142030.22">2652 8969 24 0,'4'3'12'0,"1"5"-4"0,-5-8 14 0,8-4-20 31,0 0 1-31,1 4 2 16,-1 0 1-16,9 0-7 0,8-3 0 15,5 3 4-15,3 0 1 16,1 0-2-16,4-4 0 0,4 4-2 15,8-4 1-15,1 0-1 16,-1 4 1-16,0-3-1 16,1-1 1-16,-5 0-2 15,-4 0 0-15,-4 4-6 16,0 0 0-16,-13 8-5 0,-4 7 0 16</inkml:trace>
  <inkml:trace contextRef="#ctx0" brushRef="#br0" timeOffset="141664.38">2980 8980 27 0,'0'7'13'0,"-4"-14"-9"0,4 11 12 0,0 7-15 16,-5 7 0-16,1 9 1 15,0 6 1-15,4 8-3 16,-4 0 0-16,0 8 2 31,-1 3 0-31,1-3 0 16,0-8 0-16,-9 0-1 0,5 0 0 15,0-7 0-15,-1-8 0 16,1-4 0-16,4-3 0 16,-5-4-6-16,5-11 1 0,-4-4-6 15,-1 3 1-15</inkml:trace>
  <inkml:trace contextRef="#ctx0" brushRef="#br0" timeOffset="142485.87">3333 9436 24 0,'-4'-8'12'0,"-1"-3"-3"15,1 7 15-15,-4 4-24 16,-1 0 1-16,-3 4 0 0,-1 3 1 15,-4 1-2-15,1 3 1 16,-5 4 0-16,0-4 1 16,0 8 0-16,-5 3 0 15,5 1 0-15,0-5 0 16,5 1 0-16,3 7 1 16,5-3-1-16,3-1 1 15,5 0-1-15,5 1 1 16,3-5-1-16,9-3 1 15,8 0-1-15,4-7 1 16,9-4-2-16,0-4 1 0,0-4-4 16,4-4 1-16,0 1-13 15,-8 7 0-15</inkml:trace>
  <inkml:trace contextRef="#ctx0" brushRef="#br0" timeOffset="143282.76">4140 8853 23 0,'4'-4'11'0,"-12"23"-1"16,8-15 3-16,-5-1-11 15,1 5 1-15,0 3 1 0,-5 0 0 16,1 4-5-16,-5 0 0 16,1 4 4-16,-1 7 1 15,1 7-2-15,-1 5 1 16,0-1-1-16,1 4 1 16,3 8-1-16,1-1 0 15,4 1 0-15,0-8 0 16,4-4 0-16,0 1 0 15,4-5 0-15,0 1 0 16,9-8-1-16,-1-3 1 16,1-5-1-16,4-7 1 0,8-7-1 15,0-4 1-15,0-4-4 16,1-3 1-16,-1-4-6 16,-4-8 0-16,-4 4-7 15,4 0 1-15</inkml:trace>
  <inkml:trace contextRef="#ctx0" brushRef="#br0" timeOffset="143868.11">4404 9066 25 0,'0'3'12'0,"0"5"-9"15,0-4 12-15,0 3-14 16,-4 4 1-16,0 8 2 16,0 0 1-16,0-1-5 15,-5 12 0-15,5 8 3 16,0-8 1-16,0 3-2 16,-1 1 1-16,5-4-2 15,0-4 1 1,0-4-1-16,0-3 0 15,0-4 0-15,0 0 0 16,5-4 0-16,-1-4 0 0,-4-7 0 16,8 0 0-16,1-7 0 15,3-8 0-15,1-4-1 16,-1-3 1-16,5 0-2 16,4-8 1-16,0 0-1 15,9 4 1-15,-5-1-2 16,0 5 1-16,0 3 0 15,-4-3 0-15,5 7 0 0,-5 4 1 16,-5 3-1-16,1 5 1 16,-4 3 0-16,-1 3 0 15,-3 5 1-15,-9 3 0 16,0 0 0 0,-4 4 1-16,4 11-1 15,-5 0 0-15,1 1 0 16,0 2 0-16,4-6-1 15,0 3 1-15,4-4-1 16,0 1 0-16,1-4 0 16,3-1 1-16,0-3-6 0,5-4 0 15,4 4-7-15,4 4 1 16</inkml:trace>
  <inkml:trace contextRef="#ctx0" brushRef="#br0" timeOffset="-5421.59">4459 587 20 0,'0'-4'10'0,"-8"8"-5"16,8-4 8-16,0 7-13 0,-5 1 1 15,1 3 1-15,0 4 0 16,0 3-3-16,0 5 1 15,-1-1 1-15,1 4 1 16,0-3-1-16,0 3 0 0,-5 4 0 16,1 3 0-16,0 1-1 15,-1-4 1-15,5-8-1 32,-4 1 0-32,3 3 1 15,1 4 0-15,4-4 0 16,0 0 0-16,0 4 0 0,4-8 0 15,1 1-1-15,3-5 1 16,0-3-1-16,5 0 0 16,4-3 0-16,0-5 1 15,-1-3 0-15,5-4 0 0,0 0-1 16,5-4 1-16,-5-3 0 16,0-5 0-16,0-3 0 15,-4 0 0-15,-1-3-1 16,1-1 1-16,4 4-1 15,0 0 1-15,0-11-1 0,-4 4 1 16,4-1-1-16,-4 1 0 31,-5-4 0-31,1 3 0 16,0-3 0-16,-1 0 0 16,1 4-1-16,-5-5 1 0,5 5 0 15,-5-4 0-15,1 3 0 16,-1-3 0-16,0 4-1 15,1-8 1-15,-5 11 0 16,5 4 0-16,-5 4 0 16,0 0 0-16,-4 0-1 15,4 3 1-15,0 1 0 0,-4 7 0 16,0 0 0-16,0-8 0 16,0 8 0-16,0 0 0 15,0 0 0-15,0 0 0 0,0-3 0 16,-4 6 0-16,0 9-1 15,0-5 0-15,0 8 1 16,-1 0 0-16,1 0 0 16,0 4 0-16,0-1-1 15,-1 5 1-15,1-1 0 16,0 0 0-16,0 5 0 16,-5 2 1-16,1 5-1 15,4 3 0-15,0-7 0 16,-1-4 0-16,1 4 0 15,4 0 0-15,0 0 0 16,0 4 0-16,0-4 0 16,0-4 1-16,0-4-1 15,0-3 0-15,0-4 0 16,0-4 0-16,0 0 1 16,0-3 0-16,0-1 0 15,0-3 0-15,0-4-2 0,4 0 1 16,1-4-6-16,-1-3 0 15,4-1-4-15,1-3 0 16</inkml:trace>
  <inkml:trace contextRef="#ctx0" brushRef="#br0" timeOffset="-4955.57">5131 848 21 0,'0'4'10'0,"5"-12"-6"0,-5 8 14 0,4 0-17 15,4 0 1-15,1 0 0 16,-1 4 0-16,5-4-3 15,-1 0 1-15,5-4 1 0,0 4 1 16,0 0-1 0,-1 0 0-16,1 0 0 0,4 0 0 15,0 0-1-15,0 0 1 16,0 0-1-16,-4 0 1 16,0 0-2-16,-4-3 0 15,-1-1-8-15,1 0 1 0</inkml:trace>
  <inkml:trace contextRef="#ctx0" brushRef="#br0" timeOffset="-1653.17">5858 613 13 0,'-4'7'6'0,"0"1"0"15,4-8 7-15,0 3-12 16,-4 1 1-16,0 0 0 15,-1 3 1-15,1 1-4 16,0-1 1-16,0 5 2 16,0-1 0-16,-5 4-1 15,1-4 0-15,-1 4 0 16,5-4 1-16,0 4-2 16,0 0 1-16,-5 0 0 15,5 0 0-15,0 0 0 0,0 3 0 16,0 1-1-16,-1 0 1 15,-3-1 0-15,4 1 0 32,0 0 0-32,-1 3 0 15,5-7 0-15,0-7 0 0,0 3 0 16,5 0 0-16,-1 0-1 16,0 0 1-16,0 1 0 15,5-1 0-15,-1 0 0 0,0 4 0 16,1-4-1-16,-1 0 1 15,1-3-1-15,3-1 1 16,1 1-1-16,-1-4 1 16,1-1-1-16,0-3 1 15,-1 0-1-15,1 0 1 16,-1 0-1-16,1 0 1 16,0 0-1-16,-1-3 1 0,-3-1-1 15,3 0 1-15,-3 0-1 16,-1-3 0-16,5-1 0 15,-1 1 1-15,1-1-1 16,4 1 1-16,-5 0-1 16,5-5 0-16,-4 9 0 31,-1-1 1-31,1 4-1 0,0-8 0 16,-1-3 0-16,1 4 1 0,-5-4-1 15,1-1 0-15,-1 1 0 16,0-4 1-16,1 4-1 15,-1-4 0-15,1 4 0 16,-9-4 1-16,0 4-1 16,4-4 0-16,-4 0 0 15,4 0 0-15,-4 4 0 16,0-1 1-16,-4 1-1 0,4 0 0 16,0-4 0-16,-4 4 1 15,-1 3-1-15,1-7 0 16,0 4 0-16,0 0 0 0,0 0 0 15,-5 0 0-15,1-1 0 32,4-3 0-32,-5 1 0 15,1-1 0-15,-1 3 0 16,1 1 0-16,0-4 0 16,-1 4 0-16,1 4 0 0,-1 3 0 15,1-4 0-15,0 1 0 16,-1 7-1-16,5 0 1 15,0-4 0-15,-5 4 0 16,1 0-1-16,4 0 1 16,-5-4 0-16,5 1 0 0,-4 3-1 15,-1 0 1-15,1 7 0 16,-5-3 0-16,1 3 0 16,-1 1 0-16,0 3 0 15,1 0 0-15,-1-3 0 16,1-1 1-16,-1-3-1 0,5-4 0 15,-5 0-2-15,5-4 0 16,-5 4-9-16,9 4 1 31</inkml:trace>
  <inkml:trace contextRef="#ctx0" brushRef="#br0" timeOffset="-4523.07">5110 1035 17 0,'0'-8'8'0,"5"12"1"0,-5-4 5 16,0 0-12-16,0 0 0 16,4-7 1-1,4 3 0-15,1 4-4 16,3 0 1-16,5 0 2 16,0 0 1-16,4 4-2 15,0-4 1-15,-4 3-1 16,4-3 0-16,0 4-1 0,0-4 1 15,-4 0-2-15,-1 0 0 16,-3 0-7-16,4 0 0 16</inkml:trace>
  <inkml:trace contextRef="#ctx0" brushRef="#br0" timeOffset="144754.47">5321 8360 22 0,'4'-4'11'0,"0"0"-6"16,-4 4 10-16,0 0-13 16,4 4 0-16,-4 0 2 15,4 3 1-15,-4 4-6 16,5 4 1-16,-1 4 4 15,-4 3 0-15,8 1-2 16,-4 7 1-16,5 3-1 16,3 1 1-1,1 0-2-15,-5 3 1 16,5 0-1-16,-5-3 0 16,1 0 0-16,3-1 0 0,-3-3-1 15,-1-4 1-15,-4-3 0 16,5-5 1-16,-5 5-2 0,0-12 1 15,0 0 0-15,1-3 1 16,-1-5-1-16,-4-3 1 16,4-3-1-16,4-5 0 15,1-3 0-15,-5 0 0 16,4-4-1-16,1-8 1 0,-1-3-1 16,-4-4 1-16,5 0-1 15,-1-11 0-15,1 4 0 31,3 0 0-31,1-1 0 16,4 1 0-16,-1 0 0 0,1-4 0 16,4 3-1-16,0 5 1 15,0 10 0-15,0 1 0 16,-4-1-2-16,-4 1 1 16,-1 3-3-16,-3 4 0 15,-1 4-8-15,-8 11 1 16,0 4-3-16,0 3 1 15</inkml:trace>
  <inkml:trace contextRef="#ctx0" brushRef="#br0" timeOffset="145379.47">5846 8647 22 0,'8'-11'11'16,"1"7"-7"-16,-9 4 18 0,4-3-20 15,-4 3 0-15,0 3 1 16,0 1 0-16,0 4-4 16,-4 3 0-16,-1 0 3 15,1 4 1-15,0 4-2 16,0 3 1-16,0 1-1 15,-5-1 0-15,5-3 0 16,0 3 0-16,0-3-1 16,-1 3 1-1,5 1 0 1,5-5 0-16,3-7-1 16,0 1 1-16,5-5-1 15,4-3 1-15,0-4-1 16,4 0 1-16,0-4-1 0,4 0 0 15,0-7 0-15,0 4 1 16,1-1-2-16,-1 4 0 16,-8 1-2-16,-1 3 0 15,-3 0-8-15,-13 0 0 16</inkml:trace>
  <inkml:trace contextRef="#ctx0" brushRef="#br0" timeOffset="146601.41">5968 8801 18 0,'-5'3'9'0,"10"-6"-5"15,-5 3 6-15,0 0-9 16,0 0 0-16,0 3 1 0,0 1 1 16,0 0-3-16,0 3 1 15,0 4 1-15,0 4 1 16,0-3-1-16,0 3 0 0,0-1 0 15,0 5 0-15,0-8 0 16,0 1 0-16,-5-1-1 31,5 0 1-31,-4 4 0 16,4-4 0-16,-4 4-1 16,4-4 1-16,0 0-1 15,0-3 0-15,0-1 0 0,0 1 0 16,0-4-1-16,0-4 1 15,0 0-4-15,0 0 1 16,0 0-8-16,0 3 0 0</inkml:trace>
  <inkml:trace contextRef="#ctx0" brushRef="#br0" timeOffset="147048.97">5262 9215 24 0,'8'0'12'0,"13"-4"-7"0,-12 1 12 16,3-1-16-16,5 4 0 15,8-4 2-15,13 0 1 0,0 1-5 16,0-1 1-16,8-3 2 15,8-1 0-15,5 1 0 32,4-1 0-32,0 1-1 0,-8-1 0 15,0 1-1-15,-5-1 1 16,-8 5 0-16,-8-1 0 16,-9 0-2-16,-4 4 0 15,-8 0-4-15,-9 0 1 16,-8 4-6-16,-5 7 0 0</inkml:trace>
  <inkml:trace contextRef="#ctx0" brushRef="#br0" timeOffset="147686.97">5442 9406 27 0,'5'0'13'0,"3"-4"-9"16,-8 4 19-16,0 0-21 15,8 0 0-15,-3 0 2 16,3 0 0-16,-4 7-5 16,5 1 1-16,-5-1 3 0,0 5 0 15,-4 6-1-15,4 1 0 16,-4 3-1-16,4 4 0 16,1-3 0-16,-5-1 0 15,0 4-1-15,8-3 1 16,-4-1-1-16,0-3 1 15,1 0-1-15,3-4 1 16,-4-1-1-16,0-2 1 16,1-1 0-16,-1-4 0 15,-4 1 0-15,0-4 0 16,0-1 0-16,0-3 0 0,0 0-1 16,0 0 1-16,4-7 0 15,-4-1 0-15,0-3-1 16,0-4 0-16,4 0 0 15,5 4 0-15,3-4 0 16,1-7 0-16,4-4 0 16,4-1 0-16,0-6 0 15,0-1 0-15,8-7 0 16,-8 7 0-16,0 5-1 16,-4-5 1-16,0 4-2 15,-5 8 1-15,1 3-4 16,-5 4 0-16,-3 8-8 15,-5 10 1-15</inkml:trace>
  <inkml:trace contextRef="#ctx0" brushRef="#br0" timeOffset="148570.67">5816 9637 26 0,'5'0'13'0,"7"-11"-7"16,-12 11 13-16,9-4-17 16,-1 1 1-16,5-5 0 15,-1 4 1-15,1 1-5 16,4-5 0-16,-1 4 3 15,1 1 0-15,4 3-1 16,0 0 0-16,0 3-1 16,0-3 1-16,-4 8-1 15,0-4 0-15,-4 3 0 0,-5 1 0 16,-4 3 0-16,-4 0 1 16,-4 0-1-16,-4 4 0 15,-5-4 1-15,0 1 0 16,1-1-1-16,-1 0 1 15,0 0-1-15,1-3 0 16,-1-1 0-16,1-3 1 16,3 0-1-16,1-4 0 15,-1 0 0-15,5 0 0 16,0 0 0-16,4 0 0 16,0 0-1-16,0 0 1 15,13 0 0 1,-1-4 0-16,5 4 0 15,0 0 1-15,0 4 0 16,0-1 0-16,-1 5 0 16,1 3 0-16,-4 0 0 15,-5 4 0-15,-4-4-1 16,5 4 1-16,-9 4-1 16,0 0 1-16,0-1-1 15,-4 5 1-15,-1-5-1 16,-3 5 0-16,0-1 0 15,-5-7 0-15,0 0 0 16,1 0 1-16,-5 0-1 16,0-4 1-16,0 0 0 15,-4-3 0-15,0-4 0 16,-4-8 0-16,-4 0 0 0,3-7 0 16,1-4 0-16,0 0 1 15,4-4-2-15,4 1 0 16,5 3-3-16,-1-4 1 0,5 0-11 15,3 19 0-15</inkml:trace>
  <inkml:trace contextRef="#ctx0" brushRef="#br0" timeOffset="161770.4">-5883 11214 24 0,'-8'3'12'0,"0"-6"-9"15,8-1 12-15,-5 4-14 16,-3 0 0-16,0 4 3 16,-1-1 1-16,-3 5-6 15,-5-1 1-15,0 16 2 0,0-1 1 16,0 8-1-16,-4 0 1 16,0 3-3-16,-4 9 1 0,4-1-1 15,0-4 1-15,0 0-1 16,4 4 1-16,9 0-1 15,-5-3 0-15,5 3 0 32,4 0 1-32,4-7-1 15,0-1 0-15,8 5 0 16,0-12 0-16,5 11 0 16,4-14 1-16,4-9-1 0,0 5 0 15,4-11 0-15,0-1 1 16,5-11-1-16,-1-3 1 15,1-4-1-15,-1-12 1 0,0 8 0 16,1-3 0-16,3-12-1 16,1 4 1-16,4-12-1 15,0 5 1-15,-9-8-1 16,5-1 0-16,-5-2 0 16,-8-9 0-16,-4 9 0 0,-4-5 0 15,-5 4 0-15,-4-3 0 16,-8 6 0-16,-4 1 0 15,-1 8 0-15,-3 7 1 16,-5 3-2 0,-8 8 1-16,-1 8-2 15,-3 7 1-15,4 0-9 16,4 7 0-16,0 4 0 16,0 4 0-16</inkml:trace>
  <inkml:trace contextRef="#ctx0" brushRef="#br0" timeOffset="162054.94">-5870 11430 25 0,'4'4'12'0,"5"3"-12"0,-5-3 20 0,0 4-20 16,0 3 1-16,5 7 3 15,-5 9 1-15,0-5-5 16,4 0 0-16,1 8 2 31,-5 4 1-31,4-4-1 0,1 11 1 16,4-7-3-16,-5-1 1 15,5-3-1-15,-1-8 1 16,-3 8 0-16,-1-11 0 0,0-4-1 16,-8 4 0-16,5-8-5 15,-5-11 0-15,8-8-5 16,5 5 0-16</inkml:trace>
  <inkml:trace contextRef="#ctx0" brushRef="#br0" timeOffset="162571.01">-5441 11744 30 0,'4'0'15'0,"8"0"-7"0,-3-4 17 15,-1-3-25 1,9 7 1-16,4-11-1 16,0 7 1-16,0-4-1 15,4-3 0-15,1 4-1 16,-1-1 1-16,-4 8-10 15,4-4 1-15</inkml:trace>
  <inkml:trace contextRef="#ctx0" brushRef="#br0" timeOffset="162338.49">-5420 11557 29 0,'4'15'14'0,"4"-26"-8"16,1 11 21-16,-1 0-27 16,5 4 1-16,4-4-1 0,-1 0 1 15,5 0-1-15,0 0 0 16,0 0 1-16,0 0 0 15,-4-4-1-15,0 4 0 16,-9 0-9-16,1 0 0 16</inkml:trace>
  <inkml:trace contextRef="#ctx0" brushRef="#br0" timeOffset="163118.81">-4786 11464 25 0,'-8'11'12'0,"-9"4"-8"16,13-8 11-16,-5 5-15 15,1 6 0-15,0 1 3 16,-1-4 1-16,1 4-4 15,-1 7 1-15,5 4 1 16,0 3 1-16,0-3-1 0,4 4 0 16,0 7-1-16,4-11 0 15,4 3-1-15,1 1 1 16,3-4-1-16,5-8 1 16,0 1-1-16,0-1 1 15,4-18 0-15,4-8 0 16,0-3 0-16,0-12 0 15,1 0 0-15,-1-3 0 16,0-8-1-16,0 0 1 0,-4-4-1 16,0 1 1-16,-4-1-1 15,0 4 0-15,-4-3 0 16,-5 3 1-16,-8 4-1 16,-4 0 1-16,-5-4-1 15,-3 4 0-15,-5-4 0 16,-4 3 1-16,0 1-1 15,-4 8 0-15,0 3 0 16,-5 4 0-16,1 7-1 16,-1 8 0-16,1 7-10 15,8 0 0-15</inkml:trace>
  <inkml:trace contextRef="#ctx0" brushRef="#br0" timeOffset="164025.06">-2617 11546 26 0,'-9'7'13'0,"-8"8"-10"0,9-3 12 16,-9-9-15-16,0 16 0 16,-4 3 0-16,-4 8 1 31,-13 15 0-31,5 4 0 15,3-12 1-15,9 0 0 16,4-7 0-16,5-4 0 16,3-3-1-16,1-4 1 0,4-5-2 15,-5-2 1-15,9-1-1 16,5-7 0-16,7-8 0 16,9-7 0-16,4 11 0 15,9-12 0-15,4 12 0 16,0-3 0-16,0 3 0 15,-1 0 1-15,1 3-1 16,-8 5 0-16,-5-4 0 16,-4 11 1-16,-4-8 0 15,-5-3 1-15,-3 0 0 16,-9-4 0-16,0-8 0 16,-5-7 0-16,1-4-1 15,-4 1 1-15,-1-8-1 16,-3-4 0-16,-1-8-1 15,1-3 1-15,-1 8-1 16,0-1 0-16,1-3 0 16,3 7 0-16,1 7 0 15,0 1 0-15,3 3-3 0,1 4 0 16,4 0-8-16,4 4 0 16</inkml:trace>
  <inkml:trace contextRef="#ctx0" brushRef="#br0" timeOffset="164649.07">-2218 11225 25 0,'0'7'12'0,"-9"16"-8"16,5-16 12-16,0 1-16 0,0 10 1 15,0 1 0-15,-1 7 0 16,1 11 0-16,0 1 0 16,0-1 0-16,0 4 1 0,-1 0-1 15,1 4 1 1,4 0-1-16,-4-4 1 15,4 4-2-15,0 0 0 0,0-12 0 16,0-7 1-16,8-3-1 16,1-12 1-16,3-7 0 0,5 0 0 15,4-12 0-15,4-7 1 16,1-7-1-16,3-4 0 16,0-8 0-16,1 8 0 15,3-15-1-15,-3 0 1 16,-5 0-1-16,5 3 0 15,-1-3-1-15,-4-4 1 0,-4 4 0 16,-4 4 0-16,-4 7 0 16,-5 4 0-16,-4 3-1 31,-4 8 1-31,0 8-1 16,-4 7 1-16,-4 11-1 0,-1 4 1 15,1 4-1-15,-5 14 1 16,1 1 0-16,-1 7 0 15,5-4 0-15,-1 1 0 0,1 3 0 16,-1 4 0-16,5-4 0 16,4 0 0-16,0-7 0 15,0 3 1-15,4-11-1 16,1-4 0-16,-1-3-10 16,8-11 1-16</inkml:trace>
  <inkml:trace contextRef="#ctx0" brushRef="#br0" timeOffset="164888.37">-1634 11520 33 0,'4'7'16'0,"0"-7"-14"0,-4 0 21 15,9-7-23-15,3 3 1 16,5-3 0-16,0 7 0 16,4 0-1-16,0-4 0 15,0 4-4-15,0 0 1 0,0 4-7 16,0-4 1-16</inkml:trace>
  <inkml:trace contextRef="#ctx0" brushRef="#br0" timeOffset="165121.26">-1613 11677 35 0,'0'0'17'0,"12"-8"-20"0,-3 8 29 0,4 0-26 15,3-3 1-15,1-5 0 16,8 8 1-16,1-11-11 16,11 7 1-16,-3 4-1 0,-9-7 0 15</inkml:trace>
  <inkml:trace contextRef="#ctx0" brushRef="#br0" timeOffset="165488.81">-941 11456 31 0,'-4'8'15'0,"4"-16"-15"0,0 8 26 0,0 0-25 16,4 0 0-16,5 0 1 15,3 0 0-15,5 0-3 16,4 0 1-16,8 0 1 15,1-3 1-15,4-5-1 16,-1 8 1 0,-3 0-10-16,-1 0 0 15,5 0-2-15,-1 0 0 0</inkml:trace>
  <inkml:trace contextRef="#ctx0" brushRef="#br0" timeOffset="166304.75">-243 11068 29 0,'0'0'14'0,"0"7"-17"0,0-3 23 0,0 7-19 16,-4 4 1-16,-1 4 1 15,1 7 0-15,4 11-4 16,0 4 1-16,0 8 2 16,0 3 0-16,-4 1-1 15,0-1 0-15,4-4-1 16,0 1 1-16,0 0-1 15,0-5 1-15,4-10 0 16,0 3 0-16,0-3 0 16,1-12 0-16,3-7 0 15,0-3 1-15,5-9-1 16,0-6 1-16,-1-12 0 16,5-4 0-16,4-3-1 15,0-1 0-15,4 4-1 16,0-3 0-16,1 3 0 15,-5-3 0-15,0 0 0 0,0 3 0 16,0 4-1-16,-4 4 1 16,-1 0-1-16,-3 3 1 15,-5 4-1-15,1 4 0 16,-5 4 0-16,4 7 0 16,-3 0 0-16,-1 4 1 15,4-7-1-15,1-1 0 16,3 12 1-16,1 0 0 15,-1-1 0-15,1 1 0 0,0 0 0 16,-1 3 1-16,5 1-1 16,0-5 1-16,0-7-1 15,-5 4 1-15,1-7 0 16,-5-1 1-16,1-7-1 16,-1 0 1-16,1-3 0 15,-5-9 0-15,0-3-1 16,0-3 1-16,5-1-1 15,-9-3 0-15,4-1 0 16,0-7 0-16,4-3-1 16,1-1 0-16,-1-7 0 15,1-8 1-15,-1-3-1 16,0 4 0-16,5 3-1 16,-5 0 1-16,1 4-3 15,-1 7 0-15,-4 8-10 16,1 4 0-16</inkml:trace>
  <inkml:trace contextRef="#ctx0" brushRef="#br0" timeOffset="167473.63">2013 11001 23 0,'5'-15'11'0,"3"3"-3"16,-8 12 6-16,0 0-13 16,0 0 1-16,4 4 1 15,-4 7 0-15,0 12-4 16,0 3 1-16,0 8 2 15,0-1 0-15,-4 20-1 16,0-5 1-16,0 4-1 16,-1-3 0-16,5 11 0 15,0-12 0-15,0-7-1 16,0-7 1-16,0-4-1 16,5 0 1-16,-5-8 0 15,4-11 0-15,0 8 0 16,0-12 0-16,5-3 0 15,-1-4 0-15,5-4 0 16,3-3 1-16,1-12-1 16,0 8 0-16,8-15-1 0,-4 0 0 15,0 7 0-15,0 0 1 16,-4 1-1-16,0-1 0 16,-4 4-1-16,-1 4 1 15,1 0-1-15,-5 3 0 16,1 5 0-1,-1 3 0-15,-4 3 0 16,0 9 0-16,5-1 0 16,-5 0 1-16,4 8 0 15,-3 3 1-15,3 0-1 0,0 1 0 16,1-4 1-16,-1-5 0 16,1 1-1-16,-1 0 1 15,0-3 0-15,-3-1 0 16,-1-4-1-16,0 1 1 15,0-5 0-15,0 1 1 0,-4-4-1 16,5-4 1-16,-5 4-1 16,8-3 0-16,0-12 0 15,1-8 1-15,-1 1-1 16,5-8 0-16,-5-4 0 0,5-10 0 31,-1-9 0-31,1 1 0 16,4 3-1-16,0 5 0 15,-1 3-1-15,-3 3 0 0,0 5-4 16,-5 6 1-16,1 5-9 16,-1 15 0-16</inkml:trace>
  <inkml:trace contextRef="#ctx0" brushRef="#br0" timeOffset="168040.37">2791 11632 24 0,'-25'0'12'0,"37"0"-2"16,-12 0 12-16,9 0-21 16,3 0 1-16,1 0 2 0,4 0 0 15,4 0-5-15,0-4 0 16,-5 0 4-16,5 4 0 16,0 0-3-16,5-3 0 15,-1-1-11-15,4 4 1 0</inkml:trace>
  <inkml:trace contextRef="#ctx0" brushRef="#br0" timeOffset="167768.81">2824 11445 34 0,'17'0'17'0,"13"0"-17"0,-22 0 22 16,5 0-22-16,3-4 0 15,1-3 1-15,0 3 0 0,0 0-2 16,0 4 1-16,0-3-9 16,-1-1 0-16</inkml:trace>
  <inkml:trace contextRef="#ctx0" brushRef="#br0" timeOffset="168445.17">3568 11430 27 0,'-4'0'13'0,"4"4"-4"0,0-4 13 16,4-4-21-16,5 0 0 15,-1 4 1-15,0-3 1 16,9-1-4-16,0-3 1 0,8-1 2 16,0 1 0-16,5-1-1 15,-1 1 0-15,-3-5-3 16,-1 12 1-16,-4-3-9 15,-4 6 0-15</inkml:trace>
  <inkml:trace contextRef="#ctx0" brushRef="#br0" timeOffset="169226.43">4287 11146 23 0,'0'-3'11'15,"0"-1"-5"-15,0 4 9 0,0 0-14 16,0 7 0-16,0 1 2 15,-4 7 0-15,-1 3-4 16,1 12 1-16,4 8 2 16,0-1 0-16,0 0-1 15,-4 16 1-15,0-9-2 16,0-2 1-16,-5-9 0 16,5-3 0-16,0-4-1 15,4-3 1-15,0-8 0 16,0-1 0-16,0-10 1 15,4 0 0-15,0-12-1 16,5-6 0-16,3-9 0 16,1-7 0-16,4-3-1 15,4-8 0-15,4-4 0 16,4 4 0-16,5 0-1 16,-1 7 1-1,14 4-2-15,-5 8 1 16,-4 7 0-16,-5 3 0 15,-8 12 0-15,1 4 0 16,-5 7 0-16,-5 12 1 16,-3 3 0-16,0 0 0 15,-5 15 0-15,-4-11 1 16,0 4 0-16,-4-1 0 16,5-3-1-16,-1-7 1 0,-4-1 0 15,4-3 0-15,0-4 0 16,0-4 0-16,1-4-1 15,-5 5 1-15,4-5-5 16,0-3 0-16,4-8-7 16,1-3 1-16</inkml:trace>
  <inkml:trace contextRef="#ctx0" brushRef="#br0" timeOffset="169788.97">5539 11191 28 0,'0'-7'14'0,"-4"-12"-10"0,0 15 19 0,-5 1-22 16,-3-1 0-16,-5-4 1 15,-8 5 0-15,-5 3-3 16,1 0 1-16,-1 3 1 16,-3 5 0-16,-1-1-1 15,1 1 1-15,-1 3-1 16,0 15 1-16,5 0-1 16,-1 4 1-16,9 4-1 15,5-4 1-15,-1 7-1 16,8 0 1-16,5 1-1 15,4-1 0-15,4-7 0 16,5-8 1-16,12-3-1 16,0 0 1-16,4-8-1 15,0-4 1-15,5 1 0 16,-1-4 1-16,5-4-6 0,-5 0 1 31</inkml:trace>
  <inkml:trace contextRef="#ctx0" brushRef="#br0" timeOffset="170320.04">5547 11456 29 0,'5'0'14'0,"-1"8"-9"0,0-4 7 16,-4-4-10-16,4 3 1 0,-4 1 1 15,4 3 0-15,-4 5-5 16,0-1 0-16,0 4 3 16,5-4 1-16,-5 4-2 15,0 0 1 1,4 7-1-16,4 1 1 15,1-5-1-15,-1 5 0 16,0-12-1-16,1 8 1 31,-1-8-1-31,1 0 1 0,-1 0 0 0,1 1 0 16,-5-12 0-16,0 11 0 16,0-11 0-16,-4 0 0 0,0 0 0 15,4 0 0-15,1-11 0 31,3 3 0-31,0-11-1 16,9 4 1-16,-4 1-1 16,4-5 0-16,-1 0 0 0,5-7 0 15,0 0 1-15,0 0 0 16,0-4-2-16,0 0 0 16,-4-4-11-16,-4 12 1 15</inkml:trace>
  <inkml:trace contextRef="#ctx0" brushRef="#br0" timeOffset="170834.33">6627 10803 28 0,'-8'0'14'0,"4"-8"-7"16,4 4 12-16,0 4-18 31,-4 0 0-31,-5 4 1 16,-3 4 0-16,-5 7-3 15,-4 3 1-15,-4 5 1 16,-5-5 1-16,1 9-2 0,-5 14 1 16,5 7-1-16,-1 8 1 0,5 0-1 15,8 8 0-15,5-1 0 16,3-7 0-16,5 0 0 16,4 0 1-16,8-11-1 15,5-11 1-15,4-4 0 16,4-4 0-16,4-4-5 15,0-3 1-15,9-4-7 16,-9 0 0-16</inkml:trace>
  <inkml:trace contextRef="#ctx0" brushRef="#br0" timeOffset="171709.36">6905 10847 27 0,'4'-7'13'0,"4"-4"-6"15,-3 7 13-15,3-3-19 16,5 3 1-16,-1-4 1 16,9 1 1-16,4-1-5 15,9 1 1-15,4 3 2 16,8-3 0-16,9-1-1 16,-1-3 1-16,5 11-1 15,-4-7 0-15,-9-1-1 16,0-3 0-16,-4 7-5 15,4 0 0-15,1 1-6 16,-9-1 0-16</inkml:trace>
  <inkml:trace contextRef="#ctx0" brushRef="#br0" timeOffset="171381.21">7207 10844 22 0,'0'-4'11'0,"5"0"-4"15,-5 4 10-15,0 0-16 16,0 0 0-16,0 4 2 16,0 3 1-16,0 5-5 15,-5 6 1-15,1-6 2 16,0 6 1-16,-4 12-1 16,-5 7 0-16,0 8-1 15,5 0 0-15,-5 4 0 16,5-1 0-16,-1 1-1 15,5-8 1-15,0 0-1 16,0-7 1-16,0-5 0 16,-1-6 1-16,1-4-2 0,4-8 0 15,-4 0-10-15,4-7 0 16</inkml:trace>
  <inkml:trace contextRef="#ctx0" brushRef="#br0" timeOffset="172662.94">7493 11482 24 0,'-8'0'12'0,"3"-11"-7"0,5 11 16 0,0 0-20 31,9-3 1-31,3 3 1 16,1-4 0-16,-5-4-4 15,5 8 1-15,4 0 2 16,4-3 0-16,4-5-1 16,0 8 1-16,5-4-2 0,-5 4 1 15,4 0-11-15,1 0 1 16</inkml:trace>
  <inkml:trace contextRef="#ctx0" brushRef="#br0" timeOffset="172053.11">7535 11251 30 0,'0'22'15'0,"0"-7"-15"16,0-7 23-16,0 3-22 15,4 11 0-15,-4 4 0 16,0-3 1-16,0-1-3 16,0 8 1-16,0-4 1 15,0 8 0-15,-4-8 0 16,0-7 0-16,0-1-1 16,-1-3 1-16,5-3-3 15,-4-1 0-15,4-7-8 16,4 3 1-16</inkml:trace>
  <inkml:trace contextRef="#ctx0" brushRef="#br0" timeOffset="172411.76">7720 11210 27 0,'-4'0'13'0,"0"15"-12"0,4-8 17 0,-5 4-18 31,5 4 1-31,0 8 1 0,-4-1 0 16,4 1-2-16,0 6 0 15,0-2 1-15,-4 3 0 16,4-1 0-16,-4 1 0 16,0-4 0-16,-1-3 0 15,1-4-1-15,0-5 1 16,4-2-1-16,0-1 1 0,-4-4-5 16,0 1 0-16,4-4-5 15,4 7 0-15</inkml:trace>
  <inkml:trace contextRef="#ctx0" brushRef="#br0" timeOffset="172981.84">8119 11169 34 0,'9'0'17'0,"3"0"-17"0,-3 0 24 0,-1 0-24 16,0 0 1-16,1 0 0 15,3-4 1-15,5 0-2 16,4 1 0-16,4-1 1 31,9 0 0-31,0 0-11 0,4 1 1 0</inkml:trace>
  <inkml:trace contextRef="#ctx0" brushRef="#br0" timeOffset="173808.11">8813 10754 25 0,'-9'8'12'0,"13"-20"-4"0,5 12 15 0,-1 0-22 16,1-3 0-16,-1 3 2 15,5 0 0-15,8 0-4 16,8 0 1-16,13 0 1 16,8-4 1-16,5 0-1 15,8 4 1-15,4-7-1 16,1-1 0-16,-10 1 0 16,-7 3 1-16,-5-3-5 15,-4-1 0-15,-8 4-8 16,-1 4 1-16</inkml:trace>
  <inkml:trace contextRef="#ctx0" brushRef="#br0" timeOffset="173479.98">9065 10784 22 0,'0'4'11'0,"0"-8"-3"0,0 8 7 0,0 3-13 16,0 4 1-16,-5 8 1 15,1 7 0-15,0-3-5 16,-4 7 0-16,-1 7 3 16,1 4 1-16,4 4-2 15,-1-4 1-15,1 4-1 16,0 3 1-16,0-7-1 16,0-3 1-16,4-1-2 15,0-7 1-15,0 0 0 16,0-4 1-16,0-11-2 15,0-4 0-15,0-3-5 16,-5-5 1-16,5-3-7 16,0-7 1-16</inkml:trace>
  <inkml:trace contextRef="#ctx0" brushRef="#br0" timeOffset="174245.61">9506 11370 27 0,'-4'-11'13'0,"4"-15"-6"0,0 11 15 0,0 11-20 16,0-7 0-16,0 0 0 15,0 4 1-15,-4 3-4 16,-5 4 1-16,-8 4 1 16,1 7 1-16,-6 0-2 15,1 11 1-15,0-3-1 16,0 11 1-16,0-4-1 16,13 0 0-16,4 0-1 15,8 8 1-15,4-8 0 16,9 0 0-16,4-3 1 15,0-8 0-15,4-12 0 16,9 5 0-16,8-4-5 16,9-4 0-16,3-12-7 15,-3 5 1-15</inkml:trace>
  <inkml:trace contextRef="#ctx0" brushRef="#br0" timeOffset="174620.62">10090 10601 25 0,'-17'0'12'0,"42"15"-6"16,-16 0 14-16,3 7-19 16,1 4 0-16,0 8 1 15,-1 7 1-15,1 4-4 16,-1 7 1-16,1 15 2 16,-5 16 0-16,-3 3-1 15,-5-4 1-15,-5 0-1 16,-3-4 1-16,-9-3-1 15,-4-11 1-15,-8-5-1 16,-1-3 1-16,-3-11-2 16,3-4 1-16,5 0-12 15,-4-11 1-15</inkml:trace>
  <inkml:trace contextRef="#ctx0" brushRef="#br1" timeOffset="184397.19">10825 3044 20 0,'-4'-3'10'0,"-4"-1"-6"0,8 4 11 0,0 0-13 15,0 0 0-15,0 0 1 16,0 0 0-16,0 0-4 15,0 0 0-15,0 0 4 16,0 0 0-16,0 0-2 0,4 4 1 16,0-1-1-16,5 1 1 15,-1 4-1-15,5-1 1 16,3 1-2 0,1 3 1-16,4 0-1 15,4 0 1-15,5 4-1 16,-1 0 1-16,1 0-1 15,-1 0 1-15,5 0-1 0,-9 0 1 16,-4-8-1-16,0 1 0 16,-4-1 0-16,0 1 1 15,-5-1-1-15,-3 1 1 16,-1-1 0-16,-4-3 0 16,-4 3-1-16,0-3 1 15,-4 0-1-15,-4 7 1 16,-1-7-1-16,1 7 1 15,-5 0-1-15,-4-3 0 16,1 3 0-16,-5 0 0 0,-5 4 0 16,-3 0 0-16,4 0 0 0,0 0 0 15,-1 0 0-15,1 3 0 16,0-3 0-16,4 0 0 16,4-3 0-16,0 2 0 31,5-2 0-31,-1-5 0 15,0 1 0-15,5-1 0 0,4-3-1 16,0 3 1-16,-1-3 0 16,5 0 0-16,0-4-2 15,0 0 0-15,9 0-9 16,8-8 1-16</inkml:trace>
  <inkml:trace contextRef="#ctx0" brushRef="#br1" timeOffset="184990.87">11527 3100 20 0,'-4'4'10'0,"0"-4"-4"0,4 4 7 0,-4 0-12 15,-1 3 1-15,1 4 0 16,0 4 0-16,0 0-3 15,0 11 1-15,-1 1 2 0,1 6 1 16,0 5-1-16,0-1 1 16,4 0-2-16,0 4 1 15,0 0-1-15,0 0 1 16,4-7-1 0,4 3 0-16,5-10-1 15,12-9 1-15,5-3-1 16,7-4 1-16,10-11 0 15,3-11 0-15,-4-11 0 16,5-1 0-16,-5 1-1 16,-12-12 1-16,-1-3-1 0,-8-4 1 15,-8-4-1-15,-13 4 1 16,-4 4-1-16,-8-1 1 16,0-3-1-16,-9 4 0 0,-4 3 0 15,-9 8 1-15,-3 7-1 16,-5 4 0-16,-4 8 0 15,0 3 0-15,-4 4-1 16,8 8 1-16,8 3-5 16,5 0 1-16,8 0-7 15,17 1 1-15</inkml:trace>
  <inkml:trace contextRef="#ctx0" brushRef="#br1" timeOffset="185458.37">12481 3239 24 0,'0'0'12'0,"4"0"-8"0,-4 0 14 15,0 0-16-15,0 3 1 16,0 5 0-16,0 11 0 0,-4-1-4 16,0 12 0-16,0 0 3 15,-1 4 0-15,1-1-1 16,0 5 1-16,4-1-1 16,0-7 0-16,0 3-1 15,0-6 1-15,4-12-1 16,0-4 0-16,5-8-9 15,-1-10 0-15,-4-4-1 16,-4-8 1-16</inkml:trace>
  <inkml:trace contextRef="#ctx0" brushRef="#br1" timeOffset="185661.5">12473 3011 26 0,'-5'0'13'0,"18"-4"-13"0,-13 4 23 16,0 0-22-16,4-4 1 15,-4 4-1-15,9 0 1 16,-5 4-4-16,0-4 1 16,-4 0-7-16,9 4 1 15</inkml:trace>
  <inkml:trace contextRef="#ctx0" brushRef="#br1" timeOffset="186270.87">12712 3239 25 0,'-8'3'12'0,"25"12"-11"15,-17-15 16-15,0 8-16 16,0 3 1-16,0 8 0 16,0 7 0-16,0 4-3 15,0 0 1-15,0 0 2 16,-5-1 0-16,5 1-1 0,0 4 0 15,0-8 0-15,0 0 1 16,0-7-1-16,0-4 1 16,0-4-1-16,5-7 0 15,-1-8 0-15,4-3 1 16,1-8-1-16,-1 0 0 16,0-8-1-16,1-10 1 15,-1-1-1-15,1 0 1 16,3-3-1-16,5 0 0 15,4 7-1-15,0 7 1 0,9 1-1 16,-5 7 0-16,-4 4 0 16,0 3 1-16,-4 1-1 15,-1 3 0-15,-3 4 0 16,-5 11 1-16,1 4 0 16,-5 4 0-16,0 3 1 15,0 5 0-15,1-1-1 16,-1 4 1-16,-4-1 0 15,0 5 0-15,0-4 0 16,0 0 0-16,0-4-1 16,0 0 1-16,-4-3-1 15,4-5 1-15,0-10-2 16,0-1 1-16,0-3-11 16,8-8 1-16</inkml:trace>
  <inkml:trace contextRef="#ctx0" brushRef="#br1" timeOffset="188487.95">8207 8838 22 0,'-4'7'11'0,"0"1"-8"0,4-4 12 0,-4-1-15 16,0 9 1-16,-5-5 0 16,1 0 1-16,-5 1-2 15,-4 3 1-15,-4-3 1 16,0 3 0-16,-12 0-1 15,8-4 1-15,-5 1-1 16,1 3 1-16,-5 0-2 0,0 1 1 16,1 3-1-16,-1-1 1 15,-4 5-1-15,5-4 0 16,-1 0 1-16,5 0 0 31,4-4-1-31,-1-3 1 0,10-1-1 16,-1 1 1-16,4-1 0 0,5-3 0 15,-1 0-2-15,5-1 1 16,0 1 0-16,4-4 0 16,4 4 0-16,5-4 0 15,-1 3-1-15,9-3 1 0,4 4 0 16,4 0 0-16,4 3 0 16,5 1 1-16,4-1-1 31,0 1 0-31,-1 3 0 15,1 0 1-15,0 4 0 16,0 0 0-16,-4 0-1 16,-5-4 1-16,0 0 0 15,-3 1 0-15,-5-5-1 16,0 1 1-16,-9-8 0 0,-3 0 0 16,-1 7 0-16,0 1 0 15,-8-8 0-15,0 0 0 16,0 0-1-16,0 0 1 0,0 0-5 15,0 0 1-15,5-4-8 16,-1 4 0-16</inkml:trace>
  <inkml:trace contextRef="#ctx0" brushRef="#br1" timeOffset="189050.45">8686 8879 24 0,'-12'0'12'0,"12"-22"-8"0,0 22 12 15,-4 0-15-15,-1 0 0 16,-3 3 2-16,0 9 0 16,-1-1-3-16,-3 0 0 15,-1 4 2-15,0 0 0 16,-3 3 0-16,-1 9 0 16,0 3-1-16,0 7 1 15,5 0-1-15,-1-7 0 16,9 7 0-16,4 5 0 0,4 2-1 15,0-10 1-15,9 0-1 16,-1-5 1-16,9-2 0 16,5-9 0-16,-1-6 0 15,4-5 0-15,5-7 0 16,8-4 1-16,-13-11-1 16,-3-3 0-16,-1-9 0 15,-4-2 0-15,0-5-1 16,0-11 1-16,-4 4-1 15,-1-4 1-15,-3 12-1 16,-5-5 1-16,-3 1-1 16,-5 0 1-16,-5 3-1 15,-3 4 1-15,-5 0-1 16,1 0 1-16,-5 8-2 16,0 3 1-16,-4 4-2 15,0 8 0-15,0 3-10 0,4 4 0 16</inkml:trace>
  <inkml:trace contextRef="#ctx0" brushRef="#br1" timeOffset="189769.22">9523 8976 24 0,'-4'-7'12'0,"4"-5"-4"0,0 12 9 16,0-7-15-16,0-1 1 15,-5 8 0-15,1 0 0 16,0 8-4-16,-4-4 0 16,-5 3 3-16,-4 4 0 15,0 4-1-15,-4 8 1 16,4 3-1-16,1 4 0 15,3 0 0-15,5 0 0 0,8 7-1 16,0 4 1-16,12-4-1 16,1-7 1-16,4-7 0 15,4-5 0-15,-4-14 0 16,4-11 0-16,0-8 0 16,4-4 1-16,0 0-1 15,-4-7 1-15,0-11-1 16,-4-1 0-16,-9 5-1 15,-4 3 1-15,-8 4-1 16,0 0 1-16,-4 3-1 16,-5 5 0-16,0 3-1 15,1 7 1-15,-1 8-4 16,5 0 1-16,-1 0-9 16,5 0 0-16</inkml:trace>
  <inkml:trace contextRef="#ctx0" brushRef="#br1" timeOffset="190347.71">9813 8957 25 0,'0'-7'12'0,"0"22"-3"16,0-15 11-16,0 0-20 16,-5 4 1-16,1 7 0 15,0 11 0-15,0 4-1 0,0 8 0 16,-1-4 1-16,5 0 1 16,0 7-1-16,5-7 1 31,3 4-1-31,0-8 1 15,1-4-1-15,3-3 1 0,1-12-1 16,4-7 1-16,0-7-1 16,4-8 0-16,0 0 0 15,4-7 0-15,-4-8 0 16,4 0 0-16,-4 0-1 16,-4 0 0-16,0 8 0 0,-5-1 0 15,1 8 0-15,-5 0 0 16,-3 4-1-16,-5 4 1 15,0 7-1-15,0 3 1 0,0 9-1 16,-5 3 0-16,5 3 0 16,0 5 1-16,0-1 0 15,5 0 0-15,-5 5 0 16,4-5 1-16,4 0-1 16,5 1 1-16,-1-8 0 15,-3-8 0-15,3-3-3 16,5-8 1-16,0-7-10 31,4-4 1-31,4-7-1 0,5-1 0 16</inkml:trace>
  <inkml:trace contextRef="#ctx0" brushRef="#br1" timeOffset="190920.1">10203 8980 28 0,'-8'-8'14'0,"12"8"-9"0,-4 0 19 15,9 0-22-15,-1-3 0 16,5 3 1-16,4 0 0 16,8 0-4-16,4 0 1 15,9 0 2-15,4-4 1 16,0 4-1-16,0 0 0 16,4 0-12-16,-8 0 1 15,-4 0-2 1,-13 0 1-16</inkml:trace>
  <inkml:trace contextRef="#ctx0" brushRef="#br1" timeOffset="190683.44">10498 8576 24 0,'0'0'12'0,"4"0"-10"15,-4 4 21-15,0 4-21 0,0 7 0 0,0 7 1 16,0 4 0-16,-4 4-4 16,-1 4 1 15,-3 22 3-31,-5 0 0 0,5 3-1 15,4-3 0-15,0-3-1 16,-1-8 1-16,1-8-1 16,0-3 0-16,4-5 0 31,-4-2 0-31,4-1 0 16,0-11 0-16,0 3-2 15,-4-14 1-15,4 7-5 0,-5-11 1 16,1 0-7-16,0-3 0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45.1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69-3 18 0,'4'11'9'0,"-4"-18"-5"16,0 7 10-16,0 0-13 31,0 0 0-31,0 0 1 16,8 0 0-16,-8 0-2 16,0 4 0-16,0 3 2 0,-8 4 0 15,-1 8-1-15,1 3 1 16,0 5-1-16,-5-5 0 15,5 8-1-15,-1 0 0 16,5-4 1-16,0 4 1 16,-1-4-2-16,1-4 1 0,4-7 0 15,0-4 1-15,0-3-1 16,9-1 0-16,-1-3 0 16,9-8 0-16,8 4-1 15,-4-3 1-15,4-5-1 16,1 1 1-16,3-1-1 0,0 1 1 15,-3 7-1-15,-10-4 0 16,1 4 0-16,0-4 0 16,-4 4 0-16,-1 0 1 31,1 0 0-31,-5 0 0 16,1-7-4-16,-5-1 1 15,0 8-7-15,0-7 0 16</inkml:trace>
  <inkml:trace contextRef="#ctx0" brushRef="#br0" timeOffset="395.96">228 128 19 0,'9'-4'9'0,"-14"4"-2"0,5 0 7 15,0 0-14-15,5 0 1 0,-1 4 1 16,-4 3 1-16,0 5-4 15,0-1 1-15,0 7 2 16,-4 1 1-16,-1 11-1 16,1 0 1-16,0 0-2 15,0 0 1-15,0 0-1 0,-1-1 1 16,1-6-2-16,-4 3 1 16,4-4-3-16,-5-3 1 15,5 0-7-15,0-4 1 16,12-8-2-16,1-3 1 15</inkml:trace>
  <inkml:trace contextRef="#ctx0" brushRef="#br0" timeOffset="1234.24">253-567 17 0,'-4'0'8'0,"4"-11"-5"0,0 11 13 0,0 0-15 16,0-4 0-16,0 0 1 16,-4 1 0-16,0 3-2 15,-5 0 0-15,1 0 2 16,0 3 0-16,-5 1-1 15,5 4 1-15,-5-1-1 16,5 4 1-16,-1 4-1 16,5 0 1-16,0 0-1 0,4 0 0 15,4 0 0-15,4 0 0 16,5 0 0-16,0 0 0 16,-1-4 0-16,5-7 0 15,0 0 0-15,-5-8 0 0,-3-4-1 16,-1-3 1-16,1-4 0 15,-5 0 0-15,0-7 0 16,-4-4 0-16,0 3-1 16,4 5 1-16,-4 3-1 31,-4 0 1-31,-4 4-1 16,-1 3 0-16,-3 4-1 15,-1 4 1-15,0 0-1 0,1 4 1 16,3 4 0-16,1-1 0 15,0 4-1-15,3 4 1 16,10 0 0-16,-1 0 0 16,8-4 0-16,1 0 0 15,0 4 0-15,-1-7 1 16,-3-1-1-16,-1-3 1 16,0-8-1-16,1-3 1 15,-1-12 0-15,-4 4 0 0,1-3 0 16,-5-1 0-16,0 0 0 15,0 1 0-15,0 6-1 16,-5 1 1-16,-3 7 0 16,-5 4 0-16,1 4-1 15,-1 7 0-15,5 1 0 16,-1-1 0-16,9 0-3 16,5 0 0-16,11 0-8 15,5-3 1-15</inkml:trace>
  <inkml:trace contextRef="#ctx0" brushRef="#br0" timeOffset="-5388.46">2678 132 18 0,'-13'0'9'0,"13"0"-3"15,0 0 6-15,0 0-11 0,-4 0 1 16,0 3 0-16,4 1 1 16,-4 0-3-16,4 3 0 15,0 1 3-15,-4 3 0 16,4-4-1 0,0 1 1-16,0-1-2 15,4 1 1-15,0 7-1 16,4-8 1-16,5 1-2 15,-4-1 1-15,3-3-1 16,1-4 0-16,-1-7 1 16,1-1 0-16,0-3-1 0,-5-12 1 15,0 1 0-15,1-4 0 16,-13 0-1-16,-5 0 1 16,1 3-1-16,-5 4 0 0,-4 8 0 15,1 0 1-15,-1 0 0 16,0 11 0-16,0 4 0 15,0 7 0-15,5 7 0 16,-1 9 0-16,9-1-1 16,0-4 1-16,8-3-2 15,4-4 1-15,1 3 0 0,3-6 0 16,5-9 0-16,0 1 1 16,8 0-1-16,-4-12 1 31,-4-7 0-31,0-3 0 0,-5-1-1 0,-3 0 1 31,-9 1-1-31,-4-1 1 16,-5 8-1-16,-3 0 1 15,-5 7-1-15,4 4 0 0,1 4 0 16,-1 3 0-16,5 1-6 16,3 3 1-16,14 8-7 0,3-5 1 15</inkml:trace>
  <inkml:trace contextRef="#ctx0" brushRef="#br0" timeOffset="-4420.9">2313 468 22 0,'-5'4'11'0,"10"-16"-7"0,-5 12 11 15,0 0-14-15,4-7 0 16,4-1 0-16,5 1 0 16,4-1-2-16,-1 1 1 15,1 0 0-15,4 3 1 16,4 0-1-16,-4 4 0 16,-4 0 0-16,0 4 0 0,0 0 0 15,-5-1 0-15,1 5 0 16,-5-1 1-16,-3 1 0 15,-5 3 0-15,0 0-1 16,-5 4 0-16,-3 0 1 31,0-4 0-31,-5 4-1 16,0-4 1-16,1 1-1 0,-1-5 0 16,1 0 0-16,3 5 0 15,1-9 0-15,-1 1 1 16,1-4-1-16,4 4 1 15,0-4 0-15,4 0 0 0,0 0-1 16,0 0 1-16,8 0-1 16,5-4 1-16,-5 0-1 15,5 1 0-15,-5-9 0 16,0 12 1-16,1 0-1 16,-1 12 0-16,1-9 0 15,-1 5 1-15,0-1-1 0,1 5 0 16,-5-5 0-16,0 1 1 15,0-1-1-15,-4-3 1 16,5-1-1-16,-5 5 1 16,-5-4-1-1,1-1 0-15,-4 1 0 16,-1 4 1-16,1-1-1 16,0 1 1-16,-5-5-1 15,0 1 1-15,1 0-1 16,-5-1 1-16,4 1 0 15,-8 0 0-15,5 0 0 0,3-4 0 16,0 0-1-16,1 0 1 16,-1 0-1-16,1 0 0 15,3 0-3-15,1 0 0 0,4 3-8 16,12 5 1-16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3.9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996 4229 23 0,'0'0'11'0,"-4"14"-3"16,4-14 10-16,0 8-15 0,0 3 0 15,4-3 0-15,-4-1 1 16,5 4-6-16,3-3 1 16,9 3 3-16,4-7 0 15,4 3-1-15,5 4 0 16,3 1-1 0,-3 3 0-16,-1-1 0 15,0 5 1-15,-3 0-1 16,-5 0 0-16,-5-1 0 15,-3 1 0-15,-5 0 0 0,-8-5 1 16,-4 1-1-16,-8-3 1 16,-5 3-1-16,-4 3 1 15,-9 1-1-15,1 11 1 0,0-4-1 16,3-4 0-16,1 5 0 16,4-5 1-16,0 0-3 15,0 1 1-15,0-1-9 16,8-3 0-16</inkml:trace>
  <inkml:trace contextRef="#ctx0" brushRef="#br0" timeOffset="863.2">1875 4404 20 0,'0'0'10'0,"4"0"-2"0,-4 0 6 15,4 4-12-15,0 0 0 0,1 3 2 16,-1 4 0-16,0 4-5 16,0 4 1-16,5 0 3 15,-5-1 1-15,4 8-2 16,1 1 0-16,-1 10-1 16,-4 0 1-16,5 1-2 0,-1-5 1 15,0 1-1-15,1 3 0 16,-1-7 0-16,1 4 1 15,-5-4-1-15,4-4 0 16,-4-8 0-16,1 1 1 16,-1-4-1-1,0 4 1-15,0-8-1 16,0 0 1-16,1-3 0 16,-1-1 0-16,-4-3-1 15,0-1 1-15,0 1-1 16,4 0 1-16,-4-4-1 0,0 0 1 15,0 0-1-15,0 0 1 16,0 0-1-16,4-8 1 16,5 8-1-16,-1 0 1 0,0-7-1 15,5-4 1-15,0-4-1 16,-1-4 1-16,9-3-1 16,-4-1 1-16,0 1-1 15,0-4 0-15,4-4 0 16,0-4 0-16,-4 1 0 15,-5-8 0-15,1 3 0 16,-5 8 0-16,1 0 0 0,-1 1 0 16,0 2 0-16,1 5 0 15,-1 0 0-15,1 3 0 32,-1 0-3-32,-4 1 1 15,5 3-10-15,-1 0 1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1:05.07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45882-0157-413F-A75D-C39F76986268}" emma:medium="tactile" emma:mode="ink">
          <msink:context xmlns:msink="http://schemas.microsoft.com/ink/2010/main" type="writingRegion" rotatedBoundingBox="13307,4814 24035,4513 24243,11951 13515,12252"/>
        </emma:interpretation>
      </emma:emma>
    </inkml:annotationXML>
    <inkml:traceGroup>
      <inkml:annotationXML>
        <emma:emma xmlns:emma="http://www.w3.org/2003/04/emma" version="1.0">
          <emma:interpretation id="{C473D314-06F0-4D55-BE0C-154976B9863A}" emma:medium="tactile" emma:mode="ink">
            <msink:context xmlns:msink="http://schemas.microsoft.com/ink/2010/main" type="paragraph" rotatedBoundingBox="15281,4655 22992,4602 23002,5975 15290,60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467A51-D5FC-4ECA-8653-35F60762A87D}" emma:medium="tactile" emma:mode="ink">
              <msink:context xmlns:msink="http://schemas.microsoft.com/ink/2010/main" type="line" rotatedBoundingBox="15281,4655 22992,4602 23002,5975 15290,6028"/>
            </emma:interpretation>
          </emma:emma>
        </inkml:annotationXML>
        <inkml:traceGroup>
          <inkml:annotationXML>
            <emma:emma xmlns:emma="http://www.w3.org/2003/04/emma" version="1.0">
              <emma:interpretation id="{3D066365-58BF-434C-97BE-5747DA8A90A1}" emma:medium="tactile" emma:mode="ink">
                <msink:context xmlns:msink="http://schemas.microsoft.com/ink/2010/main" type="inkWord" rotatedBoundingBox="15283,4953 18553,4930 18559,5797 15289,5820"/>
              </emma:interpretation>
            </emma:emma>
          </inkml:annotationXML>
          <inkml:trace contextRef="#ctx0" brushRef="#br0">5988-525 18 0,'0'0'9'0,"-13"-19"-4"0,9 19 10 31,-5-4-15-31,5 1 0 0,-13 3 0 16,-4 7 0-16,-8 0 0 15,4 1 1-15,-5-4-1 16,1 3 1-16,4 4 0 16,-1 8 0-16,10 3-1 15,-1 5 1-15,0 2-1 0,-4 9 1 16,4 3 0-16,0 11 0 15,5-3-1-15,8-1 1 16,-1-3-1-16,5 4 1 0,9-4-1 16,-5-8 0-16,4 0 0 15,5-7 0-15,8-11 0 16,8-1 1-16,5-10-1 31,0-4 1-31,3-8 0 16,-3-4 0-16,0-6 0 0,-1-9 0 15,-3-3 0-15,-9 0 0 16,0-4 0-16,-4-7 0 16,-5-4-1-16,-3 3 1 0,-1-3-1 15,-4-4 1-15,-4 0-1 16,-4 1 0-16,-4 3 0 16,-5 11 1-16,0-4-1 15,1 8 0-15,-1 3 0 16,-4 5 0-16,1 3-1 15,-1 7 1-15,0 5-9 16,-4 3 1-16,8 3-1 16,5 5 1-16</inkml:trace>
          <inkml:trace contextRef="#ctx0" brushRef="#br0" timeOffset="281.25">5803-245 24 0,'0'15'12'0,"16"-15"-13"0,-7 4 22 15,-1 3-20-15,1 8 0 16,-1 4 2-16,5-1 0 16,-1 5-4-16,1 3 1 15,-5 0 2-15,5 4 0 16,-5 0-1-16,1 0 1 0,-1 7-1 15,1-7 0-15,-1-11 0 16,0-5 0-16,1-2 0 16,-1 3 0-16,-4-8-2 15,1 1 0-15,-1-5-8 16,-4-3 0-16</inkml:trace>
          <inkml:trace contextRef="#ctx0" brushRef="#br0" timeOffset="843.49">6315-88 26 0,'5'0'13'0,"-1"-11"-10"15,0 11 18-15,4 0-20 16,1 0 1-16,3-4 0 0,5-4 0 0,0 5-3 16,4-5 1-16,4 1 2 15,0 3 0-15,1 0-11 31,3-3 1-31</inkml:trace>
          <inkml:trace contextRef="#ctx0" brushRef="#br0" timeOffset="609.93">6328-275 28 0,'4'0'14'0,"5"-4"-11"0,-5 4 18 0,4 0-21 15,5 0 1-15,4-4 0 16,-1 1 1-16,5-1-2 16,5 0 0-16,-1 1 1 31,0-1 0-31,4 0-3 15,-8 4 0-15,-4-4-7 16,-4 4 0-16</inkml:trace>
          <inkml:trace contextRef="#ctx0" brushRef="#br0" timeOffset="2094.88">6996-395 18 0,'0'-3'9'0,"0"-5"-2"15,0 8 4-15,0 0-10 31,0 0 0-31,0 0 1 16,0 4 1-16,0 3-3 16,-4 5 0-16,0 3 2 0,-1 0 0 15,1 7-1-15,0 12 1 16,4-1 0-16,-4 8 0 16,4-3-1-16,0-1 0 0,0-7 0 15,0 0 0-15,0 0 0 16,0-8 0-16,0-3-1 15,0-4 1-15,0-4 0 16,0-4 0-16,0-3 0 16,0-4 0-16,0 0 0 31,4-11 0-31,0-4-1 0,0-4 1 16,1-3-1-16,3-4 1 15,0-4-1-15,5-4 0 16,4 4 0-16,0 4 0 15,4 0 0-15,8 0 0 16,-4 3-1-16,1 1 1 16,-1 3 0-16,0 4 0 0,-4 0-1 15,0 8 1-15,-4 3-1 16,0 4 0-16,-5 4 0 16,-3 3 1-16,-1 8-1 15,-4-7 1-15,0 11 0 16,-4-1 1-16,0 5-1 0,0 3 1 15,0 4-1-15,-4 0 1 16,4-1-1-16,-4-2 1 16,4-1-1-16,0 0 1 15,0-7-1-15,0-1 1 16,0-7-1-16,0 1 1 16,0-5 0-16,0-3 0 15,0 0-2-15,0-4 1 16,0 0-6-16,4-8 0 15,5-3-4-15,-5 0 0 0</inkml:trace>
          <inkml:trace contextRef="#ctx0" brushRef="#br0" timeOffset="2485.53">7778-484 23 0,'0'0'11'0,"0"-8"-9"16,0 8 16-16,0 0-18 0,0 0 0 15,-5 4 2-15,1 4 0 16,0 6-2-16,-4 5 0 16,-1 7 1-16,-3 4 1 15,-1 4 0-15,5 7 0 16,-1 7-1-16,1-3 1 16,-5-4-1-16,5-3 0 15,4-1-1-15,-5 0 1 16,5-7 0-16,0-7 0 15,4-5-2-15,0-6 1 16,0-9-9-16,0-3 0 0</inkml:trace>
          <inkml:trace contextRef="#ctx0" brushRef="#br0" timeOffset="3128.57">7652-492 24 0,'12'-3'12'0,"9"-39"-8"0,-8 35 12 16,-1-4-16-16,5 3 0 15,8-3 1-15,1 4 0 16,7-1-1-16,1 1 0 15,0 3 0-15,3 8 1 0,1 3-1 16,-4 4 1-16,-1 4-1 16,-7 0 0-16,-1-4 0 15,-8 4 1-15,-13 0 0 32,-8 4 1-32,-5 3-1 15,-3 5 0-15,-5-1 0 16,-8 0 1-16,-5-4-1 15,-3 1 0-15,-1 3-1 16,-4 0 1-16,5-4-1 16,-1-3 1-16,4-8-1 0,5 1 1 0,4-1-1 15,4-8 0-15,5 1-1 16,3 0 1-16,5 0-1 16,4-4 1-16,4 3 0 15,5-3 0-15,-1 4-1 16,5 4 1-16,4 3 0 15,4 0 0-15,4 4 0 16,0 0 1-16,0 4-1 16,5 3 1-1,-5-3 0-15,-4-1 0 16,4-3 0-16,0 8 0 16,-4-5 0-16,-4-3 0 0,-4 0-1 15,-5-7 1-15,5-5 1 16,-5 1 0-16,1-4-2 15,-9 0 1-15,0-7-6 16,-9-1 0-16,9-7-6 16,4 0 1-16</inkml:trace>
          <inkml:trace contextRef="#ctx0" brushRef="#br0" timeOffset="3955.6">8248-540 24 0,'0'11'12'0,"17"-22"-6"0,-17 11 12 16,4-4-16-16,-4-3 0 0,0 7 1 15,0 0 1-15,9-8-5 16,-1 4 0-16,9 1 3 15,0-1 0-15,4 0-1 16,8 0 1-16,5 1-2 16,-1-5 1-16,5 1-1 0,0-1 1 15,0 8-1-15,0-7 1 16,0 3 0-16,-1 0 0 16,-3 1-3-16,-5 3 1 15,-3 0-9-15,-5 0 1 16</inkml:trace>
          <inkml:trace contextRef="#ctx0" brushRef="#br0" timeOffset="3578.89">8450-495 23 0,'0'0'11'0,"4"-4"-5"16,-4 4 14-16,0 0-20 15,0-4 0-15,-4 4 2 16,0 8 0-16,0 7-2 16,-1 7 0-16,1 4 2 15,0 4 0-15,0 4-1 16,0-1 1-16,-1 12-1 15,1-4 0-15,0-4 0 0,0 1 0 16,0-5-1-16,-1-3 1 16,1-4 0-16,0-3 0 15,4-4 0 1,0-5 0-16,0-6 0 16,0-1 0-16,0-3-3 15,-4-4 0-15,0-4-8 16,4-3 0-16</inkml:trace>
          <inkml:trace contextRef="#ctx0" brushRef="#br0" timeOffset="5062.3">8580 102 23 0,'-8'0'11'0,"12"-7"-7"15,-4 7 18-15,0 0-20 16,0 0 0-16,9 0 1 15,-1 0 1-15,5 0-5 0,-1 0 0 16,9 0 3 0,4-4 0-16,1 0-1 15,7 1 0-15,1-1 0 16,-1 4 0-16,-7-4-2 16,-1 0 0-16,-4 4-8 15,4 0 0-15</inkml:trace>
          <inkml:trace contextRef="#ctx0" brushRef="#br0" timeOffset="4396.13">8660-114 23 0,'0'-8'11'0,"4"-3"-4"15,-4 11 10-15,0 0-16 16,0 4 0-16,0-1 1 0,0 9 0 16,-4 3-2-16,0 3 0 15,0 1 2-15,0 3 0 32,-1 19-1-32,1-3 1 15,0-8-1-15,0-1 1 16,0 1-1-16,-1-3 0 15,1-5-1-15,4-3 1 16,0-4-2-16,0-4 1 0,0-8-8 16,0-3 1-16,0 0-3 15,0 0 1-15</inkml:trace>
          <inkml:trace contextRef="#ctx0" brushRef="#br0" timeOffset="4780.8">8900-129 22 0,'-5'-8'11'0,"10"12"-9"0,-5-4 16 0,0 4-18 15,0-1 1-15,-5 5 1 16,-3 3 0-16,4 0-2 16,0 4 1-16,-1 0 1 0,1 4 0 15,0 3-1-15,0 8 1 16,0 7-1-16,-1-10 1 16,1-5-1-16,0 0 0 0,4 1-1 15,0-1 1-15,0-3-1 16,0 0 0-16,0-4 0 15,0-4 1-15,0 0-2 32,0-4 1-32,0-3-7 15,-4-4 0-15,4 0-2 16,0 0 0-16</inkml:trace>
        </inkml:traceGroup>
        <inkml:traceGroup>
          <inkml:annotationXML>
            <emma:emma xmlns:emma="http://www.w3.org/2003/04/emma" version="1.0">
              <emma:interpretation id="{825BF9F2-B6E6-4C14-8BCE-D4BF9DF3E215}" emma:medium="tactile" emma:mode="ink">
                <msink:context xmlns:msink="http://schemas.microsoft.com/ink/2010/main" type="inkWord" rotatedBoundingBox="19070,4939 19682,4935 19687,5558 19075,5563"/>
              </emma:interpretation>
            </emma:emma>
          </inkml:annotationXML>
          <inkml:trace contextRef="#ctx0" brushRef="#br0" timeOffset="5978.5">9522-611 18 0,'-5'0'9'0,"10"-4"0"16,-5 4 4-16,0 0-13 0,0 0 1 15,0 0 1-15,4 4 0 16,-4 3-2-16,0 4 1 15,-4 4 1-15,-1 0 0 16,1 0 0-16,-4 0 1 0,-5 4-1 16,-4 3 0-16,9 4-1 15,-5 4 0-15,5 0 0 16,0-4 0-16,-1 8 0 16,5 3 0-16,0 1 0 15,0-8 0-15,4 3-1 31,0-3 1-31,0 0-1 16,4-8 1-16,0 1-1 0,4-5 1 16,-3-3-1-16,3 0 1 15,0-3-1-15,1-5 1 0,3 4-1 16,5-3 1-16,-4-8 0 16,-1 3 0-16,5-6 0 15,-4-5 0-15,4-3-2 16,-1 0 0-16,1-4-10 15,4-4 1-15</inkml:trace>
          <inkml:trace contextRef="#ctx0" brushRef="#br0" timeOffset="6688">9736-413 22 0,'4'-8'11'0,"0"1"-4"16,-4 7 8-16,0 0-15 16,0 0 1-16,0 4 2 15,0-1 0-15,-4 5-3 16,4 3 0-16,-4 4 2 15,0 0 1-15,0 0-1 16,-1 3 0-16,1 9-2 16,4-5 1-16,-4 4 0 15,4 0 0-15,0 4-1 16,0-4 0-16,0 0 0 16,4-3 1-16,-4-4-1 15,0-4 1-15,0-4-1 16,4-4 1-16,-4 1 0 0,0-1 0 15,0-7 0-15,0 0 0 16,0 0-1-16,5-7 1 16,3-5-1-16,0-2 1 15,1-1-1-15,3-8 0 16,5 1 0-16,0-4 0 16,4 7 0-16,0 0 1 15,0 1-2-15,0-1 1 16,0 0-1-16,0 4 1 15,-4 0-1-15,0 4 1 16,-1 0 0-16,-3 7 0 0,-5 4-1 16,1 4 1-16,-5 7-1 15,0-3 1-15,0 7-1 16,-4 3 1-16,0 5-1 16,0-1 1-16,0 8 0 15,0 0 0-15,0-4 0 16,0-4 1-16,0 1-1 15,-4-1 0-15,8 1 0 16,-4-5 1-16,0-3 0 16,0-4 0-16,5-3 0 15,-1-1 0-15,-4-3-2 32,0-4 0-32,0 0-10 15,4-4 1-15</inkml:trace>
        </inkml:traceGroup>
        <inkml:traceGroup>
          <inkml:annotationXML>
            <emma:emma xmlns:emma="http://www.w3.org/2003/04/emma" version="1.0">
              <emma:interpretation id="{847B5154-7E7E-4413-8B53-FDC864718941}" emma:medium="tactile" emma:mode="ink">
                <msink:context xmlns:msink="http://schemas.microsoft.com/ink/2010/main" type="inkWord" rotatedBoundingBox="20160,4622 20839,4617 20848,5990 20170,5994"/>
              </emma:interpretation>
            </emma:emma>
          </inkml:annotationXML>
          <inkml:trace contextRef="#ctx0" brushRef="#br0" timeOffset="8392.17">10513-932 24 0,'0'3'12'0,"5"-6"-9"15,-5 3 13-15,0 0-15 16,0 0 1-16,4 0 2 15,-4 0 1-15,0 0-6 16,0 0 1-16,4 0 2 16,0 3 1-16,0-3-1 15,-4 11 1-15,5 4-2 16,-5 4 0-16,4 4 0 16,-4-1 0-16,4 4 0 15,0 0 0-15,0 4-1 0,1 0 0 16,-1 4 0-16,0-1 1 15,0 1-1-15,0-12 0 16,1 1 0-16,-1-5 1 16,0 1-1-16,0-4 0 15,0-4 0-15,1 0 1 16,-5-3-1-16,4-4 1 16,-4 3 0-16,0-7 0 15,0 0 0-15,0 0 0 16,0 0-1-16,4-4 1 15,0 1-1-15,5-5 1 0,-1-3-1 16,0-4 1-16,5-4-1 16,4 1 0-16,4-5-1 15,-4 1 1-15,-1-1 0 16,1-3 0-16,4-4 0 16,-4 0 0-16,0 1-1 15,0 6 1-15,-1 1 0 16,1-1 0-16,-8 5-1 15,-1-1 0-15,1 4-1 16,-5 4 0-16,0 0-5 16,0 3 1-16,5 12-5 15,-9 0 0-15</inkml:trace>
          <inkml:trace contextRef="#ctx0" brushRef="#br0" timeOffset="9062.02">10917-581 17 0,'0'-8'8'0,"12"4"1"15,-7 1 7-15,-1-5-15 16,4 5 1-16,1-1 1 15,-1 0 0-15,0 0-3 16,5 4 0 0,0-3 2-16,-1 3 0 15,-3 0-1-15,3 7 1 0,-3-3-2 16,-1 3 1-16,-4 4-1 16,-4 1 1-16,-4-1-1 15,-4 4 1-15,-5-8 0 16,0 1 0-16,1 3-1 15,-5 0 1-15,4 4-1 0,1-4 0 16,-1 4 0-16,5-4 1 16,-1 1-1-16,1-1 0 15,4 0 0-15,0-3 0 0,-1-5 0 16,5 1 0-16,0 0 0 16,0-1 0-16,5-3 0 31,3 0 1-31,0 0-1 15,5 0 1-15,4-3-1 16,0-1 1-16,4 0-1 16,4 1 0-16,0-1 0 0,0 0 1 15,0 0-1-15,1 1 0 16,-5 3-1-16,-5 0 0 16,-3 0-4-16,-5 3 0 15,-3 1-5-15,-5 4 1 0</inkml:trace>
          <inkml:trace contextRef="#ctx0" brushRef="#br0" timeOffset="9482.03">10509-204 19 0,'0'11'9'0,"17"-18"-3"0,-9-1 11 16,5 8-16-16,4 0 1 0,0-4-1 16,8 4 1-16,8 0-2 15,5-3 0-15,8 3 1 16,-8-4 0-16,-4 0 0 16,4-3 0-16,0-1 0 15,-1 1 0 1,1 3-1-16,0-3 1 15,-4-1-3-15,-5 12 1 16,-8-8-7-16,-4 4 1 16</inkml:trace>
          <inkml:trace contextRef="#ctx0" brushRef="#br0" timeOffset="10146.84">10518-32 27 0,'0'7'13'0,"8"-11"-11"0,-4 4 19 16,0 4-20-16,1 0 1 16,-1 3 0-16,0 1 1 0,0 3-4 15,0 4 1-15,1 4 2 16,-1 3 0-16,4 1-1 15,1-5 1-15,-5-3-1 16,0-4 0-16,0 12 0 16,0-1 1-16,1 1-2 0,-1-1 1 15,0 0-1-15,0-3 1 16,0-4-1-16,1 0 1 16,-1-4-1-16,0-3 1 15,-4-1 0-15,4-3 0 16,-4 0-1-16,0-4 1 15,0 0-1-15,4-8 1 16,1 1 0-16,-1-5 0 16,4 1-1-16,1-4 0 15,-1-3 0-15,9-1 0 0,-5 4 0 16,1 4 0-16,4-8 0 16,4-3 0-16,0-1-1 15,0-3 1-15,0 0-1 16,-4 0 0-16,0 3-1 15,-5-3 1-15,-3 4-1 16,-1 3 0-16,0 4-4 16,-3 8 0-16,3-4-4 15,5 3 0-15</inkml:trace>
          <inkml:trace contextRef="#ctx0" brushRef="#br0" timeOffset="10734.08">10980 151 24 0,'-4'-8'12'0,"4"20"-10"0,0-9 16 16,0-3-17-16,0 0 0 0,0 4 3 15,-5 3 0-15,1 5-5 16,0 3 1-16,0 3 2 16,0 5 1-16,-1-1-1 15,1 4 1-15,4-3-3 16,0-1 1-16,0 0 0 16,0-3 0-16,0 4-1 15,0-8 1 1,0-4-1-16,0-4 1 15,0 1-4-15,0-5 1 0,0-3-8 16,9-3 1-16</inkml:trace>
        </inkml:traceGroup>
        <inkml:traceGroup>
          <inkml:annotationXML>
            <emma:emma xmlns:emma="http://www.w3.org/2003/04/emma" version="1.0">
              <emma:interpretation id="{2A8BA8E2-1E5F-4AA2-8C5C-18B686C3C5FA}" emma:medium="tactile" emma:mode="ink">
                <msink:context xmlns:msink="http://schemas.microsoft.com/ink/2010/main" type="inkWord" rotatedBoundingBox="21864,5081 22996,5073 23000,5664 21868,5672"/>
              </emma:interpretation>
            </emma:emma>
          </inkml:annotationXML>
          <inkml:trace contextRef="#ctx0" brushRef="#br1" timeOffset="165298.73">12219-466 20 0,'-4'-3'10'0,"-4"-1"-6"0,8 4 11 0,0 0-13 15,0 0 0-15,0 0 1 16,0 0 0-16,0 0-4 15,0 0 0-15,0 0 4 16,0 0 0-16,0 0-2 0,4 4 1 16,0-1-1-16,5 1 1 15,-1 4-1-15,5-1 1 16,3 1-2 0,1 3 1-16,4 0-1 15,4 0 1-15,5 4-1 16,-1 0 1-16,1 0-1 15,-1 0 1-15,5 0-1 0,-9 0 1 16,-4-8-1-16,0 1 0 16,-4-1 0-16,0 1 1 15,-5-1-1-15,-3 1 1 16,-1-1 0-16,-4-3 0 16,-4 3-1-16,0-3 1 15,-4 0-1-15,-4 7 1 16,-1-7-1-16,1 7 1 15,-5 0-1-15,-4-3 0 16,1 3 0-16,-5 0 0 0,-5 4 0 16,-3 0 0-16,4 0 0 0,0 0 0 15,-1 0 0-15,1 3 0 16,0-3 0-16,4 0 0 16,4-3 0-16,0 2 0 31,5-2 0-31,-1-5 0 15,0 1 0-15,5-1 0 0,4-3-1 16,0 3 1-16,-1-3 0 16,5 0 0-16,0-4-2 15,0 0 0-15,9 0-9 16,8-8 1-16</inkml:trace>
          <inkml:trace contextRef="#ctx0" brushRef="#br1" timeOffset="165892.43">12921-410 20 0,'-4'4'10'0,"0"-4"-4"0,4 4 7 0,-4 0-12 15,-1 3 1-15,1 4 0 16,0 4 0-16,0 0-3 15,0 11 1-15,-1 1 2 0,1 6 1 16,0 5-1-16,0-1 1 16,4 0-2-16,0 4 1 15,0 0-1-15,0 0 1 16,4-7-1 0,4 3 0-16,5-10-1 15,12-9 1-15,5-3-1 16,7-4 1-16,10-11 0 15,3-11 0-15,-4-11 0 16,5-1 0-16,-5 1-1 16,-12-12 1-16,-1-3-1 0,-8-4 1 15,-8-4-1-15,-13 4 1 16,-4 4-1-16,-8-1 1 16,0-3-1-16,-9 4 0 0,-4 3 0 15,-9 8 1-15,-3 7-1 16,-5 4 0-16,-4 8 0 15,0 3 0-15,-4 4-1 16,8 8 1-16,8 3-5 16,5 0 1-16,8 0-7 15,17 1 1-15</inkml:trace>
        </inkml:traceGroup>
      </inkml:traceGroup>
    </inkml:traceGroup>
    <inkml:traceGroup>
      <inkml:annotationXML>
        <emma:emma xmlns:emma="http://www.w3.org/2003/04/emma" version="1.0">
          <emma:interpretation id="{A80927DF-F57D-456B-B16B-EA78C8E6A803}" emma:medium="tactile" emma:mode="ink">
            <msink:context xmlns:msink="http://schemas.microsoft.com/ink/2010/main" type="paragraph" rotatedBoundingBox="13368,6977 22723,6715 22752,7754 13397,8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517BA8-6E47-4536-86F3-DDEEFA9912F9}" emma:medium="tactile" emma:mode="ink">
              <msink:context xmlns:msink="http://schemas.microsoft.com/ink/2010/main" type="line" rotatedBoundingBox="13368,6977 22723,6715 22752,7754 13397,8016"/>
            </emma:interpretation>
          </emma:emma>
        </inkml:annotationXML>
        <inkml:traceGroup>
          <inkml:annotationXML>
            <emma:emma xmlns:emma="http://www.w3.org/2003/04/emma" version="1.0">
              <emma:interpretation id="{E1599FBB-6E72-44B2-9EA0-396C54D2AA81}" emma:medium="tactile" emma:mode="ink">
                <msink:context xmlns:msink="http://schemas.microsoft.com/ink/2010/main" type="inkWord" rotatedBoundingBox="13370,7060 15600,6998 15625,7921 13396,7984"/>
              </emma:interpretation>
            </emma:emma>
          </inkml:annotationXML>
          <inkml:trace contextRef="#ctx0" brushRef="#br0" timeOffset="-59354.15">4188 1586 21 0,'0'-7'10'0,"4"-31"-4"0,-4 31 11 15,0 3-16-15,0-3 1 0,-4 0 1 16,0-4 1-16,-4 8-4 16,-4-4 0-16,-4 7 3 15,-4 0 0-15,-4 10-1 16,-8 4 1-16,0 11-2 15,-4 7 0-15,0 0 0 16,0 3 0-16,0 7-1 16,-4 8 1-16,4-8-1 15,4 7 0-15,9 8 0 16,3-4 0-16,8 3 0 16,8 8 0-16,12-8-1 15,8-7 1-15,7-10 0 16,5-7 0-16,16-7 0 15,8-11 1-15,0-14-1 16,0-11 1-16,-8-10 0 0,-4-4 0 16,-4-6-1-16,0-8 1 15,-4-4-1-15,-4 8 0 16,-4-14 0-16,-4-1 0 16,-8 5-1-16,-4-1 1 15,-8 7 0-15,-4 0 0 16,-8 4 0-16,0 3 0 15,0 7 0-15,-4 4 1 16,-4 7-3-16,-4 7 0 16,-4 4-6-16,0 3 1 15,8 3-4-15,0 1 1 0</inkml:trace>
          <inkml:trace contextRef="#ctx0" brushRef="#br0" timeOffset="-59041.62">4087 1798 25 0,'-12'11'12'0,"24"-1"-10"15,-8 1 20-15,-4 3-20 16,0 0 1-16,0 7 0 16,4 7 1-16,4 4-6 15,0 3 1-15,-5-3 3 16,5 14 0-16,4 0-1 15,0 0 0-15,-4-7 0 16,0-4 0 0,0-3 0-1,0-4 0-15,0-7-1 0,-4 0 1 16,0-10-2-16,0-8 0 16,-4-3-7-16,0 0 0 15,8-7-2-15,4 0 0 16</inkml:trace>
          <inkml:trace contextRef="#ctx0" brushRef="#br0" timeOffset="-58588.51">4476 2017 27 0,'16'3'13'0,"27"-17"-14"0,-27 7 19 16,12 0-18-16,4 0 0 16,3 4-4-16,1-5 0 15,0 1-1-15,3 4 0 16</inkml:trace>
          <inkml:trace contextRef="#ctx0" brushRef="#br0" timeOffset="-58776.01">4535 1816 28 0,'-8'3'14'0,"12"-6"-14"16,-4 3 25-16,4-4-24 15,4 4 1-15,4 0 0 16,12 0 1-16,4 0-4 16,3-3 0-16,1-1 2 15,0 1 1-15,-8 3-6 16,0 0 0-16,-1-4-5 15,1 4 0-15</inkml:trace>
          <inkml:trace contextRef="#ctx0" brushRef="#br0" timeOffset="-58118.45">5254 1636 24 0,'-24'0'12'0,"0"10"-13"16,16-6 19-16,0 3-17 15,-4 4 1-15,0 6 2 0,0 11 0 16,0 4-5-16,0 0 0 16,1 0 3-16,3-1 1 15,4 5-2-15,12 3 1 16,4-4-1-16,3-3 0 16,9-8-1-1,8 1 1-15,4-14-1 16,-1-8 1-16,-3-10-1 15,0-11 1-15,-4 1-1 16,-1-4 0-16,1-4 0 0,0-7 0 16,-4-7 0-16,-8 0 0 15,-4 1 0-15,-4-8 1 16,-8 7 0-16,-8-7 0 16,0 4 0-16,-4 10 0 15,4 7 0-15,-8 4 0 0,-4 4-1 16,-8 2 1-16,-3 8-2 15,-1 7 1-15,4 7-6 16,4 4 1-16,0 3-6 16,9 0 1-16</inkml:trace>
          <inkml:trace contextRef="#ctx0" brushRef="#br0" timeOffset="-57759.89">5960 2049 33 0,'-16'3'16'0,"12"11"-19"31,0-7 27-31,-4 4-23 16,-4 6 0-16,-8 12 0 0,1 10 0 15,-5 3-3-15,0 7 1 16,-4 11-8-16,4-7 1 16</inkml:trace>
        </inkml:traceGroup>
        <inkml:traceGroup>
          <inkml:annotationXML>
            <emma:emma xmlns:emma="http://www.w3.org/2003/04/emma" version="1.0">
              <emma:interpretation id="{92918E8C-C1A0-4F59-832E-18262CE0602E}" emma:medium="tactile" emma:mode="ink">
                <msink:context xmlns:msink="http://schemas.microsoft.com/ink/2010/main" type="inkWord" rotatedBoundingBox="16222,6897 22723,6715 22752,7754 16251,7936"/>
              </emma:interpretation>
            </emma:emma>
          </inkml:annotationXML>
          <inkml:trace contextRef="#ctx0" brushRef="#br0" timeOffset="51549.58">10510 1276 20 0,'-8'-3'10'0,"8"10"-5"0,0-3 14 16,-4 3-19-16,-5 1 1 15,1-1 1-15,-9 4 0 16,0 1-2-16,-8 3 0 16,0 7 2-16,0 4 0 0,4 8 0 15,0-1 0-15,4 8 0 16,0 4 0-16,0 4-1 16,5-1 0-16,3 1 0 31,1 0 0-31,4 3 0 15,4-7 0-15,0-8 0 16,4-7 0-16,0 0 0 0,4 0 0 16,1-4-1-16,-1-4 1 15,1 1-1-15,-1-8 1 16,9-4-3-16,-5-4 1 0,1-3-9 16,8-4 0-16</inkml:trace>
          <inkml:trace contextRef="#ctx0" brushRef="#br0" timeOffset="52420.04">10519 1418 25 0,'-13'0'12'0,"17"-3"-8"0,-4 3 14 16,5-4-15-16,3 4 0 0,5-8 1 15,8 5 0-15,4-1-5 16,8 0 0-16,9-3 3 15,0-1 1-15,0 1-2 16,0 3 0-16,-4-3 0 0,0 7 0 31,0 0-3-31,-4 0 1 16,-5 0-9-16,5-4 1 16</inkml:trace>
          <inkml:trace contextRef="#ctx0" brushRef="#br0" timeOffset="52050.09">10842 1366 24 0,'0'0'12'0,"-4"7"-7"0,4-3 12 0,0 4-16 31,-4 7 0-15,0 26 2 0,-5 4 0-16,5-4-3 15,-4 7 0-15,3-3 2 16,1-4 1-16,0 4-1 0,0-4 0 15,0 0-1-15,-5-7 0 16,5-4 0-16,0-1 0 0,0-6 0 16,-1-4 0-16,5-5-1 15,0-2 1-15,0-5-5 16,0 1 0-16,0-16-6 16,9 4 1-16</inkml:trace>
          <inkml:trace contextRef="#ctx0" brushRef="#br0" timeOffset="55482.03">11216 1960 18 0,'4'0'9'0,"1"-19"0"16,-5 19 7-16,0 0-15 15,0 0 1-15,0 0 2 16,0 0 0-16,0-7-4 16,-5-1 0-16,1 5 3 15,0-5 0-15,-4 1-1 16,-1-1 0-16,-3 4-1 16,-1 4 1-16,-4 0-2 15,0 0 1-15,1 4 0 16,-1-4 0-16,0 8 0 0,0 3 0 15,0 0-1-15,1 4 1 16,3 0-1-16,0-4 1 16,-3 4-1-16,3 0 0 15,5 4 0-15,-1 3 0 16,5 0 0-16,4 1 1 16,8-4-1-16,5 3 1 15,4-7-1-15,4-4 1 16,4-3 0-16,0-5 0 15,-4-3-2-15,0 0 0 16,0-3-10-16,9-5 1 0</inkml:trace>
          <inkml:trace contextRef="#ctx0" brushRef="#br0" timeOffset="56030.99">11334 1571 20 0,'0'-3'10'0,"4"6"1"0,-4-3 5 16,0 0-14-16,9 0 0 0,-1 0 2 16,0 0 0-16,5 0-5 15,4 0 1-15,0 0 2 16,4 0 1-16,4 0-1 15,0-3 0-15,0 3-2 16,5 0 1-16,-1-4-2 16,0 0 1-16,1 0-4 15,-5 1 0-15,0-1-6 16,1 0 1-16</inkml:trace>
          <inkml:trace contextRef="#ctx0" brushRef="#br0" timeOffset="56919.41">11813 1269 26 0,'8'0'13'0,"1"7"-11"16,-1-7 19-16,5-3-20 16,-1 3 1-16,9-4 1 15,0 4 0-15,9 0-4 16,3 0 0-16,1-8 3 15,4 8 0-15,0-3-1 16,0-1 1-16,4 4-2 0,0 0 1 16,0 0-1-16,-9 0 0 15,1 0-2-15,-5-4 1 16,-4 4-9-16,1 0 1 16</inkml:trace>
          <inkml:trace contextRef="#ctx0" brushRef="#br0" timeOffset="56504.23">12082 1306 23 0,'-4'-4'11'0,"8"8"-5"0,-4 0 13 15,0 0-17-15,0 3 0 16,0-3 1-16,-4 3 1 15,0 8-5-15,-1 8 1 0,1 3 2 16,-4 7 0-16,-1 1-1 16,1 3 1-16,0 5-1 31,-1 2 0-31,5-3 0 16,0 1 0-16,4-9-1 15,-5-3 1-15,5-8-1 0,0 5 1 16,0-5-1-16,0-11 1 15,5-3-2-15,-1-1 0 16,-4-3-4-16,0-4 1 0,8-8-7 16,1 1 1-16</inkml:trace>
          <inkml:trace contextRef="#ctx0" brushRef="#br0" timeOffset="58071.95">12275 1885 24 0,'-8'-7'12'0,"16"-1"-4"0,-4 8 11 16,5 0-17-16,-1 0 0 15,5-3 0-15,4 3 0 32,16 0-2-32,-3 0 0 15,-1-4 2-15,5 8 0 0,-5-12-1 16,1 4 0-16,-5 4-3 16,0 0 0-16,-4 0-8 15,4 0 1-15</inkml:trace>
          <inkml:trace contextRef="#ctx0" brushRef="#br0" timeOffset="57341.28">12418 1661 22 0,'-4'-22'11'0,"0"40"-4"16,4-14 10-16,0 7-16 16,-4-7 1-16,4 3 0 15,0 8 1-15,-5 0-4 16,1 4 1-16,4 3 2 15,-4 8 0-15,0-7 0 16,-1 7 0-16,1 0-1 16,0-1 1-16,0-6-1 0,0-1 0 15,4-3 0-15,0 0 0 16,0-4 0-16,0-4 0 16,0 0-3-16,0-7 1 15,4-1-7-15,-4-3 1 16,12 0-3-16,-3 0 0 15</inkml:trace>
          <inkml:trace contextRef="#ctx0" brushRef="#br0" timeOffset="57739.63">12569 1650 18 0,'-4'7'9'0,"8"-10"-6"16,-4 6 12-16,0 1-14 15,0 0 1-15,0 7 1 0,0-4 0 16,0 5-3-16,0-1 1 15,0 4 2-15,0 4 0 16,0 7 0 0,0-8 0-16,0 1-1 15,0 3 1-15,-4-3-1 0,0 7 0 16,4-3-1-16,0 3 0 16,-4-8 0-16,4-3 0 15,0-3 0-15,0-1 0 16,0 0-1-16,0-3 1 0,0-1-2 15,0-3 0-15,0-1-9 16,0-3 0-16</inkml:trace>
          <inkml:trace contextRef="#ctx0" brushRef="#br0" timeOffset="58609.09">12834 1168 26 0,'9'19'13'0,"7"-1"-12"0,-7-6 17 16,3 6-18-16,9 5 1 15,0 7 1-15,0 7 1 16,9 8-3-16,-5 11 0 15,0 4 2-15,0-1 0 16,-12 5 0-16,0-4 0 0,-5-1 0 16,-8 5 0-16,-4-12 0 15,-9-3 0-15,-4-5-1 16,-8 1 1-16,4-4-1 16,0-3 0-1,4-5 0-15,-4 1 1 16,13-12-2-16,-5-3 1 15,1-4-5-15,3-4 1 16,5-3-8-16,0-5 1 16</inkml:trace>
          <inkml:trace contextRef="#ctx0" brushRef="#br0" timeOffset="46307.58">6602 1586 13 0,'0'4'6'0,"4"-11"1"0,-4 7 7 31,0 0-13-31,0 0 1 0,0 3 1 16,0 9 1-16,0-1-5 16,0-4 1-16,0 12 3 15,0 3 0-15,0 1 0 16,0 3 0-16,0 8-1 16,0 3 0-16,-4 0 0 15,0 1 0-15,0-5-1 0,0 1 1 16,4-1-1-16,0 5 1 15,0-1-1-15,0-3 0 16,0-1 0-16,0-3 0 16,0-7-1-16,0-5 1 0,0-3 0 15,0-4 0-15,0-3-1 16,0-1 1-16,0 1 0 16,0-4 0-16,0-4 0 31,0-8 0-31,4-3 0 0,4-4 0 15,1-7-1-15,-1-5 0 16,0-2 0-16,5 10 0 16,0 0 0-16,-1 4 0 15,1-3-1-15,0-1 1 16,-5 0 0-16,5 4 0 0,-1-3 0 16,1 6 0-16,-5 1-1 15,1 4 1-15,-1-1-1 16,0 5 1-16,1 3-1 15,-1 0 1-15,1 0-1 0,-1 3 1 16,-4 5 0-16,5-1 0 16,-1 4 0-16,0-3 0 15,1 3 0-15,3 0 1 16,1 1 0-16,0 2 0 16,-1 5-1-16,1 0 1 0,-1-1-1 15,1 1 1-15,0 0-1 16,-1 0 1-16,-3-5-1 31,3 1 1-31,-3-3 0 16,-1-5 0-16,0-3 0 15,1-4 0-15,-1 0 0 16,1-8 1-16,-1-3-1 16,0-4 1-16,5-3-1 15,-5-9 1-15,9 12-1 16,-4-7 0-16,0-8-1 0,-1 0 0 15,1-3 0-15,-1-1 0 16,1 0 0-16,0 1 0 16,-5-1 0-16,5 1 0 15,-5-5-1-15,-4 5 0 16,0 6-3-16,1 1 0 16,-1 4-9-16,0 3 0 15</inkml:trace>
          <inkml:trace contextRef="#ctx0" brushRef="#br0" timeOffset="46666.96">7396 1848 25 0,'0'-4'12'0,"13"8"0"15,-13-4 9-15,8 0-20 16,1 0 1-16,3-4 0 0,1 4 1 15,0 0-4-15,4-7 1 16,-1 7 1-16,1 0 1 16,0-4-1-16,0 0 0 15,0 4-4-15,-1-4 0 16,5 1-7-16,0 3 0 16</inkml:trace>
          <inkml:trace contextRef="#ctx0" brushRef="#br0" timeOffset="46937.82">7359 2012 23 0,'-9'0'11'0,"18"8"-4"15,-9-8 11-15,0 0-16 16,8-4 0-16,5 0 1 16,3 0 1-16,5 8-5 15,0-4 0-15,5 0 3 16,-1 0 0-16,0 0-4 16,0 0 0-16,9-7-7 15,0 3 0-15</inkml:trace>
          <inkml:trace contextRef="#ctx0" brushRef="#br0" timeOffset="47375.25">7888 1859 27 0,'-4'-4'13'0,"4"4"-7"0,0 0 18 16,0 0-23-16,0 0 0 16,4 4 2-16,5-8 0 15,-1 4-4-15,5 0 1 16,3 0 2-16,5-3 0 0,5-1-1 16,3-4 1-16,0 1-1 15,5 3 0-15,-5 4-1 31,1-4 1-31,-5 1-4 16,0 3 0-16,0 0-8 16,-12-4 1-16</inkml:trace>
          <inkml:trace contextRef="#ctx0" brushRef="#br0" timeOffset="49684.7">8569 1631 22 0,'0'-11'11'0,"0"4"-8"16,0 7 12-16,0 3-15 15,0 1 1-15,0 0 1 16,0 11 0-16,0 3-2 15,-4 5 0-15,4-5 2 0,0 12 0 16,0-4 0-16,-5 8 0 16,1-4-1-16,0 4 1 15,0-8-1-15,0 0 1 0,4-4-2 16,-5-7 1-16,5 0 0 16,0-4 0-16,0 1-1 15,0-5 1-15,0 1 0 16,0-5 0-16,0 1 0 15,0 0 0-15,0-4 0 16,0-8 0-16,0-3-1 0,5-4 0 16,-1 4 0-16,0-8 0 15,4 1 0-15,1-1 0 32,3 0 0-32,1-3 0 15,4-4-1-15,0-4 1 0,8 0 0 16,0 0 0-16,5 8-1 15,-5 3 1-15,0 0-1 16,0 12 1-16,-4-1 0 16,0 8 0-16,-4 0-1 15,4 8 1-15,-8 3-1 16,-1 4 1-16,-3 0 0 16,-5 4 0-16,0 7 0 0,-4-8 1 15,0 5-1-15,0 3 1 16,0-7-1-16,-4 3 1 0,4 0-1 15,0 1 1-15,-4-8-1 16,4-4 1-16,0 4-1 16,0-4 1-16,0-3-1 15,0-5 1-15,0-3-3 16,0 0 1-16,4-11-9 31,4 0 0-31</inkml:trace>
          <inkml:trace contextRef="#ctx0" brushRef="#br0" timeOffset="50302.04">9535 1601 22 0,'-4'-7'11'0,"4"-4"-4"0,0 11 9 15,0 0-15-15,-4-4 1 16,0 0 2-16,-5 0 0 16,-3 4-5-16,-5 0 0 15,-4 0 3-15,-4 0 1 0,0 4-2 16,-1 0 1-16,1 3-2 15,0 8 1-15,0 0 0 16,4 0 0-16,0 8-1 16,4 3 1-16,4-4-1 0,1 1 1 15,-1 3 0-15,0 4 0 16,1-8-1-16,-1 4 1 16,5-3-1-16,4 3 1 15,4 4 0-15,4-8 0 16,0-3-1-16,-4-4 0 15,4 0 0-15,5-4 1 16,3-4 0 0,1 1 0-16,4-5 0 15,4-3 0-15,0 0-5 16,4 4 1-16,0-4-8 0,9-4 0 16</inkml:trace>
          <inkml:trace contextRef="#ctx0" brushRef="#br0" timeOffset="50867.6">9645 1867 25 0,'4'-12'12'0,"-13"24"-6"0,9-12 13 0,0 0-18 15,0 0 1-15,5 7 1 16,-5 0 0-16,0-3-3 16,0 7 0-16,0 4 2 15,4-3 1-15,-4 6-1 16,8-3 0-16,-4-4 0 0,1 1 0 15,-1 3-1-15,0 3 0 16,4 1 0-16,-3 0 0 16,-1-1-1-16,4-3 1 0,1-4-1 15,-5 1 1-15,4 3-1 16,-8-8 1-16,9 0 0 16,-5-3 0-16,0 0 0 15,-4-4 0-15,0 0-1 16,9-4 1-16,-5-3 0 15,4-1 0-15,1-3-1 16,3 0 1-16,1-4-1 16,-1 0 0-16,-3 4 0 15,-1-4 0-15,1 0 0 16,3-4 1-16,1 1-2 16,4-1 1-16,-5 0 0 15,1 4 0-15,-1-7-2 16,-3 7 0-16,-1 0-10 15,1 0 0-15,3 4-1 0,-3 3 1 16</inkml:trace>
        </inkml:traceGroup>
      </inkml:traceGroup>
    </inkml:traceGroup>
    <inkml:traceGroup>
      <inkml:annotationXML>
        <emma:emma xmlns:emma="http://www.w3.org/2003/04/emma" version="1.0">
          <emma:interpretation id="{9847D376-18B8-422A-A50D-6C18AFB61008}" emma:medium="tactile" emma:mode="ink">
            <msink:context xmlns:msink="http://schemas.microsoft.com/ink/2010/main" type="paragraph" rotatedBoundingBox="13540,9174 24152,8828 24210,10602 13598,10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72FD5-C3D4-4F78-B8E6-216D8B4C0CE0}" emma:medium="tactile" emma:mode="ink">
              <msink:context xmlns:msink="http://schemas.microsoft.com/ink/2010/main" type="line" rotatedBoundingBox="13540,9174 24152,8828 24210,10602 13598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43B18FAF-15AD-498A-BA8C-59C243D968A1}" emma:medium="tactile" emma:mode="ink">
                <msink:context xmlns:msink="http://schemas.microsoft.com/ink/2010/main" type="inkWord" rotatedBoundingBox="13540,9174 24152,8828 24210,10602 13598,10948"/>
              </emma:interpretation>
            </emma:emma>
          </inkml:annotationXML>
          <inkml:trace contextRef="#ctx0" brushRef="#br0" timeOffset="124184.3">10659 3913 23 0,'4'-4'11'0,"-12"23"-1"16,8-15 3-16,-5-1-11 15,1 5 1-15,0 3 1 0,-5 0 0 16,1 4-5-16,-5 0 0 16,1 4 4-16,-1 7 1 15,1 7-2-15,-1 5 1 16,0-1-1-16,1 4 1 16,3 8-1-16,1-1 0 15,4 1 0-15,0-8 0 16,4-4 0-16,0 1 0 15,4-5 0-15,0 1 0 16,9-8-1-16,-1-3 1 16,1-5-1-16,4-7 1 0,8-7-1 15,0-4 1-15,0-4-4 16,1-3 1-16,-1-4-6 16,-4-8 0-16,-4 4-7 15,4 0 1-15</inkml:trace>
          <inkml:trace contextRef="#ctx0" brushRef="#br0" timeOffset="124769.66">10923 4126 25 0,'0'3'12'0,"0"5"-9"15,0-4 12-15,0 3-14 16,-4 4 1-16,0 8 2 16,0 0 1-16,0-1-5 15,-5 12 0-15,5 8 3 16,0-8 1-16,0 3-2 16,-1 1 1-16,5-4-2 15,0-4 1 1,0-4-1-16,0-3 0 15,0-4 0-15,0 0 0 16,5-4 0-16,-1-4 0 0,-4-7 0 16,8 0 0-16,1-7 0 15,3-8 0-15,1-4-1 16,-1-3 1-16,5 0-2 16,4-8 1-16,0 0-1 15,9 4 1-15,-5-1-2 16,0 5 1-16,0 3 0 15,-4-3 0-15,5 7 0 0,-5 4 1 16,-5 3-1-16,1 5 1 16,-4 3 0-16,-1 3 0 15,-3 5 1-15,-9 3 0 16,0 0 0 0,-4 4 1-16,4 11-1 15,-5 0 0-15,1 1 0 16,0 2 0-16,4-6-1 15,0 3 1-15,4-4-1 16,0 1 0-16,1-4 0 16,3-1 1-16,0-3-6 0,5-4 0 15,4 4-7-15,4 4 1 16</inkml:trace>
          <inkml:trace contextRef="#ctx0" brushRef="#br0" timeOffset="127950.52">11781 4275 24 0,'8'0'12'0,"13"-4"-7"0,-12 1 12 16,3-1-16-16,5 4 0 15,8-4 2-15,13 0 1 0,0 1-5 16,0-1 1-16,8-3 2 15,8-1 0-15,5 1 0 32,4-1 0-32,0 1-1 0,-8-1 0 15,0 1-1-15,-5-1 1 16,-8 5 0-16,-8-1 0 16,-9 0-2-16,-4 4 0 15,-8 0-4-15,-9 0 1 16,-8 4-6-16,-5 7 0 0</inkml:trace>
          <inkml:trace contextRef="#ctx0" brushRef="#br0" timeOffset="125656.02">11840 3420 22 0,'4'-4'11'0,"0"0"-6"16,-4 4 10-16,0 0-13 16,4 4 0-16,-4 0 2 15,4 3 1-15,-4 4-6 16,5 4 1-16,-1 4 4 15,-4 3 0-15,8 1-2 16,-4 7 1-16,5 3-1 16,3 1 1-1,1 0-2-15,-5 3 1 16,5 0-1-16,-5-3 0 16,1 0 0-16,3-1 0 0,-3-3-1 15,-1-4 1-15,-4-3 0 16,5-5 1-16,-5 5-2 0,0-12 1 15,0 0 0-15,1-3 1 16,-1-5-1-16,-4-3 1 16,4-3-1-16,4-5 0 15,1-3 0-15,-5 0 0 16,4-4-1-16,1-8 1 0,-1-3-1 16,-4-4 1-16,5 0-1 15,-1-11 0-15,1 4 0 31,3 0 0-31,1-1 0 16,4 1 0-16,-1 0 0 0,1-4 0 16,4 3-1-16,0 5 1 15,0 10 0-15,0 1 0 16,-4-1-2-16,-4 1 1 16,-1 3-3-16,-3 4 0 15,-1 4-8-15,-8 11 1 16,0 4-3-16,0 3 1 15</inkml:trace>
          <inkml:trace contextRef="#ctx0" brushRef="#br0" timeOffset="128588.52">11961 4466 27 0,'5'0'13'0,"3"-4"-9"16,-8 4 19-16,0 0-21 15,8 0 0-15,-3 0 2 16,3 0 0-16,-4 7-5 16,5 1 1-16,-5-1 3 0,0 5 0 15,-4 6-1-15,4 1 0 16,-4 3-1-16,4 4 0 16,1-3 0-16,-5-1 0 15,0 4-1-15,8-3 1 16,-4-1-1-16,0-3 1 15,1 0-1-15,3-4 1 16,-4-1-1-16,0-2 1 16,1-1 0-16,-1-4 0 15,-4 1 0-15,0-4 0 16,0-1 0-16,0-3 0 0,0 0-1 16,0 0 1-16,4-7 0 15,-4-1 0-15,0-3-1 16,0-4 0-16,4 0 0 15,5 4 0-15,3-4 0 16,1-7 0-16,4-4 0 16,4-1 0-16,0-6 0 15,0-1 0-15,8-7 0 16,-8 7 0-16,0 5-1 16,-4-5 1-16,0 4-2 15,-5 8 1-15,1 3-4 16,-5 4 0-16,-3 8-8 15,-5 10 1-15</inkml:trace>
          <inkml:trace contextRef="#ctx0" brushRef="#br0" timeOffset="129472.21">12335 4697 26 0,'5'0'13'0,"7"-11"-7"16,-12 11 13-16,9-4-17 16,-1 1 1-16,5-5 0 15,-1 4 1-15,1 1-5 16,4-5 0-16,-1 4 3 15,1 1 0-15,4 3-1 16,0 0 0-16,0 3-1 16,0-3 1-16,-4 8-1 15,0-4 0-15,-4 3 0 0,-5 1 0 16,-4 3 0-16,-4 0 1 16,-4 0-1-16,-4 4 0 15,-5-4 1-15,0 1 0 16,1-1-1-16,-1 0 1 15,0 0-1-15,1-3 0 16,-1-1 0-16,1-3 1 16,3 0-1-16,1-4 0 15,-1 0 0-15,5 0 0 16,0 0 0-16,4 0 0 16,0 0-1-16,0 0 1 15,13 0 0 1,-1-4 0-16,5 4 0 15,0 0 1-15,0 4 0 16,0-1 0-16,-1 5 0 16,1 3 0-16,-4 0 0 15,-5 4 0-15,-4-4-1 16,5 4 1-16,-9 4-1 16,0 0 1-16,0-1-1 15,-4 5 1-15,-1-5-1 16,-3 5 0-16,0-1 0 15,-5-7 0-15,0 0 0 16,1 0 1-16,-5 0-1 16,0-4 1-16,0 0 0 15,-4-3 0-15,0-4 0 16,-4-8 0-16,-4 0 0 0,3-7 0 16,1-4 0-16,0 0 1 15,4-4-2-15,4 1 0 16,5 3-3-16,-1-4 1 0,5 0-11 15,3 19 0-15</inkml:trace>
          <inkml:trace contextRef="#ctx0" brushRef="#br0" timeOffset="126281.02">12365 3707 22 0,'8'-11'11'16,"1"7"-7"-16,-9 4 18 0,4-3-20 15,-4 3 0-15,0 3 1 16,0 1 0-16,0 4-4 16,-4 3 0-16,-1 0 3 15,1 4 1-15,0 4-2 16,0 3 1-16,0 1-1 15,-5-1 0-15,5-3 0 16,0 3 0-16,0-3-1 16,-1 3 1-1,5 1 0 1,5-5 0-16,3-7-1 16,0 1 1-16,5-5-1 15,4-3 1-15,0-4-1 16,4 0 1-16,0-4-1 0,4 0 0 15,0-7 0-15,0 4 1 16,1-1-2-16,-1 4 0 16,-8 1-2-16,-1 3 0 15,-3 0-8-15,-13 0 0 16</inkml:trace>
          <inkml:trace contextRef="#ctx0" brushRef="#br0" timeOffset="127502.96">12487 3861 18 0,'-5'3'9'0,"10"-6"-5"15,-5 3 6-15,0 0-9 16,0 0 0-16,0 3 1 0,0 1 1 16,0 0-3-16,0 3 1 15,0 4 1-15,0 4 1 16,0-3-1-16,0 3 0 0,0-1 0 15,0 5 0-15,0-8 0 16,0 1 0-16,-5-1-1 31,5 0 1-31,-4 4 0 16,4-4 0-16,-4 4-1 16,4-4 1-16,0 0-1 15,0-3 0-15,0-1 0 0,0 1 0 16,0-4-1-16,0-4 1 15,0 0-4-15,0 0 1 16,0 0-8-16,0 3 0 0</inkml:trace>
          <inkml:trace contextRef="#ctx0" brushRef="#br1" timeOffset="-83902.64">13540 3991 9 0,'8'0'4'0,"0"0"5"0,-8 0 5 16,0 0-12-16,0 0 1 0,0 0 0 15,-4 0 1-15,-4 4-5 16,-4 10 0-16,-8 0 3 31,-3 4 0-31,-9-4-2 16,-12 0 1-16,5-3 0 0,-1 3 0 16,0 0-1-16,1-4 1 15,7-3-1-15,0 4 1 16,8 3 0-16,0-7 0 0,9 0-1 15,-1 0 1-15,4-3-1 16,4-1 0-16,4 1 0 16,4 3 0-16,8 0 0 15,4 0 0-15,4 0 0 16,3 0 0-16,5 0 0 16,0 0 1-16,4 0-2 15,0 4 1-15,3 3 0 0,1 0 0 16,-4 0 0-16,0 0 0 15,-5 0 0-15,-3 4 0 16,-4-4 0-16,0-3 0 16,0-8 0-1,-4 8 0-15,-4-4 1 16,0-4 0-16,-4 1 0 16,0 3 1-16,-4-3-1 15,0-4 0-15,0 0-3 16,0-7 0-16,0 7-6 0,4 0 0 15</inkml:trace>
          <inkml:trace contextRef="#ctx0" brushRef="#br1" timeOffset="-83233.44">14096 3963 11 0,'-8'-3'5'0,"8"3"1"0,0 0-1 15,0 3-2-15,0 1 1 16,-8 3 1-16,-4 0 1 16,-4 7-8-16,0 4 1 0,4 10 4 15,-7-4 1-15,7 8-2 16,0 0 1-16,0 0-2 15,4 3 1-15,4 0-1 32,0 1 0-32,8-5 0 0,4 1 0 0,4 0-1 31,8 3 1-31,3-7-1 16,-7 1 1-16,8-8 0 15,4-4 0-15,0-6 0 16,11-8 1-16,1-3-1 0,0-7 1 0,3-3-2 15,-3-8 1-15,-4 4 0 16,0-7 0-16,-1-4-1 16,-3-7 0-16,-4-3 0 15,-8 0 1-15,-8-7-1 16,-4 3 0-16,-8-4 0 16,-4 1 0-16,-4 7 0 15,0 0 1-15,-4-4-1 16,-4 7 0-16,-8 4-1 0,-4 3 1 15,-3 7-1-15,-1 4 1 16,0 4-7-16,0 6 0 0,12 11-3 16,9 4 1-16</inkml:trace>
          <inkml:trace contextRef="#ctx0" brushRef="#br0" timeOffset="117591.88">4238 4040 25 0,'0'-4'12'0,"-9"4"-6"0,5 0 11 0,-8 4-15 16,-5 7 0-1,-4 4 0-15,-9 4 1 16,1 7-4-16,-1 4 0 0,1 3 3 16,0 12 0-16,-1 7-1 15,5 8 1-15,4-4-1 16,0 8 0-16,8-16 0 15,9 1 0-15,8-4 0 16,9-8 0-16,4 0-1 16,12-7 1-16,9-11-1 15,8-8 1-15,-8-7 0 16,0-8 0-16,0-7 0 0,0 3 0 16,-1-10-1-16,1-8 1 15,-4-12-1-15,-5 1 0 16,-4-8-1-16,-4-15 1 0,-8 16-1 15,-5-1 1-15,-3 0-1 16,-10 0 1-16,-7 0 0 16,-5 4 0-16,0 8 0 15,-4 3 0-15,0 7-1 16,4 8 1-16,-4 8-4 0,0 7 1 31,-8 4-8-31,0 14 1 16</inkml:trace>
          <inkml:trace contextRef="#ctx0" brushRef="#br0" timeOffset="117841.9">4158 4447 22 0,'4'15'11'0,"17"15"1"15,-12-26 11-15,-1 10-21 16,0 5 0-16,1 0 2 15,-5 3 0-15,4 1-5 16,-3-1 1-16,3 4 3 16,0 0 0-16,1 1-2 15,-1 2 1-15,5-2-1 16,-5-5 0-16,5 0-1 16,-1-3 1-16,1-4-2 15,0-4 0-15,-1-3-10 0,1-1 1 16,-1 1-2-16,1-8 1 15</inkml:trace>
          <inkml:trace contextRef="#ctx0" brushRef="#br0" timeOffset="118079.23">4683 4507 30 0,'0'-11'15'0,"42"14"-14"0,-29-6 28 15,4 3-29-15,4-4 1 0,4 0 0 16,-4 4 0-16,4-7-1 16,0-1 0-16,0 4-3 15,-4 1 1-15,1-1-8 16,-6 15 1-16</inkml:trace>
          <inkml:trace contextRef="#ctx0" brushRef="#br0" timeOffset="118314.81">4637 4697 27 0,'0'11'13'0,"4"-18"-2"16,-4 7 16-16,9-4-25 16,3 4 0-16,9-3 0 15,4-1 1-15,1 0-4 32,3 4 0-32,0 0 0 15,-3-7 0-15,3 3-10 0,5 8 1 16</inkml:trace>
          <inkml:trace contextRef="#ctx0" brushRef="#br0" timeOffset="119345.14">5549 4122 20 0,'0'-22'10'0,"4"10"0"0,-4 12 5 0,0 0-14 16,0 0 0-16,0 0 1 15,4 4 1-15,-4 7-3 16,0 4 0-16,0 8 2 15,0 3 1-15,0 4-1 0,0 7 0 16,0 15-1-16,0-3 1 16,0 7-1-16,0-4 0 31,0 1 0-31,0-9 0 16,0 1 0-16,0 0 0 0,-4-4-1 15,4-7 1-15,0-8 0 16,-4-4 0-16,4-7 0 15,0-7 0-15,0-5 0 16,0-3 0-16,4-11 0 0,0-4 0 16,5 4 0-16,-1-4 0 15,0-4-1-15,5 1 1 16,4-8-2-16,-5 3 1 16,5 1 0-16,4-1 0 15,-4 5-1-15,-4-1 1 0,-1 4 0 16,1 0 0-16,0 0-1 15,-5 8 1-15,0-1-1 32,1 5 1-32,3 3 0 15,-3 3 1-15,3 1-1 0,1 3 1 16,0 5 0-16,-1-1 1 16,1 4 0-16,-1 0 0 15,5 3 0-15,0 5 0 16,0-12-1-16,-5 4 0 0,5 0 0 15,0 0 1-15,-4-4-2 16,-5 0 1-16,5 1-1 16,-5-5 1-16,0 0 0 15,1 1 0-15,-5-4 0 16,-4-4 0-16,4-4 0 16,5 0 0-16,-5 0 0 15,0-3 0-15,0 0-1 16,5-8 1-16,-5 0-1 15,8-8 0-15,1-3 0 16,0-8 0-16,-1-7 0 16,1-3 0-16,0-1 0 15,-1 0 0-15,1 4-1 0,-5 3 1 16,1 1-1-16,-1 0 0 16,-4 7-4-16,0 7 1 15,1 5-8-15,-5 7 0 16,8 11-2-16,-8 0 0 15</inkml:trace>
          <inkml:trace contextRef="#ctx0" brushRef="#br0" timeOffset="120142.05">6507 4619 20 0,'0'4'10'0,"8"-12"-1"0,-8 8 12 32,13-4-16-32,4 1 0 15,4-5 2-15,4 4 0 16,4 1-10-16,5-1 0 15,0-4 7-15,-1 1 0 16,-3 3-5-16,-5 1 0 16,0 3-10-16,0 7 1 15</inkml:trace>
          <inkml:trace contextRef="#ctx0" brushRef="#br0" timeOffset="119798.28">6578 4406 22 0,'0'-4'11'0,"5"-3"-4"0,-5 7 16 16,8-8-22-16,0 4 1 15,5 4 0-15,4-3 1 16,8 3-4-16,0 0 1 16,5-8 1-16,-1 1 1 15,-4 7-1-15,-4-8 0 16,-4 1-5-16,0 3 0 16,-4 15-6-16,8 4 1 0</inkml:trace>
          <inkml:trace contextRef="#ctx0" brushRef="#br0" timeOffset="121066.88">7595 4268 24 0,'0'0'12'0,"5"0"-7"16,-5 0 10-16,0 0-14 15,0 0 0-15,0 0 3 16,0 0 0-16,0 7-5 15,0 16 1 1,0-1 2-16,0 4 0 16,0 8 0-16,-5-1 0 15,1 8-2-15,0 1 0 16,-5-1 1-16,5-11 0 16,0-4-1-16,0 0 1 15,0 0-1-15,-1-7 1 16,1-4 0-16,0-4 0 15,4-4 0-15,0 1 0 16,0-8 0-16,0 0 0 16,0 0-1-16,8 0 1 0,1-11-1 15,3-4 1-15,5-4-1 16,4-11 0-16,0 0 0 16,0 0 0-16,5-3 0 15,-1-1 0-15,0 4 0 0,4 0 0 16,1 4-1-16,-5 0 1 15,4 4 0-15,1 3 0 16,-1 4-1-16,-4 7 1 16,-4-3-1-16,1 4 1 15,-6 11 0-15,-3-1 0 0,0 8-1 16,-5 1 1-16,0 6-1 16,5 1 1-16,-9 0 0 15,-4 11 0-15,0-4 0 31,-4-4 0-31,-4 8 0 16,3 0 0-16,1 0 0 0,0-4 1 16,0-7-1-16,0-1 0 15,-1 5 0-15,1-8 1 16,4 0 0-16,0-4 0 16,4-4-4-16,1-3 0 0,3 0-7 15,-4-1 0-15</inkml:trace>
          <inkml:trace contextRef="#ctx0" brushRef="#br0" timeOffset="121528.4">8545 4118 23 0,'0'0'11'0,"4"4"-4"0,-4-4 11 0,0 4-17 15,0-1 0-15,0 5 2 16,0 7 0-16,-4 4-3 16,0-1 0-16,0 12 2 15,-5 4 1-15,1 14-1 16,-1-3 1-16,1 4-2 0,-5-4 1 16,1 3-1-16,-1-7 1 15,1-7-2-15,-1-4 1 31,5-4 0-31,-1 0 0 16,5-7-1-16,0-4 1 0,0-4-3 16,-1-4 0-16,1-3-7 15,4-4 0-15,-4 0-2 16,4 0 0-16</inkml:trace>
          <inkml:trace contextRef="#ctx0" brushRef="#br0" timeOffset="122081.5">8398 4324 24 0,'8'-34'12'0,"9"4"-12"16,-8 19 21-16,3-4-20 16,5 0 0-16,0-4 1 0,4 1 0 15,4-1-3 1,4 0 1-16,5 4 1 15,4 1 0-15,8-1-1 0,-12 3 1 16,-5 5-2-16,1-1 1 16,-1 8 0-16,-4 4 1 15,-4 7 0-15,-4 4 0 16,0 4 1-16,-9 3 0 0,-4 1 0 16,-8 10 1-16,0-3-1 15,-4 8 0-15,-1-1-1 16,-3 0 0-16,-9-7 0 15,0-4 0-15,-5-3 0 16,-3-8 0-16,-9 0-1 16,4-4 1-16,1-7-1 15,-1-1 1-15,9-3-1 0,4 4 0 16,4-4-1-16,5 0 1 16,3-4-1-16,1 8 0 0,4 0 0 15,4 3 1-15,4 1-1 31,4-1 1-31,5 4 1 16,8 1 0-16,4 3 0 16,0 3 1-16,9 5 0 15,-5-5 0-15,1 1 0 16,-5-4 0-16,-4 0-1 16,0-8 1-16,0 5-5 0,0-5 1 15,0 1-11-15,-4 7 1 16</inkml:trace>
          <inkml:trace contextRef="#ctx0" brushRef="#br0" timeOffset="122565.93">9499 4040 27 0,'0'7'13'0,"-4"-14"-9"0,4 11 12 0,0 7-15 16,-5 7 0-16,1 9 1 15,0 6 1-15,4 8-3 16,-4 0 0-16,0 8 2 31,-1 3 0-31,1-3 0 16,0-8 0-16,-9 0-1 0,5 0 0 15,0-7 0-15,-1-8 0 16,1-4 0-16,4-3 0 16,-5-4-6-16,5-11 1 0,-4-4-6 15,-1 3 1-15</inkml:trace>
          <inkml:trace contextRef="#ctx0" brushRef="#br0" timeOffset="122931.76">9171 4029 24 0,'4'3'12'0,"1"5"-4"0,-5-8 14 0,8-4-20 31,0 0 1-31,1 4 2 16,-1 0 1-16,9 0-7 0,8-3 0 15,5 3 4-15,3 0 1 16,1 0-2-16,4-4 0 0,4 4-2 15,8-4 1-15,1 0-1 16,-1 4 1-16,0-3-1 16,1-1 1-16,-5 0-2 15,-4 0 0-15,-4 4-6 16,0 0 0-16,-13 8-5 0,-4 7 0 16</inkml:trace>
          <inkml:trace contextRef="#ctx0" brushRef="#br0" timeOffset="123387.42">9852 4496 24 0,'-4'-8'12'0,"-1"-3"-3"15,1 7 15-15,-4 4-24 16,-1 0 1-16,-3 4 0 0,-1 3 1 15,-4 1-2-15,1 3 1 16,-5 4 0-16,0-4 1 16,0 8 0-16,-5 3 0 15,5 1 0-15,0-5 0 16,5 1 0-16,3 7 1 16,5-3-1-16,3-1 1 15,5 0-1-15,5 1 1 16,3-5-1-16,9-3 1 15,8 0-1-15,4-7 1 16,9-4-2-16,0-4 1 0,0-4-4 16,4-4 1-16,0 1-13 15,-8 7 0-15</inkml:trace>
        </inkml:traceGroup>
      </inkml:traceGroup>
    </inkml:traceGroup>
    <inkml:traceGroup>
      <inkml:annotationXML>
        <emma:emma xmlns:emma="http://www.w3.org/2003/04/emma" version="1.0">
          <emma:interpretation id="{7A1F2E97-A685-4B3F-B888-CA171672F83C}" emma:medium="tactile" emma:mode="ink">
            <msink:context xmlns:msink="http://schemas.microsoft.com/ink/2010/main" type="paragraph" rotatedBoundingBox="13556,11320 23740,11109 23758,11966 13574,12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270F5-58A5-4391-A310-B7DE42F1D821}" emma:medium="tactile" emma:mode="ink">
              <msink:context xmlns:msink="http://schemas.microsoft.com/ink/2010/main" type="line" rotatedBoundingBox="13556,11320 23740,11109 23758,11966 13574,12177"/>
            </emma:interpretation>
          </emma:emma>
        </inkml:annotationXML>
        <inkml:traceGroup>
          <inkml:annotationXML>
            <emma:emma xmlns:emma="http://www.w3.org/2003/04/emma" version="1.0">
              <emma:interpretation id="{7D0D1B90-CC17-4AC0-A02A-3348A7C567B6}" emma:medium="tactile" emma:mode="ink">
                <msink:context xmlns:msink="http://schemas.microsoft.com/ink/2010/main" type="inkWord" rotatedBoundingBox="13558,11411 15571,11369 15586,12083 13573,12124"/>
              </emma:interpretation>
            </emma:emma>
          </inkml:annotationXML>
          <inkml:trace contextRef="#ctx0" brushRef="#br0" timeOffset="-52750.09">4857 6112 28 0,'-4'-15'14'0,"16"19"-12"16,-12-4 26-16,8-4-28 16,3 4 1-16,1-3 0 31,8 3 1-31,4 0-3 15,0 0 1-15,8 0-4 0,-5-4 0 16,-3 4-5-16,-8 4 0 16</inkml:trace>
          <inkml:trace contextRef="#ctx0" brushRef="#br0" timeOffset="-52578.78">4833 6295 27 0,'-4'0'13'0,"12"0"-11"0,0 0 19 0,8 0-20 16,7-4 1-16,9-3 0 16,4 0 1-16,12-3-8 15,-9 3 1-15,9-4-4 32,-5 8 1-32</inkml:trace>
          <inkml:trace contextRef="#ctx0" brushRef="#br0" timeOffset="-52079.27">5642 5861 25 0,'-15'-3'12'0,"-13"6"-8"16,20 1 17-16,-4-1-19 16,-4 8 0-16,-4 6 1 0,4 12 0 15,1 2-4-15,3 5 0 32,0 2 3-32,0 15 0 15,4-7-2-15,0-3 1 16,8-1 0-16,4 0 0 15,8-3-1-15,8-4 1 16,7-10-1-16,9-7 0 0,4-8 1 16,3-13 0-16,1-11-1 15,0-1 1-15,-1-2-1 16,-3-11 1-16,-4-11-1 16,-8 0 0-16,-5-7 0 15,-7-7 0-15,-12 0 0 16,-8 4 1-16,-8 7-1 15,-7 3 1-15,-5 3-1 16,-4 5 1-16,-4 6-1 16,0 7 1-16,1 8-2 15,-1 3 1-15,0 10-5 16,4 4 1-16,13 7-7 16,7 8 1-16</inkml:trace>
          <inkml:trace contextRef="#ctx0" brushRef="#br0" timeOffset="-53247.03">4190 6059 23 0,'0'0'11'0,"-4"-22"-7"15,4 15 11-15,0 0-14 16,-4 0 0-16,0 7 1 16,-8 0 0-16,-4 4-2 15,-4 3 1-15,-3 3 1 31,-5 12 0-31,-4-1 0 16,4 7 0-16,4 7 0 0,1-10 0 16,3 7-1-16,0 7 0 0,8-1-1 15,4 5 1-15,8-4-1 16,8 6 1-16,12-6-1 16,8 0 0-16,3-7 0 15,9-11 1-15,-4-11-1 16,0-17 0-16,3 0 0 15,5-7 1-15,4-14-1 0,-1-7 0 16,1-1 0-16,-5-2 0 16,-7-5 0-16,-4-3 0 15,-12 1 0-15,-4-5 0 16,-12 1 0-16,-8-1 1 0,-8 1-1 31,-8 10 1-31,-12 11-1 16,0 3 1-16,1 8-1 15,-1 6 0-15,4 8-3 16,0 6 0-16,4 4-7 16,5 4 1-16</inkml:trace>
          <inkml:trace contextRef="#ctx0" brushRef="#br0" timeOffset="-52978.1">4206 6087 24 0,'0'3'12'0,"8"4"-9"15,-4-3 14-15,0 3-14 16,0 7 1-16,0 4 0 16,0 10 0-16,0-3-6 15,0 3 0 1,3 11 4-16,1 0 1 0,4-1-2 16,0-2 0-16,0 9 0 15,4-9 0-15,-4-8 0 16,4 0 0-16,0-7 0 15,-4-3 0-15,-1-11-2 16,1-3 0-16,0-11-8 16,-4-4 0-16,0 0-1 15,0-3 1-15</inkml:trace>
        </inkml:traceGroup>
        <inkml:traceGroup>
          <inkml:annotationXML>
            <emma:emma xmlns:emma="http://www.w3.org/2003/04/emma" version="1.0">
              <emma:interpretation id="{AAAB3F80-38D6-4BE7-9B7A-AB825FBF18D6}" emma:medium="tactile" emma:mode="ink">
                <msink:context xmlns:msink="http://schemas.microsoft.com/ink/2010/main" type="inkWord" rotatedBoundingBox="16516,11328 20092,11254 20107,11965 16530,12039"/>
              </emma:interpretation>
            </emma:emma>
          </inkml:annotationXML>
          <inkml:trace contextRef="#ctx0" brushRef="#br0" timeOffset="-50160.28">8540 6083 19 0,'-4'-7'9'0,"0"4"3"16,4 3 5-16,0-7-14 15,0 7 1-15,0 0 0 16,0 0 1-16,4 3-6 16,0 1 0-16,4-8 4 15,4 1 1-15,-1-1-3 16,9-3 1-16,4 0-1 16,0 0 1-16,4 0-1 15,3 0 0-15,1 0-4 0,0 3 0 16,-8 1-7-16,0 6 0 0</inkml:trace>
          <inkml:trace contextRef="#ctx0" brushRef="#br0" timeOffset="-49608.97">9155 5900 23 0,'-4'10'11'0,"0"-13"-7"0,4 14 11 0,0 6-14 16,0 11 0-16,0 8 0 16,0 2 1-16,-4 8-2 0,4-3 1 15,0-5 1-15,0-2 0 16,0-4 0-16,0-4 0 15,0-4 0-15,0-6 0 16,0-7-1-16,0-8 1 16,0-3-1-16,0 0 0 0,4-14 0 31,4-14 0-31,0-4-1 0,0-10 1 0,4-1-2 16,3-2 1-16,5-5-1 31,4 8 1-31,0 7-1 15,4 6 0-15,0 5 0 0,-1 6 1 16,1 4-1-16,0 7 1 16,-4 10-1-16,-5 8 1 15,1 10 0-15,0 7 1 16,0 4-1-16,-8 3 1 16,0 4 0-16,-8 0 0 15,-4-4 0-15,0-7 1 16,0-3-1-16,0-4 0 15,0 1 0-15,0-5 0 0,0-3-2 16,0-3 0-16,0-4-6 16,4-7 0-16,8 3-4 15,0-3 1-15</inkml:trace>
          <inkml:trace contextRef="#ctx0" brushRef="#br0" timeOffset="-49218.34">10143 5907 20 0,'4'-4'10'0,"0"-17"-5"16,-4 21 13-16,-4-7-15 0,-4 0 1 15,-4 0 0 1,-4 0 1-16,-4 4-7 0,-7 3 1 16,-1 3 4-16,-4 1 1 15,0 3-3-15,1 10 1 16,-1 8-1-16,4 10 1 16,8 1-1-16,0 2 0 15,5 5-1-15,-1-1 0 16,4-3 0-16,4-7 0 15,4-1 0-15,0 1 1 16,4-4-1-16,8-7 0 0,4-3 0 16,8-7 1-16,7-8-3 15,5-3 1-15,0-3-9 16,0-1 0-16</inkml:trace>
          <inkml:trace contextRef="#ctx0" brushRef="#br0" timeOffset="-48843.34">10151 6164 30 0,'0'4'15'0,"16"3"-9"16,-16-7 18-16,0 0-23 15,-4 4 0-15,4 3 0 16,0 3 1-16,-4 11-2 15,4-10 0-15,4 3 1 16,-4 4 0-16,4 3-1 0,4 0 1 16,0 0-1-16,0 0 0 15,0-3 0-15,0 0 1 16,3-1 0-16,-3-6 0 16,4-4 0-16,-4-7 0 15,4-7 0-15,0-4 1 16,0-6-1-16,0-1 0 15,4 4 0-15,0-4 0 16,-4-3-1-16,-1-4 0 0,1 1-1 16,0 3 0-16,4-4-6 15,0 4 1-15,4 3-6 16,0 4 1-16</inkml:trace>
          <inkml:trace contextRef="#ctx0" brushRef="#br0" timeOffset="-51219.88">6897 5780 16 0,'-4'-4'8'0,"12"1"-1"15,-8 3 5-15,0 0-9 16,4 7 1-16,-4 4 0 16,0 6 0-16,0 15-6 15,-4 7 1-15,0 10 4 16,0 4 0-16,-4 7-2 15,0-4 1-15,4-3-1 0,0 0 1 16,4-7-1-16,4-4 1 16,0-10-1-16,4-4 1 15,0-10-1-15,0-7 1 16,3-11-1-16,1-7 0 16,0-4 0-16,0-3 1 15,4 3-2-15,0-3 1 16,0-3-1-16,4-1 0 15,0-3 0-15,3 3 0 0,-3 1-1 16,4 6 1-16,-4-3 0 16,-4 7 0-16,0 3-1 15,-9 4 1-15,5 4 0 16,-4 6 0-16,0 1 1 16,0 3 0-16,0 0-1 15,4 0 1-15,0 7 0 16,0 1 0-16,4-1-1 15,-8-4 1-15,0-2-1 16,0-1 1-16,0-7 0 16,-1-4 0-16,1-6 0 15,0-8 1-15,0-3-1 16,-4 0 1 0,4-28-1-1,0-4 1-15,-4-7-1 16,0-7 1-16,0 0-1 0,4 0 0 15,0 7 0-15,0 4 0 16,0 6-3-16,0 8 0 16,0 7-4-16,0 7 1 15,-1 6-8-15,5 8 0 16</inkml:trace>
          <inkml:trace contextRef="#ctx0" brushRef="#br0" timeOffset="-50960.9">7706 6006 34 0,'-4'-14'17'0,"36"-4"-16"15,-24 11 25-15,8 3-26 16,4-6 1-16,0 3 0 16,7 0 0-16,-11 3-2 0,0 4 0 15,0 4-4-15,-4-1 0 16,4 4-5-16,0 7 1 16</inkml:trace>
          <inkml:trace contextRef="#ctx0" brushRef="#br0" timeOffset="-50754.01">7730 6143 30 0,'-8'0'15'0,"12"-3"-11"16,-4 3 24-16,8 0-27 16,4-4 1-16,8 1 0 15,0-1 0 1,3 1-3-16,5-8 1 0,-8 4-3 15,0 4 1-15,4-5-8 16,-4 8 0-16</inkml:trace>
        </inkml:traceGroup>
        <inkml:traceGroup>
          <inkml:annotationXML>
            <emma:emma xmlns:emma="http://www.w3.org/2003/04/emma" version="1.0">
              <emma:interpretation id="{34B520B0-6731-48A0-B0FF-9D3B8F16873E}" emma:medium="tactile" emma:mode="ink">
                <msink:context xmlns:msink="http://schemas.microsoft.com/ink/2010/main" type="inkWord" rotatedBoundingBox="20455,11177 23740,11109 23758,11966 20473,12034"/>
              </emma:interpretation>
            </emma:emma>
          </inkml:annotationXML>
          <inkml:trace contextRef="#ctx0" brushRef="#br0" timeOffset="-48437.08">11068 5635 24 0,'-20'-7'12'0,"8"-3"-9"0,8 10 14 16,0 3-14-16,-4 1 0 16,0 6 0-16,-8 1 1 15,-4 10-6-15,-3 7 1 16,-1 15 3-16,-4 6 1 15,0 11-3-15,8 3 1 16,1 1-1-16,3 3 0 16,8-7 0-16,8-4 1 0,8-3-1 15,4-3 1-15,7-11-1 16,5-8 1-16,4-6-5 16,-4-7 1-16,0-11-6 15,7-7 0-15</inkml:trace>
          <inkml:trace contextRef="#ctx0" brushRef="#br0" timeOffset="-48075.4">11504 5748 21 0,'-4'-3'10'0,"4"13"-4"15,0-6 11-15,0 6-16 16,-8 4 1-16,0 8 2 31,1 9 0-31,-1 5-5 0,0 10 1 16,0-1 2-16,-4 1 0 15,4 4-1-15,0-8 1 16,4-3-1-16,0-11 1 16,0-3-3-16,0-8 1 15,0-3-7-15,0-3 0 16,0 0-2-16,0-8 0 16</inkml:trace>
          <inkml:trace contextRef="#ctx0" brushRef="#br0" timeOffset="-47810.66">11107 5671 27 0,'-15'-4'13'0,"23"4"-8"15,-8 0 24-15,7-3-28 0,5-1 0 16,4-3 0-16,4 3 1 0,8 1-3 15,8 3 1-15,7-4 0 16,9-3 1-16,7 7-1 16,-3-3 1-16,-5-1-1 31,1 1 0-31,0-1-4 16,-5 4 0-16,-3 4-6 0,-8 3 0 15</inkml:trace>
          <inkml:trace contextRef="#ctx0" brushRef="#br0" timeOffset="-47541.65">11846 6090 26 0,'0'18'13'0,"-12"38"-10"16,8-48 17-16,0 13-19 16,0 0 1-16,-4-3 0 15,4 3 1-15,0 3-4 16,0 5 0-16,0-1 2 16,0-3 1-16,4-4-5 15,4 0 1-15,0-11-7 16,4-6 0-16</inkml:trace>
          <inkml:trace contextRef="#ctx0" brushRef="#br0" timeOffset="-47199.82">12116 6037 24 0,'-4'0'12'0,"-16"43"-9"16,16-33 16 0,0 5-18-16,0 6 0 15,-4 3 1-15,0 5 1 16,0-5-4-16,0 5 1 16,0 2 1-16,4 1 0 0,0-4-1 15,4 0 0-15,0 1-5 16,0-5 0-16,0-6-4 15,4-7 1-15</inkml:trace>
          <inkml:trace contextRef="#ctx0" brushRef="#br0" timeOffset="-47043.57">11766 6295 24 0,'-28'-11'12'0,"24"-17"-10"0,4 28 20 16,4-3-19-16,4-4 1 16,4 7 0-16,8-4 1 15,0 1-7-15,4-1 0 16,8 1 4-16,3-5 1 16,9 1-3-16,4 4 1 15,-1-4-7-15,-3 3 1 16,3-3-5-16,-3 4 1 0</inkml:trace>
          <inkml:trace contextRef="#ctx0" brushRef="#br0" timeOffset="-46856.09">12397 6006 25 0,'-4'-4'12'0,"40"-10"-8"15,-24 7 17-15,4 7-20 16,4 0 1-16,3-3-2 16,1 3 0-16,4-4-9 15,4 4 1-15</inkml:trace>
          <inkml:trace contextRef="#ctx0" brushRef="#br0" timeOffset="-46527.94">13020 5664 21 0,'-4'10'10'0,"-8"-17"-2"0,12 14 10 0,-3 7-17 16,-1 7 1-16,0 15 0 16,0-1 1-16,0 11-3 15,4 0 0-15,0 0 2 16,0-4 0-16,0 0-1 16,-4-7 1-16,0 11-1 15,-4-10 0-15,4-8-4 16,-4-3 0-16,0-4-6 15,8-4 0-15</inkml:trace>
          <inkml:trace contextRef="#ctx0" brushRef="#br0" timeOffset="-46246.69">12695 5593 28 0,'4'-7'14'0,"20"18"-9"0,-16-11 21 16,8 0-26-16,3 3 1 15,1-3-1-15,4 4 1 16,8-1-1-16,7 4 0 15,13-3 1-15,0-4 0 0,-1 0-2 16,5 0 0-16,-1 0-8 16,-3 7 0-16</inkml:trace>
          <inkml:trace contextRef="#ctx0" brushRef="#br0" timeOffset="-45887.32">13489 6097 19 0,'-8'-3'9'0,"-8"-4"0"16,8 7 5-16,-4-4-11 0,-4 4 1 15,0 7 1-15,-8 0 0 16,5 8-6-16,-9-5 0 16,4 8 4-16,4 6 1 15,4 5-2-15,4-12 0 16,8 1-1-16,4 3 0 16,12 0 0-16,8 0 0 15,8-3 0-15,4-7 1 16,-1-8-2-16,9-3 0 15,8-3-4-15,-1-4 0 16,1 0-7-16,-4 7 1 0</inkml:trace>
          <inkml:trace contextRef="#ctx0" brushRef="#br0" timeOffset="-45541.28">14001 5635 30 0,'27'32'15'0,"13"0"-12"0,-32-18 22 0,-4 18-25 16,0 10 1-16,0 7 0 15,-4 8 1-15,4 3-2 32,-4 0 0-32,-8 3 1 15,4-13 1-15,-8-1-1 16,-4-3 1-16,0-4 0 0,-7-3 0 16,3-4-3-16,4-6 0 15,-4-1-10-15,0-7 1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5:07.8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1D74382-E2DD-4C6D-A673-7EEFDF9B3FED}" emma:medium="tactile" emma:mode="ink">
          <msink:context xmlns:msink="http://schemas.microsoft.com/ink/2010/main" type="writingRegion" rotatedBoundingBox="3624,6705 4808,6763 4776,7404 3592,7346"/>
        </emma:interpretation>
      </emma:emma>
    </inkml:annotationXML>
    <inkml:traceGroup>
      <inkml:annotationXML>
        <emma:emma xmlns:emma="http://www.w3.org/2003/04/emma" version="1.0">
          <emma:interpretation id="{790B8808-81F8-414A-A2F5-DC043E7B2BCB}" emma:medium="tactile" emma:mode="ink">
            <msink:context xmlns:msink="http://schemas.microsoft.com/ink/2010/main" type="paragraph" rotatedBoundingBox="3624,6705 4808,6763 4776,7404 3592,7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823B44-FC2E-4514-B9F3-3777C72E9F8B}" emma:medium="tactile" emma:mode="ink">
              <msink:context xmlns:msink="http://schemas.microsoft.com/ink/2010/main" type="line" rotatedBoundingBox="3624,6705 4808,6763 4776,7404 3592,7346"/>
            </emma:interpretation>
          </emma:emma>
        </inkml:annotationXML>
        <inkml:traceGroup>
          <inkml:annotationXML>
            <emma:emma xmlns:emma="http://www.w3.org/2003/04/emma" version="1.0">
              <emma:interpretation id="{D562FA72-071F-4444-AD76-CF34FD8CBEB3}" emma:medium="tactile" emma:mode="ink">
                <msink:context xmlns:msink="http://schemas.microsoft.com/ink/2010/main" type="inkWord" rotatedBoundingBox="3624,6705 4808,6763 4776,7404 3592,7346"/>
              </emma:interpretation>
            </emma:emma>
          </inkml:annotationXML>
          <inkml:trace contextRef="#ctx0" brushRef="#br0">0 31 20 0,'0'-3'10'0,"12"-15"-7"16,-12 18 11-16,4-7-12 16,0 4 0-16,-4 3 1 0,0 0 1 15,0 0-4-15,4 3 0 16,0 1 3-16,0-1 1 16,-4 4-1-16,0 4 0 0,0 3-1 31,0 3 0-31,0-2 0 15,0 2 0-15,0 4-2 16,0 4 1-16,0 7-1 16,0 3 0-16,4-7 0 15,-4 8 1-15,0 2-1 16,0 1 0-16,0-3 0 16,0-1 0-16,0-3 0 0,0-4 0 15,0-4 0-15,4 1 1 16,-4-4 0-16,0 0 0 15,0-6-1-15,0-1 1 0,0-7 0 16,0 3 1-16,0-6-1 16,0-1 0-16,0-3 0 15,4-7 0-15,0 0 0 16,4 0 0-16,0-3-1 16,0-1 1-16,4-3-1 15,0-4 0-15,0-3 0 0,3-4 0 31,1 4 0-31,0-3 0 16,0 2 0-16,0 8 0 16,0 4-1-16,-4-4 1 0,0 3-1 15,0 0 1-15,-5 4-1 16,1 7 0-16,0 0 0 16,0 0 1-16,0 7 0 15,0 1 0-15,0-1 0 16,0 0 1-16,4 3-1 0,-8-3 1 15,4 7 0-15,-4 0 0 16,4 1-1-16,-8-1 1 16,4 0-1-16,0 0 1 15,0 0-1-15,4 0 1 16,0 4-1-16,-1-4 1 0,1-4-1 31,0 1 0-31,0 0 1 16,0-1 0-16,-4 1-1 15,0-1 1-15,0 1-1 16,0-4 1-16,0 0 0 0,0 0 0 16,-4-3-1-16,0-1 0 15,0 1 1-15,0-4 0 16,0 0 0-16,4 0 0 16,0-7 0-16,4 0 0 0,0 0 0 15,0-8 1-15,-4 1-1 16,4 0 0-16,-4-7-1 15,0 0 0-15,4-7 0 16,-1-8 1-16,1 1-1 16,0 7 0-16,0-4 0 0,0-3 1 15,4-4-1-15,-4 4 1 16,0 3-1-16,0 7 0 16,0 1 0-16,-4-1 0 15,0 4 0 1,0 3 0-16,0 1-2 15,0 2 0-15,0 5-6 16,0 3 1-16,8 10-8 16,-8 1 1-16</inkml:trace>
          <inkml:trace contextRef="#ctx0" brushRef="#br0" timeOffset="965.71">897 532 26 0,'0'-3'13'0,"4"-1"-7"0,4 1 16 15,0 3-21-15,0-4 1 16,0 4 0-16,-4-3 0 15,4 3-3-15,0 0 1 0,4 0 1 16,4-4 1-16,4 4-1 16,-5 0 1-16,5 0-1 15,-4-3 0-15,4-1 0 16,-4 0 0 15,0 1-2-31,-4-4 1 16,0 3-10-16,-1 8 1 15</inkml:trace>
          <inkml:trace contextRef="#ctx0" brushRef="#br0" timeOffset="534.72">941 303 24 0,'-4'0'12'0,"4"0"-2"0,0 0 10 16,0 0-19-16,8 0 0 15,-8 0 1-15,0 0 1 16,0 0-4-16,0 0 1 0,8-4 1 16,0 4 0-16,4-3 0 31,4 3 0-31,-1-4-1 15,1 4 0-15,4-3 0 16,0-1 1-16,0 1 0 16,0-1 0-16,0 1 0 0,-5-1 0 15,-3 1-4-15,0-1 0 16,-4 1-7-16,0 3 1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8:29.1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41795D-B231-4EA3-8132-696A2EC4F504}" emma:medium="tactile" emma:mode="ink">
          <msink:context xmlns:msink="http://schemas.microsoft.com/ink/2010/main" type="inkDrawing" rotatedBoundingBox="6909,14340 15674,14163 15676,14215 6910,14392" semanticType="underline" shapeName="Other">
            <msink:sourceLink direction="with" ref="{F6DE6F09-C887-4921-861B-93242EFA1D12}"/>
            <msink:sourceLink direction="with" ref="{A531A954-F35D-4B8F-95AA-E796549F69B1}"/>
            <msink:sourceLink direction="with" ref="{5B764C1F-C361-4413-9A7B-74262C3E8125}"/>
            <msink:sourceLink direction="with" ref="{B3C2A9B5-E570-4471-AD6B-047562D4AEE5}"/>
            <msink:sourceLink direction="with" ref="{36628DED-11DD-4AC1-8C0E-B8020193A98F}"/>
            <msink:sourceLink direction="with" ref="{3BDA01B1-6694-45BE-B199-222431EDDEAF}"/>
          </msink:context>
        </emma:interpretation>
      </emma:emma>
    </inkml:annotationXML>
    <inkml:trace contextRef="#ctx0" brushRef="#br0">0 149 10 0,'35'7'5'0,"1"-4"11"16,-20-6-10-16,0 3-4 15,0 0 0-15,7 0 1 16,9 0 1-16,8 0-5 16,4 0 0-16,7 0 3 15,9 3 1-15,11 1-2 16,1-4 1-16,3-7-1 0,16 0 1 15,4 3-2-15,13 1 1 16,7 3 0-16,-8 0 0 16,8-4 0-16,4-3 0 15,8 4 0-15,0-1 0 16,0 1 0-16,4-1 0 16,4 1-1-16,8 3 1 15,-16 0-2-15,4 0 1 16,0-4-1-16,8 4 1 15,-4 0 0-15,-4 0 0 16,3-4 0-16,1 4 1 0,8-3-1 16,-12 3 1-16,8-4 0 15,4 1 0-15,12-4-1 16,-12 0 1-16,7-4-1 16,1 1 0-16,8 3 0 15,-8-1 1-15,4-2-1 16,3 6 0-16,5-3 0 15,-12 4 0 1,99 3 0 0,-40-4 0-16,-11 1 0 15,-9-1 0-15,-11 4 0 16,-12 0 1-16,-1 0-1 16,-7 0 0-16,4 4 0 15,-12-4 1-15,-1 0-1 16,-3-4 0-16,0 8 0 15,-4-4 0-15,-12-4 0 16,-4 4 1-16,-4-3-1 0,-4-1 1 16,-4 4-1-16,-12-3 1 15,-15-1-2-15,-13 1 1 16,-12 3-6-16,-15 0 1 16,-8 3-5-16,-9 4 1 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7:43.3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0C7E62-E882-42A0-855F-B7E4E3BEF7ED}" emma:medium="tactile" emma:mode="ink">
          <msink:context xmlns:msink="http://schemas.microsoft.com/ink/2010/main" type="writingRegion" rotatedBoundingBox="1713,13288 15330,12365 15425,13753 1807,14676"/>
        </emma:interpretation>
      </emma:emma>
    </inkml:annotationXML>
    <inkml:traceGroup>
      <inkml:annotationXML>
        <emma:emma xmlns:emma="http://www.w3.org/2003/04/emma" version="1.0">
          <emma:interpretation id="{20D807A3-C51D-4237-A9CE-65748B9016A1}" emma:medium="tactile" emma:mode="ink">
            <msink:context xmlns:msink="http://schemas.microsoft.com/ink/2010/main" type="paragraph" rotatedBoundingBox="1713,13288 15330,12365 15425,13753 1807,1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585953-C0BC-4954-BA9F-FA8A7E58D715}" emma:medium="tactile" emma:mode="ink">
              <msink:context xmlns:msink="http://schemas.microsoft.com/ink/2010/main" type="inkBullet" rotatedBoundingBox="1770,14127 2874,14052 2906,14514 1801,14589"/>
            </emma:interpretation>
          </emma:emma>
        </inkml:annotationXML>
        <inkml:trace contextRef="#ctx0" brushRef="#br0">-7704 8764 13 0,'-20'4'6'0,"4"-11"8"0,16 7 6 0,-4 0-18 16,4 0 0-16,0 0 4 16,0 0 0-16,0-4-7 15,0 4 1-15,0 0 4 0,0 0 0 16,0 4-1-16,0-4 1 16,4 3-3-16,4 5 1 15,4-8-1-15,4 3 0 0,3-3-1 16,5 0 1-16,0 0-1 15,-4 0 0-15,4 4 0 32,-1-8 0-32,1-3 0 0,0 3 1 0,0-3-1 31,0 0 1-31,0 4-1 0,-1-4 0 16,5-4 1-16,-8 4 0 15,-4 0-1-15,0 0 1 16,-4 0-1-16,-4 0 1 15,0 0-1-15,-5 0 1 16,-3-4-1-16,0 4 1 0,0 0-1 16,-3-3 1-16,-1-1-1 15,0 0 0-15,0-3 0 16,0 4 0-16,-4-1 0 16,-4 0 0-16,0 4 0 0,0 0 0 15,-4 4 0-15,0-4 0 16,-4 3 0-16,1 4 0 15,3 0 0-15,0-3 1 16,-4 3-1-16,0 3 0 16,-4 1-1-1,-3 3 1-15,-1 3 0 16,0 1 0-16,-4 0-1 16,0 3 1-16,5-4 0 15,-1 8 0-15,4 3-1 16,0 0 1-16,4-3 0 15,5 0 0-15,-1-4 0 0,4 7 0 16,4-4-1-16,4 1 1 16,4 3-1-16,4 0 1 15,0 4 0-15,4-4 0 16,4 4-1-16,0-4 1 0,3-3 0 16,9 3 0-16,0-3 0 15,4-4 0-15,4-4 0 16,-5 1 0-16,1-4 0 0,-8-4 1 15,4-3 0-15,0-3 0 16,3-1-1-16,5-3 1 16,4-3-3-16,0-1 0 15,-1-3-10-15,5 0 0 32</inkml:trace>
        <inkml:trace contextRef="#ctx0" brushRef="#br0" timeOffset="697.2">-6994 8697 29 0,'-8'7'14'0,"16"1"-8"0,-8-8 20 15,8 0-25-15,4 0 1 0,0-4 0 16,0 4 1-16,0-7-4 16,3 3 1-16,5-3 1 15,0 4 1-15,4-4-5 16,4 0 1-16,-1 0-9 0,-3 7 1 15</inkml:trace>
        <inkml:trace contextRef="#ctx0" brushRef="#br0" timeOffset="415">-7006 8567 30 0,'0'-4'15'0,"4"4"-7"0,4 0 16 15,0 0-23-15,4 0 1 16,0-3-1-16,-4 3 1 16,4 0-3-16,3-4 1 15,1 1 1-15,4-1 1 16,0 1-2-16,4-1 1 0,-4 1-6 0,-4-1 1 16,3 1-7-16,-7 3 1 15</inkml:trace>
      </inkml:traceGroup>
      <inkml:traceGroup>
        <inkml:annotationXML>
          <emma:emma xmlns:emma="http://www.w3.org/2003/04/emma" version="1.0">
            <emma:interpretation id="{86E6C90B-B6DE-47BB-A9A0-46F753D20AED}" emma:medium="tactile" emma:mode="ink">
              <msink:context xmlns:msink="http://schemas.microsoft.com/ink/2010/main" type="line" rotatedBoundingBox="3692,13154 15330,12365 15425,13753 3786,14542"/>
            </emma:interpretation>
          </emma:emma>
        </inkml:annotationXML>
        <inkml:traceGroup>
          <inkml:annotationXML>
            <emma:emma xmlns:emma="http://www.w3.org/2003/04/emma" version="1.0">
              <emma:interpretation id="{A82DBB6A-3808-4A65-AE44-286976CBA070}" emma:medium="tactile" emma:mode="ink">
                <msink:context xmlns:msink="http://schemas.microsoft.com/ink/2010/main" type="inkWord" rotatedBoundingBox="3695,13194 5173,13093 5224,13846 3746,13946">
                  <msink:destinationLink direction="with" ref="{255488C7-5761-4A94-8A6A-CDDC7EA0A884}"/>
                </msink:context>
              </emma:interpretation>
            </emma:emma>
          </inkml:annotationXML>
          <inkml:trace contextRef="#ctx0" brushRef="#br0" timeOffset="3916.37">-5194 8069 27 0,'0'-3'13'0,"4"6"-11"0,-4 1 13 0,0 3-14 15,0 0 0-15,-4 7 1 16,0 0 1-16,0-3-3 16,0 3 0-16,4 4 2 15,-4 3 0-15,0 4 0 16,4-1 0-16,0 1-1 16,0-4 0-16,0-3 0 0,0-4 0 15,0-4 0-15,4-6 0 16,-4-4 0-16,8-7 0 15,0-4 0-15,4-3 0 16,0-3-1-16,7-5 0 16,-3 5-1-16,-4 3 0 15,0 0 0-15,-4-1 1 16,4 1-1-16,0 4 0 16,-4 3 0-16,0 7 1 0,-1 0 0 15,-3 3 0-15,-4-3 0 16,0 0 0-16,4 7 0 15,0 0 1-15,0 7-1 16,0-3 1-16,4 3-1 16,0 0 1-16,4 0-1 31,0-3 1-31,0-4-1 16,0 0 1-16,8-7-1 15,-1-3 1-15,5-5-1 16,-4-2 1-16,4-4-1 0,-4 0 1 15,-5 3-2-15,-3 0 1 16,0-3-1-16,-4 7 1 16,-4-10-1-16,-4 3 1 15,0-1 0-15,-4 5 0 16,4 3 0-16,-4 3 0 16,0 1 0-16,-4 3 0 15,4 7 0-15,-4 0 0 16,4 0 0-16,0 0 0 0,0 0 0 15,1 0 1-15,3 4-1 16,0-1 0-16,7 4 0 16,1 0 0-16,4-3-1 0,0 3 1 15,0-3 0-15,0-1 0 16,0 1 0-16,0-4 1 16,0 0-3-16,0 0 1 0,-5-3-9 15,9-8 0-15</inkml:trace>
          <inkml:trace contextRef="#ctx0" brushRef="#br0" timeOffset="4464.55">-4647 8179 27 0,'-20'-4'13'0,"28"-3"-11"0,-8 7 25 15,0 0-25-15,0 0 0 16,4-3 2-16,4 3 0 0,4 0-5 16,0 0 0-16,7-4 3 15,5 4 1-15,0 0-2 16,-4 0 1-16,0 0-4 31,-1 0 0-31,9 0-9 16,0 0 1-16</inkml:trace>
          <inkml:trace contextRef="#ctx0" brushRef="#br0" timeOffset="4299.42">-4512 7940 30 0,'-8'0'15'0,"12"3"-16"15,-4 1 20-15,0 7-17 0,0-1 0 32,0 4 1-32,0 4 1 15,-4-1-5-15,0 4 1 16,4 7 2-16,0-7 1 15,-4 4-1-15,4 0 0 16,-4 3-1-16,0 0 0 0,0-3-1 16,4-1 1-16,0-2-1 15,0-8 1-15,0-4-2 16,0-3 0-16,0-3-2 16,-4-4 0-16,0-4-7 15,0-3 0-15,0-3-1 16,0-4 0-16</inkml:trace>
          <inkml:trace contextRef="#ctx0" brushRef="#br0" timeOffset="1815.96">-5954 7697 22 0,'-4'-4'11'0,"8"4"-6"0,-4 0 10 0,4 4-14 0,0 3 1 32,-4 0 2-32,4 3 0 15,0 11-4-15,0 1 0 16,0 9 3-16,0 5 0 15,-4 2-1-15,4 5 1 16,-4 3-2-16,0-8 1 0,0 0-1 16,0 5 0-16,4-8 0 15,-4-3 0-15,3-1-1 16,1-10 1-16,0-3 0 16,0-4 0-16,0-3 0 15,0-4 0-15,0-4 0 0,4-6 0 16,0-4 0-16,0-4 0 15,4 1-1-15,0-1 1 16,0 0-1-16,0-6 1 16,4-4-2-16,-1 3 1 0,1-3 0 15,0 0 0-15,0 3-1 16,-4-7 1-16,0 11 0 16,-4 0 0-16,-4 4-1 15,0 3 1-15,0 0-1 16,-4 7 1-16,4 0-1 15,0 4 1-15,0-1 0 16,0 7 0-16,0 1 0 16,0 3 0-1,4 0 0-15,-1 7 0 16,1-7 0-16,0-3 1 0,4 3-1 16,0 0 1-16,0 0-1 15,0 0 1-15,4 0-1 16,0 0 0-16,0-3 0 15,-5 0 1 1,5-8 1 0,-4-3 0-16,0 0 0 15,-4-3 0-15,0-4 0 0,0-1 1 16,0 1-2-16,-4 4 1 16,0-4-2-16,0-7 0 15,0-4 0-15,0 0 1 16,4-3-1-16,-4-3 0 15,4-5 0 1,0-2 0-16,-1 0 0 16,1-1 0-16,-4-7 0 15,4 4 0-15,-4-4 0 16,4 4 1-16,-4 3-1 16,0 0 0-16,0-3 0 0,-4 7 0 15,0 3-3-15,-4 4 1 16,0 3-6-16,0 4 1 15,0 7-7-15,0 7 1 0</inkml:trace>
        </inkml:traceGroup>
        <inkml:traceGroup>
          <inkml:annotationXML>
            <emma:emma xmlns:emma="http://www.w3.org/2003/04/emma" version="1.0">
              <emma:interpretation id="{27D6B9ED-6BDB-4215-88AE-A01EED762E00}" emma:medium="tactile" emma:mode="ink">
                <msink:context xmlns:msink="http://schemas.microsoft.com/ink/2010/main" type="inkWord" rotatedBoundingBox="5821,13949 6144,13927 6163,14206 5840,14228"/>
              </emma:interpretation>
            </emma:emma>
          </inkml:annotationXML>
          <inkml:trace contextRef="#ctx0" brushRef="#br0" timeOffset="8582.95">-3831 8394 28 0,'-4'11'14'0,"4"-15"-5"0,0 4 15 16,0 0-22-16,0 0 0 16,0 0 1-16,0 0 1 15,0 0-5-15,4 0 0 0,4-7 3 0,4 14 1 16,8-7-2-16,4-7 0 16,7 7 0-16,1-3 0 15,4 3-1-15,0 0 1 16,-5 0-4-16,-3-4 1 15,-8 4-10-15,4 0 1 16</inkml:trace>
          <inkml:trace contextRef="#ctx0" brushRef="#br0" timeOffset="9035.41">-3807 8662 26 0,'0'4'13'0,"0"-11"-1"0,0 7 12 15,4 0-23 1,0-4 1-16,4 4 1 16,0 0 0-16,4-3-4 15,3 3 1-15,1 0 2 16,8-4 1-16,0 4-2 15,4 0 1-15,-4-3-1 16,-1 3 0-16,1 0-1 16,0 0 1-16,-4-4-1 15,4 8 1-15,-8-4-2 16,-9 0 1-16,1 3-7 0,-8 1 0 16,-4-4-5-16,-7 0 1 15</inkml:trace>
        </inkml:traceGroup>
        <inkml:traceGroup>
          <inkml:annotationXML>
            <emma:emma xmlns:emma="http://www.w3.org/2003/04/emma" version="1.0">
              <emma:interpretation id="{F6DE6F09-C887-4921-861B-93242EFA1D12}" emma:medium="tactile" emma:mode="ink">
                <msink:context xmlns:msink="http://schemas.microsoft.com/ink/2010/main" type="inkWord" rotatedBoundingBox="6733,13221 8446,13105 8501,13917 6788,14033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24487.57">-2855 7809 21 0,'0'-7'10'0,"0"0"-3"0,0 11 10 0,0-4-16 15,0 0 1-15,0 3 1 16,0 4 0-16,0 4-3 15,0 7 0-15,-4 3 3 16,4 0 0-16,-4 4-1 16,4 3 0-16,-4 4-1 15,4-1 1-15,-3 4-1 0,-1-7 0 16,0 4 0-16,4-4 0 16,-4 0-1-16,4-7 1 31,0-3 0-31,0-4 0 15,-4-3 0-15,4-8 0 0,0-3-1 16,4-7 0-16,0-4 0 16,4 4 0-16,-1-7-1 15,1 4 1-15,8-15-1 16,4 0 0-16,4 1 0 16,0-8 1-16,0 11-1 15,-1 0 0-15,1 4 0 16,-4-1 1-16,0 4-1 0,-8 0 1 15,0 3 0-15,0 8 1 0,-1 3-1 16,-3 3 1-16,0 5 0 16,-4 2 0-16,0 4 0 15,-4 0 0-15,-4 7-1 32,0 3 1-32,4 8-1 15,0-11 1-15,0 4-1 16,0-4 1-16,-4 4-1 15,4-1 0-15,0-2 0 0,0-5 0 16,0-3-1-16,4-3 1 16,0-4-6-16,0-7 0 15,4-4-5-15,4 1 0 0</inkml:trace>
          <inkml:trace contextRef="#ctx0" brushRef="#br0" timeOffset="24887.04">-2239 7704 20 0,'0'-4'10'0,"3"8"0"32,-3-4 10-32,0 3-18 0,0 8 1 15,0 6 1-15,0 1 0 16,-3 3-5-16,-1 4 1 16,0 7 2-16,-4 3 1 0,0 0-1 15,0 0 0-15,0 8-1 16,4-5 1-16,-4-7-2 15,4 1 1-15,0-4-1 16,0-3 1-16,4 0-1 16,0-4 1-16,0-4-3 15,0-6 0-15,0-4-9 16,0-7 1-16</inkml:trace>
          <inkml:trace contextRef="#ctx0" brushRef="#br0" timeOffset="25500.75">-2378 7824 30 0,'0'-22'15'0,"16"-6"-9"15,-9 21 19-15,5-3-24 0,4-1 1 16,0 0-1-16,0-3 1 15,4 4-3-15,0-1 0 16,3 4 2-16,9 3 0 16,0 4-2-16,0 0 1 0,-4 4 0 15,-1 3 0-15,-7 0 0 16,0 4 1-16,-4 3-1 16,-4 3 1-16,-4 5 0 31,0-1 0-31,-8 3 0 15,0 1 1-15,-8 3-1 0,-4-3 1 16,-4-4-1-16,-4-3 0 16,0 3-1-16,-8-7 1 15,1 0-1-15,-1-3 1 0,4-1 0 16,4-3 0-16,4-4-1 16,4 1 0-16,1 3-1 15,3-4 1-15,4 1-1 16,0-1 1-16,4 4-1 15,4 0 1-15,4 4-1 0,-1 3 1 16,5 0 0-16,4 0 0 16,0-3 0-16,0 3 1 15,4 4-1-15,0-4 0 0,0 0 0 16,-1 0 1-16,1 4-1 16,0-4 1-16,-4-4 0 15,-4-3 0-15,0 0 0 16,-4-3 1-16,0-1-1 31,-4-3 1-31,-4 0-3 16,0 0 1-16,-4-7-7 0,4 4 0 15,-4-1-6-15,0 4 0 16</inkml:trace>
          <inkml:trace contextRef="#ctx0" brushRef="#br0" timeOffset="27171.96">-1180 8000 21 0,'0'3'10'0,"0"7"1"15,0-10 6-15,0 4-14 0,0 3 0 16,0 3 1-16,0 4 1 16,0 7-6-16,0-3 0 15,-4-4 4-15,0 4 0 16,0 0-1-16,0 3 0 0,0 3-1 15,4 1 1-15,-4 0-1 16,4-1 0-16,0-2-1 16,0-1 1-16,0-4-1 31,0-2 1-31,0-5-2 0,0-3 1 16,0 0-4-16,0 0 1 15,0-3-6-15,0-4 1 16,-4 0-3-16,-4-4 0 15</inkml:trace>
          <inkml:trace contextRef="#ctx0" brushRef="#br0" timeOffset="26806.02">-1327 8017 30 0,'0'-4'15'0,"0"1"-15"0,0 3 28 0,0 3-27 16,0 4 1-16,0 4 0 15,-4 6 0-15,0 8-3 31,0-4 0-31,0 0 2 16,1 4 1-16,3 3-2 0,-4 0 1 16,4 4-1-16,-4-4 1 15,4-3-1-15,-4-4 1 0,4-3-1 16,0 3 1-16,0-10-3 16,0-4 0-16,0-4-9 15,0-3 1-15</inkml:trace>
          <inkml:trace contextRef="#ctx0" brushRef="#br0" timeOffset="27528.88">-1414 8239 34 0,'0'0'17'0,"-4"-4"-20"0,4 4 33 0,4-4-29 15,4 4 1-15,-1-3 0 16,-3 3 1-16,4 0-4 31,0-4 1-31,3 4 2 16,1-4 0-16,0 1-1 0,3-5 0 15,1 5 0-15,3-1 0 16,0 4 0-16,-3-4 0 16,-1 4-1-16,-3-3 1 15,0-1-2-15,-1 4 0 16,-11 0-6-16,-4 0 0 16,-3 7-5-16,3 1 0 15</inkml:trace>
          <inkml:trace contextRef="#ctx0" brushRef="#br0" timeOffset="26387.94">-1862 7622 33 0,'-4'0'16'0,"12"-3"-14"0,-8 3 28 16,7 0-30-16,1 0 1 16,4 0 1-16,4 0 0 15,4 0-2-15,8 0 0 16,0 0 1-16,3 0 0 16,9 0 0-16,0-4 1 15,3 1-2-15,5-4 1 16,-12 0-1-16,-1-4 1 15,-3 4-1-15,0 0 1 16,-4 0-1-16,-4 3 0 16,-1 1-2-16,-3 3 0 0,-8 0-9 15,0 7 1-15,-4 4-2 16,0 3 1 0</inkml:trace>
          <inkml:trace contextRef="#ctx0" brushRef="#br0" timeOffset="26016.66">-1569 7661 29 0,'0'-3'14'0,"-4"3"-10"0,4 0 18 16,0 3-20-16,0 4 0 16,0 4 1-16,-4 3 0 15,0 7-4-15,0 11 0 16,0 3 3-16,0 4 1 16,0 0-2-16,1 0 0 15,-1-1-1-15,4-2 1 16,-4-1-1-16,4-4 1 15,-4-3 0-15,4-10 0 16,-4-1-1-16,4-3 1 16,0-3-3-16,-4-4 1 0,4 0-6 15,-4-3 1-15,0-4-6 16,-4 0 1-16</inkml:trace>
        </inkml:traceGroup>
        <inkml:traceGroup>
          <inkml:annotationXML>
            <emma:emma xmlns:emma="http://www.w3.org/2003/04/emma" version="1.0">
              <emma:interpretation id="{A531A954-F35D-4B8F-95AA-E796549F69B1}" emma:medium="tactile" emma:mode="ink">
                <msink:context xmlns:msink="http://schemas.microsoft.com/ink/2010/main" type="inkWord" rotatedBoundingBox="8894,13070 9491,13029 9537,13695 8939,13735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29286.12">-676 7527 20 0,'0'7'10'0,"4"-31"-3"16,-4 24 11-16,0 0-17 15,0 0 1-15,0 0 2 16,0 7 0-16,-4-4-4 15,0 1 0-15,0 6 3 16,-4 11 0-16,0 8-1 16,0 2 1-16,1 8-2 15,3 7 1-15,0 7-1 16,0-4 0-16,4-3-1 16,0 0 1-16,0-4-1 0,0 1 1 15,0-9-1-15,0-6 1 16,4 0-1-16,4-6 1 15,-1-8 0-15,5-4 0 16,4-6 0-16,0 3 0 16,8-7-1-16,-4-4 0 15,4-6-2-15,-5-4 1 16,1-4-8-16,-4-3 0 16,0 7-3-16,-4 0 1 15</inkml:trace>
          <inkml:trace contextRef="#ctx0" brushRef="#br0" timeOffset="29813.32">-418 7774 28 0,'0'4'14'0,"-4"3"-15"15,4-4 23-15,0 4-20 16,0 7 1-16,0 8 0 15,0-1 1-15,0 3-5 16,0 1 1-16,0 3 2 16,0 1 1-16,0-5-2 0,0 1 1 31,4-5-1-31,-4-2 1 16,4 3-1-16,0-10 0 15,0-8 0-15,-4-3 0 16,4-7-1-16,4 0 1 0,4-11-2 15,0 1 1-15,0-4-1 16,4-3 0-16,-1-1-1 16,1-3 1-16,4 0-1 15,0 7 1-15,0-1 0 16,4 1 0-16,-4 7 0 0,-5 3 1 16,-3 8 0-16,0 3 0 15,-4 3 1-15,0 8 0 16,0 7 0-16,-4 3 0 15,-4 0 1-15,0 4 0 0,0 3-1 16,0-7 0-16,-4 7 0 16,4 0 0-16,0-4-1 15,0 1 1-15,0-7-1 16,4-1 1-16,-4-3-2 31,4-3 1-31,-4-4-5 16,4 0 0-16,-4-7-7 0,12 0 1 15</inkml:trace>
        </inkml:traceGroup>
        <inkml:traceGroup>
          <inkml:annotationXML>
            <emma:emma xmlns:emma="http://www.w3.org/2003/04/emma" version="1.0">
              <emma:interpretation id="{5B764C1F-C361-4413-9A7B-74262C3E8125}" emma:medium="tactile" emma:mode="ink">
                <msink:context xmlns:msink="http://schemas.microsoft.com/ink/2010/main" type="inkWord" rotatedBoundingBox="9917,12732 11051,12655 11145,14043 10011,14120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31320.02">312 7943 26 0,'0'0'13'16,"12"-3"-5"-16,-4 3 17 0,4 0-24 15,8 0 1-15,4 0 0 16,-4 0 0-16,4-4-3 16,3 1 1-16,9-1 1 15,4-3 1-15,3 0-1 16,1 0 0-16,0 0-1 16,-5 0 1-16,-7 0-1 15,0 4 0-15,-8 3-3 16,-8-4 1-16,-5 4-9 15,-7 4 1-15</inkml:trace>
          <inkml:trace contextRef="#ctx0" brushRef="#br0" timeOffset="30429.02">304 7256 20 0,'8'-4'10'0,"4"1"-4"15,-12 3 9-15,0 0-13 0,0 0 1 16,4 3 3-16,-4 1 1 16,0 6-8-16,0 4 0 15,0 4 5-15,0 0 0 16,4 6-1-16,-4 8 0 16,4 3-2-16,-4-10 1 0,4 3-2 15,0 0 1-15,0 4-1 16,0 0 1-16,4-4-1 15,0 0 1-15,0-6 0 16,-4-5 0-16,4-3 0 0,0-3 0 16,-4-4 0-16,0-4 0 15,-4-3 0-15,8-7 1 16,-4 0-2-16,4-3 1 31,0-1-1-31,-1-3 1 16,-3-4-1-16,4 4 0 15,0 0 0-15,0-3 0 0,0-5 0 16,8-2 0-16,-4-5-1 16,0 1 1-16,0 0-1 15,0-4 1-15,0-3-1 0,-1 0 0 16,1 3 0-16,0-3 1 16,0 6-1-16,-4 5 0 15,0 3-2-15,-4 3 1 16,0 4-9-16,4 3 0 0</inkml:trace>
          <inkml:trace contextRef="#ctx0" brushRef="#br0" timeOffset="31788.8">432 8129 20 0,'-4'4'10'0,"4"-8"2"0,0 4 8 15,0 4-18-15,4 0 0 16,-1 3 1-16,-3 0 1 16,8 3-5-16,-4 1 1 15,0 3 2-15,0 4 1 0,4 3-2 16,-4-4 1-16,4 5-1 15,-8-5 0-15,8 4-1 16,-4-3 1-16,0-4-1 16,0-3 1-16,0-1 0 15,0-3 0-15,0-3-1 16,0-1 1-16,0 1 0 16,0-4 1-16,0-4-1 15,0-3 1-15,0 0-2 16,4-7 1-16,0-4-1 15,3-3 1-15,5 0-2 16,0-7 1-16,4 7 0 16,0 0 0-16,0-4-1 15,4-3 1-15,-5 3-2 16,1 0 0-16,0 1-3 16,-4-1 0-16,-4 11-7 0,-4 3 1 15</inkml:trace>
          <inkml:trace contextRef="#ctx0" brushRef="#br0" timeOffset="30991.89">705 7471 25 0,'0'-4'12'0,"12"-3"-5"0,-4 4 12 16,0 3-17-16,0 0 0 15,4-4 1-15,0 4 0 16,0 4-4-16,0 3 0 16,0 0 2-16,-1-4 1 15,-3 4-1-15,-4 7 0 0,-4-3-1 16,0-7 1-16,-4 3 0 31,-4 3 0-31,-3 1-1 16,-1 3 1-16,0 0 0 15,-4 0 0-15,4 0-1 16,0 0 0-16,0 4 0 16,4-4 1-16,0 0-1 0,4 0 0 15,0 0 0-15,0-3 0 16,4 0 0-16,4-4 0 16,4-4 0-16,4 1 1 0,4-4-1 15,0 0 0-15,4 0 0 16,0-4 1-16,-1 1-2 15,-3-1 0-15,4 1-3 16,-4 3 1-16,-8 0-8 16,0 3 1-16</inkml:trace>
          <inkml:trace contextRef="#ctx0" brushRef="#br0" timeOffset="32116.92">816 8295 26 0,'0'11'13'0,"4"6"-6"16,-4-9 16-16,0 2-22 15,-4 1 1-15,4 6 0 16,-4 1 1-16,4 7-4 15,-3-1 1-15,3 1 2 16,-4-7 0-16,4 3-1 16,0-7 0-16,0 0-11 15,0-7 0-15</inkml:trace>
          <inkml:trace contextRef="#ctx0" brushRef="#br0" timeOffset="32697.17">1154 7862 31 0,'0'-10'15'0,"12"3"-10"15,-8 7 19-15,4-4-23 16,4 4 1-16,-1 0 0 16,5-3 1-16,4 3-4 15,0 3 0-15,4-3 2 16,0 0 1-16,-1 0-2 0,1-3 1 16,-4-1-1-16,0 1 1 15,-4-1-3-15,0 4 0 16,-4 0-5-16,-4 0 0 15,-8 0-4-15,-4 4 1 0</inkml:trace>
          <inkml:trace contextRef="#ctx0" brushRef="#br0" timeOffset="34574.05">1301 7665 12 0,'-4'-4'6'0,"4"1"7"0,0 3 4 15,0 0-16-15,4 0 1 16,0 3 1-16,-4 1 0 15,0 3-3-15,0 3 1 16,0 1 2-16,0 3 0 16,0 11 0-16,0 3 0 15,0 7-1-15,0-3 1 16,4 3-2-16,0 1 1 16,0-1-1-16,-4-3 0 0,3-4 0 15,-3-8 0-15,0 1-1 16,0-3 1-16,4-4-2 15,0-3 0-15,0-4-9 16,-4-4 0-16</inkml:trace>
        </inkml:traceGroup>
        <inkml:traceGroup>
          <inkml:annotationXML>
            <emma:emma xmlns:emma="http://www.w3.org/2003/04/emma" version="1.0">
              <emma:interpretation id="{B3C2A9B5-E570-4471-AD6B-047562D4AEE5}" emma:medium="tactile" emma:mode="ink">
                <msink:context xmlns:msink="http://schemas.microsoft.com/ink/2010/main" type="inkWord" rotatedBoundingBox="11481,13087 13266,12966 13320,13761 11535,13882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38560.48">1860 7668 20 0,'0'-7'10'0,"0"4"-5"0,0 3 10 16,0 0-14-16,0 0 0 16,0 0 1-16,0 3 1 15,0 4-3-15,0 7 1 0,0 1 1 16,-4 6 1-16,0 10-1 15,4 1 0-15,-4 0 0 16,4 3 0-16,0-3-2 16,4 0 1-16,-4-1-1 31,4-6 1-31,-4-4-1 0,4-3 1 0,0-8-1 16,0 0 1-1,0-6-1-15,0-1 1 16,4-6 0-16,0-1 0 15,0-3-1-15,4-10 0 16,0 0 0-16,4-11 0 0,3-4-1 16,1 4 1-16,4-1-1 15,0 5 0-15,0-1 0 16,0 7 1-16,-1 1-1 16,1 6 0-16,-4 4 0 15,0 4 1-15,0 3 0 0,-4 7 0 16,-4 7 0-16,-5 3 0 15,-3 8 0-15,0 3 1 16,0 4 0-16,0-4 1 0,0 4-2 16,-4-4 1-16,0 0-1 15,0 0 1-15,0-4-1 16,4 1 1-16,0-7 0 16,4-4 0-16,-4-4-2 31,0-3 0-31,0 1-9 15,4-12 1-15</inkml:trace>
          <inkml:trace contextRef="#ctx0" brushRef="#br0" timeOffset="38898.42">2567 7541 20 0,'4'11'10'0,"-12"-11"-2"16,8 3 7-16,-4 4-14 15,0 8 1-15,0 6 1 16,0 3 1-16,0 5-4 15,0 2 0-15,0 8 2 16,0 7 1-16,0-7-1 16,0 3 0-16,0-3-1 0,0-4 0 15,0-3 0-15,0-4 1 16,0-3-5-16,0-12 0 16,4 1-6-16,0-3 0 15</inkml:trace>
          <inkml:trace contextRef="#ctx0" brushRef="#br0" timeOffset="39448.82">2444 7598 20 0,'12'-28'10'0,"31"6"-3"15,-27 15 8-15,4 7-14 16,4 0 1-16,4 0 0 15,3 0 0-15,5 0-3 16,4-3 1-16,-5 6 2 16,5 4 0-16,-8 4-1 15,-8 3 0-15,-5 4 1 16,-3-1 0-16,-12 5-1 16,-8-1 1-16,-8 0-1 0,-7 0 1 15,-5 4-1-15,-4-4 1 16,0 0-1-16,-7-3 1 15,3-4-2-15,0-4 1 0,0 1-1 16,8-8 1-16,5 5-1 16,3-5 0-16,4 4-1 15,4 0 0-15,4 4 0 16,4-1 1-16,8 1-1 31,0 3 1-31,4 0-1 16,4 4 1-16,3-1 0 15,1 1 1-15,8 7 0 0,4-4 0 16,0-1-1-16,3 5 1 16,-3-4-1-16,0-3 1 15,-8-1-1-15,-5-3 1 0,-3-7 0 16,0 4 0-16,-4-7 0 16,-4 3 0-16,-4-4-1 15,-4-3 0-15,0 4-5 16,0-1 0-16,0-3-6 15,0-7 0-15</inkml:trace>
          <inkml:trace contextRef="#ctx0" brushRef="#br0" timeOffset="40136.15">3051 7481 25 0,'-4'-17'12'0,"16"13"-3"15,-8 1 13-15,4-4-21 16,0 7 0-16,4 0 1 16,-1 0 0-16,5-4-3 15,4 4 1-15,4 0 1 16,4 0 0-16,4 0 0 15,7 0 0-15,5 4 0 16,0-1 0-16,3-3-1 16,-7 0 1-16,0 4 0 15,-5-4 0-15,-3 0-5 16,-4 3 1-16,-4 4-7 16,-5 4 0-16</inkml:trace>
          <inkml:trace contextRef="#ctx0" brushRef="#br0" timeOffset="39808.01">3325 7548 22 0,'0'-3'11'0,"0"-11"-8"16,0 14 12-16,0 3-13 15,0 4 1-15,-4 7 0 16,0 8 0-16,0 2-4 15,0 5 1-15,0-1 2 16,4 3 1-16,0 12-1 16,-8-8 0-16,4 7-1 15,0-6 1-15,0 3-1 16,0-8 0-16,0-3 0 16,4-3 0-16,-4-7 0 0,0-1 1 15,0-3-4-15,0-4 0 16,0-3-8-16,0-3 1 15</inkml:trace>
          <inkml:trace contextRef="#ctx0" brushRef="#br0" timeOffset="40558.03">3591 7943 22 0,'-8'-10'11'0,"0"3"-4"15,4 7 11-15,-4 0-17 16,0 7 0-16,-4 0 2 16,-4 4 1-16,0 3-5 15,0 0 1-15,1 3 2 16,-1 4 1-16,4 3-1 15,0 4 0-15,4-10-1 16,4 3 0-16,4 4 0 16,8-4 0-16,4 0-1 15,0-7 1-15,8-3 0 16,-1 0 1-16,1-8-3 16,0-3 0-16,0 0-7 15,4-7 0-15,7 4-2 0,1-1 0 16</inkml:trace>
        </inkml:traceGroup>
        <inkml:traceGroup>
          <inkml:annotationXML>
            <emma:emma xmlns:emma="http://www.w3.org/2003/04/emma" version="1.0">
              <emma:interpretation id="{36628DED-11DD-4AC1-8C0E-B8020193A98F}" emma:medium="tactile" emma:mode="ink">
                <msink:context xmlns:msink="http://schemas.microsoft.com/ink/2010/main" type="inkWord" rotatedBoundingBox="13662,12988 14259,12947 14303,13591 13706,13631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41098.74">4071 8038 24 0,'4'-11'12'0,"4"1"-13"16,-4 3 20-16,4-3-19 16,4-4 0-16,-1-7 0 15,5-8 1-15,0 1-1 16,-4-4 0-16,0-3 0 16,0-4 1-16,4-3-1 15,0-4 1-15,0 11-1 16,-1 0 0-16,-3-1 0 15,0 1 0-15,-4 3 0 16,0 8 1-16,-8-1 0 16,0 4 1-16,-4 7-1 15,0 0 1-15,-4 3 0 16,0 4 0-16,0 0 0 16,-4 7 0-16,5 3-1 0,-1 8 0 15,-8 3 0-15,0 0 0 0,-4 7 0 16,0 4 0-16,0 3-1 15,-4 8 1-15,5-1-1 16,-1 4 0 0,4 3 0-16,4 11 1 15,4-7-1-15,4-4 0 16,4-3 0-16,4 0 0 16,4-4 0-16,4-3 1 0,0-4 0 15,0-8 0-15,4-6 0 16,3-3 0-16,1-4-2 15,-4-7 0-15,0 0-4 16,0-7 1-16,-4-4-7 16,0 1 1-16</inkml:trace>
          <inkml:trace contextRef="#ctx0" brushRef="#br0" timeOffset="41573.69">4301 7711 26 0,'0'0'13'0,"0"7"-11"15,0-4 17-15,0 8-18 16,-4-1 1-16,0 8 1 16,0 3 0-16,0 11-4 31,0-4 0-31,4 4 3 16,0 0 0-16,0-4-1 15,0 0 0-15,0 0 0 16,0-4 0-16,4-6 0 15,0-4 0-15,0-4 0 0,4-6 1 16,0-4-1-16,4-7 0 16,4-4-1-16,0-3 1 0,3-3-2 15,1-4 1-15,0-3-1 16,8-5 0-16,-8 5 0 16,0-4 0-16,-1 6 0 0,-3 1 0 15,-4 7 0-15,0 0 1 16,-4 7 0-16,0 3 0 15,-4 8 0-15,0 3 1 16,-4 7 0-16,0 4 0 16,0 3-1-1,0 0 1-15,0 0 0 16,0 0 0-16,0 1-1 16,0-1 1-16,8-7 0 15,4 0 0-15,0-4-3 16,4 0 1-16,-1-3-9 15,5-3 0-15</inkml:trace>
        </inkml:traceGroup>
        <inkml:traceGroup>
          <inkml:annotationXML>
            <emma:emma xmlns:emma="http://www.w3.org/2003/04/emma" version="1.0">
              <emma:interpretation id="{3BDA01B1-6694-45BE-B199-222431EDDEAF}" emma:medium="tactile" emma:mode="ink">
                <msink:context xmlns:msink="http://schemas.microsoft.com/ink/2010/main" type="inkWord" rotatedBoundingBox="14706,12586 15342,12543 15396,13337 14760,13381">
                  <msink:destinationLink direction="with" ref="{EE41795D-B231-4EA3-8132-696A2EC4F504}"/>
                </msink:context>
              </emma:interpretation>
            </emma:emma>
          </inkml:annotationXML>
          <inkml:trace contextRef="#ctx0" brushRef="#br0" timeOffset="43313.25">5103 7827 22 0,'4'-3'11'0,"19"-8"-5"0,-15 11 11 15,4-4-16-15,0 4 0 16,12 0 0-16,8 0 1 0,4 4-2 16,-1-4 0-16,5-7 2 15,0 0 0-15,7 0-1 16,1 0 0-16,0 0 0 16,3 3 0-16,-7-3-1 15,-5 4 0-15,-3-1-3 16,-8 1 0-16,-8-1-6 15,-12 8 1-15</inkml:trace>
          <inkml:trace contextRef="#ctx0" brushRef="#br0" timeOffset="42250.74">5099 7054 22 0,'8'-10'11'0,"0"-1"-3"0,-8 11 8 15,0 0-14-15,0 0 1 0,4 0 0 16,0 4 0-16,0 3-4 31,-1 3 1-31,1 8 2 16,0 3 0-16,0 8-1 15,0 2 1-15,4 8-2 16,-4 3 1-16,0-3 0 16,4 4 0-16,0-1-1 0,-4-14 1 15,0 7-1-15,4-10 1 16,0-4-1-16,-4-3 1 15,0-4 0-15,0-3 0 0,4-4 0 16,0-4 1-16,0 1 0 16,4-1 0-16,-1-6-1 15,1-4 1-15,0-7-1 16,4-4 0-16,4-3-1 16,0-4 0-16,-4-10 0 15,0-4 1-15,-5-3-1 16,1-1 0-16,4 1 0 15,-4 3 1-15,0 0-1 16,0 1 0-16,0 2-2 16,0 4 1-16,0 8-3 15,-4 6 1-15,0 8-9 16,-8 10 0-16</inkml:trace>
          <inkml:trace contextRef="#ctx0" brushRef="#br0" timeOffset="42672.62">5527 7298 20 0,'0'10'10'0,"4"-17"1"0,-4 11 7 0,0 3-17 16,0 4 1-16,-4-1 1 16,0 8 0-16,0-4-4 15,0 7 1-15,-3 4 2 16,-1-1 0-16,0-2-1 16,0-5 0-16,4-3 0 15,0 1 0-15,4-5 0 16,0 1 0-16,4-4 0 15,4-4 0-15,8 1 0 16,3-4 0-16,1-4 0 16,8 1 0-16,-4 3 0 15,0 3 0-15,-1-3-1 16,1 0 1-16,-4 0-3 16,-4 0 1-16,-4-3-5 15,-4 3 0-15,-8 0-5 16,0 0 1-16</inkml:trace>
          <inkml:trace contextRef="#ctx0" brushRef="#br0" timeOffset="42953.86">5646 7361 18 0,'-4'-3'9'0,"8"13"0"0,-4-6 10 16,0 0-18-16,-4 10 0 0,0 3 2 16,1 1 0-16,-1 3-3 15,0-7 0-15,-4 4 2 16,4-1 1-16,0 5-2 16,0-1 1-16,0 0-1 15,4 0 1-15,-4 0-1 16,4-3 0-16,0 0-3 15,-4-4 1-15,0 0-8 16,0-4 0-16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8:27.9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A699C3-6638-48A6-95FF-C0352A871E75}" emma:medium="tactile" emma:mode="ink">
          <msink:context xmlns:msink="http://schemas.microsoft.com/ink/2010/main" type="writingRegion" rotatedBoundingBox="14775,13416 22013,12528 22398,15664 15160,16552"/>
        </emma:interpretation>
      </emma:emma>
    </inkml:annotationXML>
    <inkml:traceGroup>
      <inkml:annotationXML>
        <emma:emma xmlns:emma="http://www.w3.org/2003/04/emma" version="1.0">
          <emma:interpretation id="{745F7580-FEE1-4F9A-8A1F-F76E13013361}" emma:medium="tactile" emma:mode="ink">
            <msink:context xmlns:msink="http://schemas.microsoft.com/ink/2010/main" type="paragraph" rotatedBoundingBox="14775,13416 22013,12528 22398,15664 15160,16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16D6E9-F19D-4D1B-92AB-4AB140B30FA1}" emma:medium="tactile" emma:mode="ink">
              <msink:context xmlns:msink="http://schemas.microsoft.com/ink/2010/main" type="line" rotatedBoundingBox="14775,13416 21655,12572 21829,13995 14950,14840"/>
            </emma:interpretation>
          </emma:emma>
        </inkml:annotationXML>
        <inkml:traceGroup>
          <inkml:annotationXML>
            <emma:emma xmlns:emma="http://www.w3.org/2003/04/emma" version="1.0">
              <emma:interpretation id="{2F731566-DFB5-4556-8B68-53169F37020C}" emma:medium="tactile" emma:mode="ink">
                <msink:context xmlns:msink="http://schemas.microsoft.com/ink/2010/main" type="inkWord" rotatedBoundingBox="14790,13535 15434,13455 15504,14025 14859,14104"/>
              </emma:interpretation>
            </emma:emma>
          </inkml:annotationXML>
          <inkml:trace contextRef="#ctx0" brushRef="#br0">5515 8183 24 0,'0'-10'12'0,"20"-1"-6"16,-12 11 11-16,0 0-15 0,8 4 1 0,-4-4 0 31,4-4 0-31,0 1-5 15,0-1 1-15,3-3 3 16,1 7 0-16,0 0-2 16,0 4 1-16,-4-1-1 15,0-6 1-15,-4 6-1 16,-4 1 1-16,-4 3 0 0,-8 3 0 16,-4 1 0-16,-4-1 0 15,0 5 0-15,-4-5 0 16,0 1-1-16,4-4 1 15,0 0-1-15,4 0 1 16,0 0-1-16,4-3 1 0,0-4-1 16,4 0 0-16,0 0-1 15,4 0 1-15,4-4-1 16,4 4 0-16,0 0 0 16,4 0 1-16,0 0-1 15,4 4 1-15,-4-1 0 16,0 4 0-1,-1 4 0-15,-3-1 0 16,4 4 0-16,-4 0 1 16,-4 1-1-16,-4 2 1 15,-4-3-1-15,0 4 1 0,-4 0 0 16,-4-1 0-16,-4 1 0 16,0-4 1-16,-4 0-1 15,1-3 0-15,-1-8 0 16,-4-3 0-16,-4 0 0 0,0 0 1 15,-4-7-1-15,1 4 0 16,-1-1-3-16,0 1 1 16,0-1-11-16,12 8 1 15</inkml:trace>
          <inkml:trace contextRef="#ctx0" brushRef="#br0" timeOffset="-729.6">5146 8018 22 0,'-8'3'11'0,"16"-6"-7"0,-8 3 14 16,0 0-17-16,4 0 1 15,0 0 1-15,4 7 1 16,-4 3-5-16,0 8 1 16,0 3 2-16,4-3 0 0,0-4 0 15,-4 3 0-15,4 1-1 16,0 3 1 0,0 11-1-1,4-4 1-15,-4-3-1 16,0-4 0-16,-4-3-1 15,0-4 1-15,0-4 0 16,-1-3 0-16,1 0 0 16,0-3 0-16,-4-4 0 15,0 0 0-15,4-4 0 16,4 1 1-16,0-4-2 16,4-4 1-16,0-3-1 15,4-3 1-15,0-5-1 16,0 5 0-16,0-8 0 15,-1-3 0-15,1-4-1 0,0 4 1 16,-4-4-1-16,4 0 1 16,-4 4-1-16,0 3 0 15,-4 4-2-15,0 0 0 16,-4 7-8-16,0 3 0 0</inkml:trace>
        </inkml:traceGroup>
        <inkml:traceGroup>
          <inkml:annotationXML>
            <emma:emma xmlns:emma="http://www.w3.org/2003/04/emma" version="1.0">
              <emma:interpretation id="{5EDB2D53-7A73-4ADB-BC2D-E8F52E100E9A}" emma:medium="tactile" emma:mode="ink">
                <msink:context xmlns:msink="http://schemas.microsoft.com/ink/2010/main" type="inkWord" rotatedBoundingBox="16346,14065 16709,14020 16736,14235 16372,14279"/>
              </emma:interpretation>
            </emma:emma>
          </inkml:annotationXML>
          <inkml:trace contextRef="#ctx0" brushRef="#br0" timeOffset="12868.52">6690 8519 24 0,'0'-8'12'0,"8"16"-6"0,-8-8 13 16,8 0-16-16,0 0 0 16,4 0 1-16,4-4 1 15,4 4-7-15,7 0 1 16,5-4 3-16,0 4 1 15,0 0-2-15,-1 0 0 16,-3 4-1-16,-4-4 1 16,-4 0-3-16,-4 0 1 15,-4 0-9-15,0 0 1 0</inkml:trace>
          <inkml:trace contextRef="#ctx0" brushRef="#br0" timeOffset="13247.56">6789 8667 29 0,'-4'14'14'0,"4"-21"-4"15,0 7 18-15,0 0-27 16,12 0 1-16,4 0 1 31,4-4 0-31,4 1-4 0,0 6 0 16,0-3 3-16,-1 0 0 15,1-3-1-15,0 3 1 16,4 3-6-16,0-3 0 0,-5 4-8 16,1 3 1-16</inkml:trace>
        </inkml:traceGroup>
        <inkml:traceGroup>
          <inkml:annotationXML>
            <emma:emma xmlns:emma="http://www.w3.org/2003/04/emma" version="1.0">
              <emma:interpretation id="{44C5445B-E5A8-43C4-AA8E-D79720B81635}" emma:medium="tactile" emma:mode="ink">
                <msink:context xmlns:msink="http://schemas.microsoft.com/ink/2010/main" type="inkWord" rotatedBoundingBox="17640,13417 21533,12504 21779,13555 17887,14468"/>
              </emma:interpretation>
            </emma:emma>
          </inkml:annotationXML>
          <inkml:trace contextRef="#ctx0" brushRef="#br0" timeOffset="14167.07">8143 8526 26 0,'-4'0'13'0,"16"7"-3"16,-12-7 13-16,0 0-21 15,8-4 1-15,4 4 1 0,-1 0 0 16,5 0-5-16,0 0 1 15,4 0 2-15,4 0 1 32,0 0-2-32,7 4 1 0,1-1-1 15,4-3 1-15,-4 0-2 16,-9-3 1-16,1-4-2 16,-4 3 0-16,0-3-11 15,0 7 1-15</inkml:trace>
          <inkml:trace contextRef="#ctx0" brushRef="#br0" timeOffset="15915.13">9083 8568 35 0,'-8'3'17'0,"28"1"-16"16,-20-4 26-16,12 0-26 16,-4 0 0-16,8 0 1 15,8-4 1-15,12-3-3 16,11 0 0-16,9 4 1 0,3-4 1 15,9 7-1-15,-1 0 0 16,-3-7-1-16,-9 3 1 16,-3 1-1-16,-5-1 1 15,-3 1-3-15,-8-1 1 16,-8 4-10-16,-9 0 0 16,-3 4-1-16,-8 3 1 15</inkml:trace>
          <inkml:trace contextRef="#ctx0" brushRef="#br0" timeOffset="14805.76">9151 7764 26 0,'0'3'13'0,"-8"11"-6"0,8-10 10 16,0 6-16-16,0 11 1 15,4 1 0-15,0 6 1 16,0 4-3-16,0 3 0 16,0 4 2-16,-4 0 1 15,0-1-2-15,0 1 1 16,0-4-1-16,0-3 1 16,0-4-1-16,0-3 0 15,0-7-3-15,0-4 1 0,0-7-10 16,0-7 1-16</inkml:trace>
          <inkml:trace contextRef="#ctx0" brushRef="#br0" timeOffset="15133.89">8841 7665 34 0,'4'-4'17'0,"8"4"-14"15,-4-3 24-15,4-1-26 16,4 4 0-16,12 0 0 16,11 0 1-16,-3 0-3 0,4 0 1 15,7-3 1-15,13-1 0 16,7 1-1-16,1-1 1 15,-5 4-1-15,1 0 1 16,-9 4-2-16,-3-1 1 16,-8 1-6-16,-9 3 1 15,-3 0-6-15,-12 0 0 16</inkml:trace>
          <inkml:trace contextRef="#ctx0" brushRef="#br0" timeOffset="20136.8">11750 7316 22 0,'-4'0'11'0,"24"-15"0"0,-16 12 7 0,4-1-17 16,4-3 1-16,4 7 0 16,0-3 1-16,4 3-4 15,0 0 0-15,3 0 2 16,-3 3 1-1,0 1-2-15,-4 3 1 16,-4 3-1-16,-4 1 1 0,-8 3 0 16,-4 0 0-16,-4 4 0 15,-4-4 0-15,-4 4 0 16,0-1 0-16,0-6 0 16,0-1 0-16,5 1 0 15,-1-4 0-15,4 0-1 0,4 0 1 16,4-7-1-16,8 0 1 15,4 0-1-15,3 0 0 16,5 0-1-16,0 0 1 16,0 4-1-16,0-1 1 15,0 8 0-15,-5-1 0 0,-3-2 0 16,-4 2 1-16,-8 1 0 16,0 3 1-16,-4 0-1 15,-8 0 1-15,1-3-1 16,-5-1 1-16,0-3-1 15,-4-3 1-15,-4-4-2 16,0-4 1-16,-3 1-3 16,-1-4 0-1,4 3-7-15,0 1 1 0,4 10-4 16,4 0 0-16</inkml:trace>
          <inkml:trace contextRef="#ctx0" brushRef="#br0" timeOffset="18521.49">10389 8261 26 0,'0'-4'13'0,"8"-3"-9"0,-4 4 15 15,4-8-18-15,0 1 1 16,4-4 0-16,4 3 1 15,0-3-4-15,3-7 1 16,5-7 1-16,0-8 0 16,0-10-1-16,0-7 1 15,-5 1-1-15,1 2 1 16,0-3-2-16,-4 0 1 31,-8-3 0-31,-4 14 0 16,-4 6 0-16,-4 8 1 0,0 7 0 15,-4 7 0-15,-4 7 0 16,-4 7 1-16,0 10-1 16,-3 11 0-16,-1 4 0 15,4 7 1-15,0 7-1 16,4 10 0-16,0-3-1 16,4 3 1-16,0 1 0 15,4 3 0-15,4-11-1 16,4-3 0-16,4 3 1 15,4-7 0-15,0-6-1 16,4-8 1-16,4-4-2 16,4-10 0-16,-1-3-5 15,5-11 1-15,-8 0-6 16,-4-4 0-16</inkml:trace>
          <inkml:trace contextRef="#ctx0" brushRef="#br0" timeOffset="18974.59">10834 7866 26 0,'8'-7'13'0,"-16"28"-5"0,8-14 18 15,0 4-25-15,0 3 0 16,0 3 1-16,0 5 1 16,0 9-3-16,-4 1 0 15,0 0 2-15,4 0 0 16,0-8-1-16,4 1 0 0,0-4 0 15,0 0 0-15,4-7 0 16,-1-3 0-16,1-8-1 16,4-3 1-16,4-3-1 15,0-4 1-15,0-11-2 16,0-6 1-16,0 2-1 16,3-6 1-16,1 3-2 15,-4-6 1-15,0 6 0 16,-4 4 0-16,0 3 1 15,-4 4 1-15,0 4-1 16,-4 6 0-16,-4 4 1 16,4 4 0-16,-4 3 0 15,0 7 0-15,0 3-1 16,0 5 1-16,4-1-1 16,0 3 1-16,0-2-1 15,0-5 1-15,4-3-1 0,-1 0 1 16,1-3-6-1,4-4 1-15,0-3-8 0,0-4 1 16</inkml:trace>
        </inkml:traceGroup>
        <inkml:traceGroup>
          <inkml:annotationXML>
            <emma:emma xmlns:emma="http://www.w3.org/2003/04/emma" version="1.0">
              <emma:interpretation id="{A7C529D6-2E5C-4C7A-9F9C-BF5514F6351F}" emma:medium="tactile" emma:mode="ink">
                <msink:context xmlns:msink="http://schemas.microsoft.com/ink/2010/main" type="inkWord" rotatedBoundingBox="17306,13776 21470,12432 21741,13272 17577,14615"/>
              </emma:interpretation>
            </emma:emma>
          </inkml:annotationXML>
          <inkml:trace contextRef="#ctx0" brushRef="#br0" timeOffset="20482.3">11314 7771 34 0,'16'7'17'0,"15"-18"-20"16,-19 8 29-16,12 3-26 31,16 0 1-31,0 0 0 16,3 0 1-16,13-4-2 0,3 1 0 15,9-5 1-15,3 1 1 16,-11 0-1-16,-5 4 0 16,-3-4-1-16,-5 3 1 15,-7 1-4-15,-12 3 1 16,-8 0-9-16,-12 0 1 15</inkml:trace>
          <inkml:trace contextRef="#ctx0" brushRef="#br0" timeOffset="19521.32">11330 7100 26 0,'0'0'13'0,"4"0"-9"31,-4 0 14-31,0 0-16 16,4 4 1-16,0-1 1 16,-4 1 0-16,0-1-5 0,0 5 1 15,0-1 3-15,4 7 0 0,0 7-1 16,0 0 0-16,-1 4-1 16,1 3 1-16,0 0-2 15,4 0 1-15,8 4 0 16,0-4 0-16,-4 4-1 15,4 0 1-15,0-4-1 16,0-10 1 0,-4-1-1-16,-1-6 1 15,1 0 0-15,0-1 0 16,-4-3 0-16,0 0 1 0,0-10-1 16,0-8 1-16,0 1-1 15,0-5 1-15,-4-9-1 16,4 3 1-16,0-8-2 15,0-6 0-15,0 0 0 16,-4-1 0-16,4-2 0 0,-1 6 0 0,1 4-2 16,0 3 1-16,0 0-4 15,0 4 1-15,-4 4-9 16,4 2 0-16</inkml:trace>
          <inkml:trace contextRef="#ctx0" brushRef="#br0" timeOffset="13785.48">7905 8152 27 0,'-4'-11'13'0,"8"25"-3"15,-4-14 15-15,0 4-24 16,0 3 0 0,0 7 1-16,0 3 1 15,-4 8-4-15,4 7 1 16,-4 10 1-16,4 8 1 16,0 13-1-16,0-10 1 15,0 4-1-15,-4-1 0 0,0-3 0 16,0 0 0-16,0 3 0 15,0-6 0-15,4-8 0 16,0-7 0-16,0-7 0 16,0 1 0-16,4-12 0 15,0-3 0-15,0-3-1 16,0-7 0-16,-4-4-3 0,4-11 0 16,-4-3-10-1,0 0 1-15</inkml:trace>
          <inkml:trace contextRef="#ctx0" brushRef="#br0" timeOffset="15540.13">9710 8067 23 0,'-15'-21'11'0,"7"31"-6"16,0-10 12-16,0 4-16 16,-4 3 0-16,-4-4 3 15,-4 5 0-15,0 2-4 16,0 4 0-16,1-3 3 16,-1 3 0-16,4 7 0 15,0 4 0-15,0-1-2 0,8 5 1 16,4-1-1-16,8-3 0 15,4-1 0-15,8-6 0 16,8 0-1-16,8-8 1 16,7 1 0-16,-3-8 0 15,0-3-1-15,3-3 1 16,1-1-5-16,-4 1 1 16,-8-1-8-16,-9 1 0 15</inkml:trace>
        </inkml:traceGroup>
      </inkml:traceGroup>
      <inkml:traceGroup>
        <inkml:annotationXML>
          <emma:emma xmlns:emma="http://www.w3.org/2003/04/emma" version="1.0">
            <emma:interpretation id="{A5EECB07-729E-4143-94F7-49CD3104BD08}" emma:medium="tactile" emma:mode="ink">
              <msink:context xmlns:msink="http://schemas.microsoft.com/ink/2010/main" type="line" rotatedBoundingBox="18618,14334 21911,13276 22229,14264 18935,15322"/>
            </emma:interpretation>
          </emma:emma>
        </inkml:annotationXML>
        <inkml:traceGroup>
          <inkml:annotationXML>
            <emma:emma xmlns:emma="http://www.w3.org/2003/04/emma" version="1.0">
              <emma:interpretation id="{F42E6503-C899-41F0-A90F-12AC2CFA16E4}" emma:medium="tactile" emma:mode="ink">
                <msink:context xmlns:msink="http://schemas.microsoft.com/ink/2010/main" type="inkWord" rotatedBoundingBox="18618,14334 21911,13276 22229,14264 18935,15322"/>
              </emma:interpretation>
            </emma:emma>
          </inkml:annotationXML>
          <inkml:trace contextRef="#ctx0" brushRef="#br0" timeOffset="16287.4">9274 8808 27 0,'-16'-7'13'0,"20"3"-9"0,-4 4 24 0,0 0-26 31,0 0 1-31,4 7 0 16,-4 4 0-16,0 6-4 16,0 5 1-16,0 6 2 15,0 0 0-15,0 4-1 16,0 7 1-16,0-1-1 0,4 5 0 15,0-1 0-15,0-3 0 16,-4-4 0-16,4-3 0 16,-4-11 0-16,0 0 1 0,0-7-3 15,0-3 1-15,0 0-5 16,0-8 1-16,0-3-8 16,0 0 0-16</inkml:trace>
          <inkml:trace contextRef="#ctx0" brushRef="#br0" timeOffset="16634.5">8964 8780 33 0,'0'10'16'0,"4"-3"-12"0,-4-7 23 0,4 0-25 16,8 0 0-16,4-3 0 15,4 3 1-15,4 0-4 16,-4 0 1-16,3-4 2 16,9 1 0-16,8-1-1 15,3 1 1-15,5-1-2 16,4 4 1-16,-5-3 0 15,1-1 1-15,0 4-2 16,-1 0 0-16,1 0-5 31,-5 4 0-31,-7-1-7 0,0 4 0 16</inkml:trace>
          <inkml:trace contextRef="#ctx0" brushRef="#br0" timeOffset="16952.86">9762 8991 28 0,'0'4'14'0,"4"3"-5"0,-4-4 16 16,0 4-23-16,0 8 1 0,0 2 1 15,0 4 0-15,0 8-5 16,0-1 0-16,0 0 4 31,0 0 0-31,0 0-2 16,4-3 1-16,-4 0-1 15,0-4 1-15,0 0-1 16,0-7 0-16,0 0-1 16,0 0 0-16,0-6-3 0,0-1 0 15,0 0-10-15,0-7 0 16</inkml:trace>
          <inkml:trace contextRef="#ctx0" brushRef="#br0" timeOffset="17583.98">9659 9185 30 0,'4'11'15'0,"0"-15"-6"0,-4 4 17 15,0 0-24-15,4 0 1 16,4 4 0-16,4-1 1 16,-1-3-5-16,1 0 0 15,4 0 3-15,4 0 1 16,0 0-2-16,4-7 1 16,4 4-1-16,-1-1 0 15,1 1-1-15,4-1 1 0,-4 1-7 16,-5-1 0-16,-7 4-6 15,-8 0 0-15</inkml:trace>
          <inkml:trace contextRef="#ctx0" brushRef="#br0" timeOffset="17271.45">9976 8942 28 0,'-8'0'14'0,"12"0"-6"16,-4 3 14-16,0 4-20 15,0 4 1-15,0 3 1 16,-4 0 0-16,4 7-5 16,0 4 1-16,0 3 3 0,0 4 0 15,0 0-1-15,0-4 0 16,0 0-1-16,4 0 1 15,-4-3-1-15,4 0 0 16,0-4 0-16,0 0 0 0,0-7-1 16,0-3 0-16,-4 3-4 15,0-7 1-15,0-7-10 16,0 0 1-16</inkml:trace>
          <inkml:trace contextRef="#ctx0" brushRef="#br0" timeOffset="22263.64">10592 8720 22 0,'-12'7'11'0,"12"-7"-2"16,0 0 10-16,4 0-16 15,4 10 1-15,7-10 1 16,13 7 0-16,4 0-6 16,8-7 0-16,15 7 5 15,5-7 0-15,15 0-2 16,16 0 1-16,21-3-2 16,11-1 1-16,8-3-1 15,15 0 0-15,13-3 0 16,-4 3 1-16,-8 0-2 0,-8-4 1 15,-20 7 0-15,-8 1 1 16,-20 6-3-16,-23-3 1 16,-17 0-11-16,-23 0 1 15,-28 11-2-15,-12-4 0 16</inkml:trace>
          <inkml:trace contextRef="#ctx0" brushRef="#br0" timeOffset="21466.72">12016 8074 24 0,'0'0'12'0,"12"-4"-2"15,-12 4 12-15,4 4-20 16,-4 0 0-16,-4 3 1 16,0 3 1-16,0 4-5 15,0 0 0-15,0-3 4 16,0 3 0-16,0 4-2 15,4-1 1 1,4 5-1 0,0-5 0-16,4 1 0 15,4-8 0-15,8-3-1 16,0 1 1-16,4-5 0 16,3-6 0-16,-3-1-1 15,-4-3 1-15,0 0-3 0,0 0 0 16,-4 0-5-16,-4 3 1 15,-5 4-6-15,5 0 1 16</inkml:trace>
          <inkml:trace contextRef="#ctx0" brushRef="#br0" timeOffset="20951.09">11588 7968 25 0,'-4'-7'12'0,"8"14"-2"16,-4-7 13-16,0 0-21 16,4 0 0-16,0 4 1 0,0-1 1 15,4 4-5-15,-5 4 0 16,1 3 3-16,0 4 1 15,0-1-2-15,0 11 1 16,0-10-1-16,0 3 0 16,4 0 0-16,0 4 0 15,0 0-1-15,0-4 1 16,0 0-1-16,0-3 1 16,0-1 0-16,-4-2 0 15,0-5 0-15,0-3 0 16,0-3 0-16,0-4 1 0,4-4-1 15,0-6 1-15,-1-4-1 16,1-4 1-16,4 0-2 16,4 4 0-16,-4-4 0 15,4-6 0-15,0-4 0 16,4-1 0-16,0-2-1 16,-1-8 0-16,1 4-2 15,0-1 1-15,-4 8-4 16,-4 0 1-16,-4 3-8 15,-4 0 0-15</inkml:trace>
          <inkml:trace contextRef="#ctx0" brushRef="#br0" timeOffset="21747.97">12195 8099 22 0,'-12'-4'11'0,"16"11"1"16,-4-7 12-16,0 0-22 15,0 11 0-15,0-4 1 16,0 3 1-16,-4 5-5 16,0 2 1-16,0 8 2 15,0 0 0-15,0 3-1 16,0 0 1-16,4 4-1 15,0 0 0-15,0-1-1 16,0-2 1-16,0 2-5 16,0-6 0-16,0-4-7 15,-4-3 1-15</inkml:trace>
        </inkml:traceGroup>
      </inkml:traceGroup>
      <inkml:traceGroup>
        <inkml:annotationXML>
          <emma:emma xmlns:emma="http://www.w3.org/2003/04/emma" version="1.0">
            <emma:interpretation id="{99FF6536-DC78-47DF-A76C-394DB68619B6}" emma:medium="tactile" emma:mode="ink">
              <msink:context xmlns:msink="http://schemas.microsoft.com/ink/2010/main" type="line" rotatedBoundingBox="20371,14298 22269,14487 22147,15714 20249,15526"/>
            </emma:interpretation>
          </emma:emma>
        </inkml:annotationXML>
        <inkml:traceGroup>
          <inkml:annotationXML>
            <emma:emma xmlns:emma="http://www.w3.org/2003/04/emma" version="1.0">
              <emma:interpretation id="{0BA5ADED-54D1-453C-AC54-9FFFDECBAFF8}" emma:medium="tactile" emma:mode="ink">
                <msink:context xmlns:msink="http://schemas.microsoft.com/ink/2010/main" type="inkWord" rotatedBoundingBox="20337,14633 21255,14724 21207,15203 20290,15112"/>
              </emma:interpretation>
            </emma:emma>
          </inkml:annotationXML>
          <inkml:trace contextRef="#ctx0" brushRef="#br0" timeOffset="23562.88">10639 9524 9 0,'-4'18'4'0,"12"-11"15"16,-8-4-3-16,4-3-13 0,0 0 0 16,4-3 2-16,0-1 1 15,0-3-7-15,4-7 1 16,0-4 4-16,0 1 0 16,3-1-2-16,5 0 1 31,0-10-2-31,8-7 1 0,-4 0-2 15,-4-1 0-15,-1 1 0 16,-3 0 0-16,0-1 0 16,-8 5 0-16,0 3-1 15,-4 6 1-15,-4 8 0 16,-4 4 0-16,-4 3 0 0,0 7 0 16,-4 3-1-16,-4 8 1 15,1 3 0-15,-1 7 1 16,0 7-1-16,4 11 1 15,0 3 0-15,4-10 0 16,0 3 0-16,4 4 1 0,4 4-1 16,4-5 0-16,0-2 0 15,8-8 0-15,4-3 0 16,4-8 0-16,3-3-1 16,1-3 1-16,0-4-4 15,-4-4 0-15,0-6-8 16,4-4 0-16</inkml:trace>
          <inkml:trace contextRef="#ctx0" brushRef="#br0" timeOffset="24047.28">11127 9312 25 0,'-4'-3'12'0,"12"-8"-3"0,-8 11 12 16,0 4-19-16,0 3 0 15,0 7 2-15,0 3 0 16,0-2-5-16,-4 2 1 16,0 4 3-16,0 11 0 15,4-4-1-15,0 1 1 16,0-1-2-16,4-7 1 16,0 0-1-16,4-7 1 15,0-3-1-15,0-4 0 16,4-7-1-16,0-7 1 0,4-7-1 15,4-4 0-15,-5-7-1 16,5 4 0-16,0 4-1 16,0-8 1-16,0-3-1 15,8-1 1-15,-5 8 0 16,-3 4 1-16,-4 3 0 16,0 3 0-16,-8 7 0 15,4 4 1-15,-4 4 0 16,-4 3 0-16,0 7 0 15,-4-3 0-15,8 3 0 16,0 3 0-16,0 8-1 16,-4 0 1-16,3-4 0 15,1-3 0-15,4-1-2 16,0-6 1-16,0-4-6 16,0-4 0-16,4-6-6 15,-4-4 0-15</inkml:trace>
        </inkml:traceGroup>
        <inkml:traceGroup>
          <inkml:annotationXML>
            <emma:emma xmlns:emma="http://www.w3.org/2003/04/emma" version="1.0">
              <emma:interpretation id="{2FE67975-9DE6-4FF1-8025-95BBDA0A2AE0}" emma:medium="tactile" emma:mode="ink">
                <msink:context xmlns:msink="http://schemas.microsoft.com/ink/2010/main" type="inkWord" rotatedBoundingBox="21408,14401 22269,14487 22147,15714 21286,15629"/>
              </emma:interpretation>
            </emma:emma>
          </inkml:annotationXML>
          <inkml:trace contextRef="#ctx0" brushRef="#br0" timeOffset="24937.9">12239 9146 28 0,'7'-3'14'0,"9"-15"-5"15,-12 11 16-15,8 4-24 16,4-1 1-16,0 1 0 15,8 6 0-15,-4 1-3 16,-1 3 0-16,-3 0 2 16,0 3 1-16,-4 5-1 15,-8-1 0-15,-4 0 0 16,-4 0 0-16,-4 0 0 16,-4 0 0-16,0 0-1 15,-3 4 1-15,3-4-1 16,0 0 1-16,0-3-1 0,0 3 0 15,8-4 0-15,0 1 0 16,4-1 0-16,8-2 1 16,8-5-1-16,0-3 1 15,3 0-1-15,5-3 1 16,4-5-2-16,0 5 0 16,-4-1-6-16,-5 4 1 15,-7 0-6-15,-8 0 1 16</inkml:trace>
          <inkml:trace contextRef="#ctx0" brushRef="#br0" timeOffset="24516.04">11766 8935 25 0,'-8'-4'12'0,"20"11"-2"0,-12-7 13 0,4 4-21 16,0 6 0-16,0 1 2 15,4 0 0-15,0 3-5 16,0 7 1-16,0 7 2 16,0 0 1-16,4 4-1 15,0-7 0-15,0 3-1 16,-1-3 1-16,1-4-1 15,-4 0 0-15,4 0 0 16,-4-7 0-16,0-3 0 16,0-4 0-16,0-4 0 15,0-3 1 1,4-10-1 0,0-8 1-16,0 1-1 15,3-8 0-15,5-3 0 16,0-8 0-16,4 1-1 0,0-4 0 15,-4 8 0-15,-1-1 0 16,1 4-2-16,-4 3 0 16,0 4-5-16,-4 3 1 15,-4 8-8-15,-4 2 1 16</inkml:trace>
          <inkml:trace contextRef="#ctx0" brushRef="#br0" timeOffset="25250.43">11695 9499 35 0,'-8'0'17'0,"20"4"-15"15,-4-4 28-15,4 0-29 16,11 0 0-16,13 0 1 16,8 0 1-16,3-4-4 15,13 4 1-15,7-7 1 16,1 0 1-16,7-3-1 15,5 2 0-15,-1 1 0 0,-4 0 1 16,-15 4-5-16,-8 3 1 16,-9 3-10-16,-11 8 0 15</inkml:trace>
          <inkml:trace contextRef="#ctx0" brushRef="#br0" timeOffset="25743.52">11881 9711 18 0,'-4'-7'9'0,"16"14"6"16,-12-7 1-16,4 3-12 15,0 1 0-15,4 10 2 16,0 4 0-16,0-1-8 16,-4 1 1-1,4 7 5-15,0 3 1 16,0-3-3-16,0 6 1 15,4-2-1-15,-4-8 0 16,0 3 0-16,-1-2 0 0,5-5-1 16,-4-3 1-16,4 0-1 0,0-10 1 15,0 3 0-15,0-14 0 16,0 7-1-16,4 0 0 16,4-14 0-16,-1-7 0 15,1-8-1-15,0 1 1 16,0-3-2-16,0-5 0 0,0-3-3 15,-5 8 1-15,1-1-4 16,0 7 1-16,0 1-8 31,0 13 0-31</inkml:trace>
          <inkml:trace contextRef="#ctx0" brushRef="#br0" timeOffset="26058.86">12425 9901 33 0,'4'-3'16'0,"0"13"-11"15,-4-10 23-15,0 8-26 16,0 2 0-16,-4 8 2 16,0-1 0-16,0-3-5 0,0 4 1 15,0 3 3-15,0 0 0 16,0 4-1-16,4 0 1 16,-4-4-4-16,4-3 0 15,0-4-12 1,0 0 0-16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9:47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9D3918-E080-4C7E-B5FF-7AB1326B2EFC}" emma:medium="tactile" emma:mode="ink">
          <msink:context xmlns:msink="http://schemas.microsoft.com/ink/2010/main" type="inkDrawing" rotatedBoundingBox="13055,15777 21063,15093 21337,18301 13329,18985" hotPoints="21543,16925 17298,18658 12937,17240 17182,15508" semanticType="enclosure" shapeName="Ellipse">
            <msink:sourceLink direction="with" ref="{0CE0B535-8F5D-4C70-B7D0-838A6845E878}"/>
            <msink:sourceLink direction="with" ref="{98044242-1E31-437D-B2E6-156F00ABC28F}"/>
          </msink:context>
        </emma:interpretation>
      </emma:emma>
    </inkml:annotationXML>
    <inkml:trace contextRef="#ctx0" brushRef="#br0">7213 843 19 0,'8'-7'9'0,"0"-4"4"15,-8 11 0-15,0 0-10 16,0 0 1-16,4-7 2 15,-4 0 0-15,-4-7-8 16,4 4 1-16,-4-1 5 16,0-3 0-16,-4-4-2 15,0 1 1-15,0-1-2 16,-4-3 1-16,-3-4-1 16,-5-3 0-16,-4 0 0 15,-12 0 0-15,4-8-1 16,-3 8 1-16,3-4-1 15,4 1 1-15,-7-1-1 0,-5 0 1 16,-8 0 0-16,-3 1 0 16,-5-1 0-16,-3 11 0 15,-9-1 0-15,-3-6 0 16,-1 0 0-16,-3 7 0 16,-5 0-1-16,1-1 0 15,-4 1 0-15,-5 4 1 16,1 3-1-16,0 7 1 15,-5-4-1-15,-7 4 0 0,0-4 1 16,-4 4 0-16,0 0-1 16,11 4 1-16,-3-4-1 15,-4 3 0-15,4 1 0 16,-5-5 0-16,-3 8 0 16,8 0 0-16,0 0 0 15,-12 0 0-15,-1 0 0 16,-7 0 1-16,0 11-1 15,4 0 0-15,-8-4 0 16,-4 3 0-16,-8 1 0 16,8 7 0-16,-4-1 0 15,-4 4 0-15,-4 0 0 16,-8-6 0-16,16 6-1 16,-4-4 1-16,4 1 0 15,0 3 1-15,4 4-1 16,12 0 0-16,-4-1 0 15,4-3 0-15,-4-3 0 0,0 7 0 16,4-1 0-16,11 8 0 16,-3 4-1-16,-4-1 1 15,8 0 0-15,0 4 0 16,3 3-1-16,5 4 1 16,16-7-1-16,-5 0 1 15,5 10-1-15,-1 0 1 16,5-6-1-16,4 24 1 15,3-4-1-15,4-3 0 0,1 7 0 16,3 4 1-16,-3-8-1 16,11-3 1-16,9 11 0 15,3-11 0-15,0 10-1 16,8 12 1-16,5-5-1 16,3-3 1-16,0-7 0 15,4-3 0-15,8 6-1 16,8-3 1-16,8-3-1 15,0 3 1-15,8 0 0 16,8 3 0-16,11-10-1 16,9 4 1-16,4-8 0 15,7-10 0-15,13 4 0 16,11-1 0-16,-12 0 0 16,9-6 0-16,11-4 0 15,4 3 0-15,13-7 0 16,-1 0 1-16,-4 4-1 15,8-3 0-15,4-5 0 16,8 1 0-16,4 0 0 0,-7 0 0 16,3-4 0-16,8 4 0 15,11-4 0-15,-3-7 1 16,8 7-1-16,4 0 0 16,16-6 0-16,-4-5 1 15,11-6-1-15,9 3 1 16,-1-14-1-16,13 0 0 15,11-11 0-15,1 1 1 16,3-8-1-16,12 4 0 0,-7-7 0 16,-1 3 0-16,12-3 0 15,-19 0 1-15,3 0-1 16,8 3 0-16,-23-10 0 16,3 0 0-16,1 3 1 15,-17-3 0-15,5-4-1 16,0-7 0-16,-9-3 1 15,-19-4 0-15,-4 14-1 16,-12-10 1-16,-16-8-1 16,-4 1 1-16,-12-11 0 15,-8-11 0-15,-19 12 0 16,-21-5 0-16,-7-7 0 16,-9 11 1-16,-7-10-1 15,-8 3 0-15,-12-4-1 16,-8-3 1-16,0 4-1 15,-8-4 1-15,-16 3-1 16,-8 1 1-16,-8 10-1 16,-4 0 1-16,-3-11-1 0,-5 0 1 15,-4 1-1-15,13 10 0 16,-21-21 0-16,5-4 1 16,-1 11-1-16,4 3 1 15,-3-3-1-15,-9 4 0 16,1 3-2-16,-9 3 0 15,-3 1-7-15,-5 6 1 16,17 12-8-16,-24 9 1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9:42.9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E0B535-8F5D-4C70-B7D0-838A6845E878}" emma:medium="tactile" emma:mode="ink">
          <msink:context xmlns:msink="http://schemas.microsoft.com/ink/2010/main" type="writingRegion" rotatedBoundingBox="19235,15798 19835,17869 18962,18122 18362,16051">
            <msink:destinationLink direction="with" ref="{159D3918-E080-4C7E-B5FF-7AB1326B2EFC}"/>
          </msink:context>
        </emma:interpretation>
      </emma:emma>
    </inkml:annotationXML>
    <inkml:traceGroup>
      <inkml:annotationXML>
        <emma:emma xmlns:emma="http://www.w3.org/2003/04/emma" version="1.0">
          <emma:interpretation id="{4B60521A-D904-4C82-8E5E-30F13A15215F}" emma:medium="tactile" emma:mode="ink">
            <msink:context xmlns:msink="http://schemas.microsoft.com/ink/2010/main" type="paragraph" rotatedBoundingBox="19235,15798 19835,17869 18962,18122 18362,16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C8ED7-CF6B-4D05-8E96-3788B2085372}" emma:medium="tactile" emma:mode="ink">
              <msink:context xmlns:msink="http://schemas.microsoft.com/ink/2010/main" type="line" rotatedBoundingBox="19235,15798 19835,17869 18962,18122 18362,16051"/>
            </emma:interpretation>
          </emma:emma>
        </inkml:annotationXML>
        <inkml:traceGroup>
          <inkml:annotationXML>
            <emma:emma xmlns:emma="http://www.w3.org/2003/04/emma" version="1.0">
              <emma:interpretation id="{D08E8CB7-1F8C-47E8-A05D-58DF46BAE068}" emma:medium="tactile" emma:mode="ink">
                <msink:context xmlns:msink="http://schemas.microsoft.com/ink/2010/main" type="inkWord" rotatedBoundingBox="19235,15798 19835,17869 18962,18122 18362,16051"/>
              </emma:interpretation>
            </emma:emma>
          </inkml:annotationXML>
          <inkml:trace contextRef="#ctx0" brushRef="#br0">8956 10455 24 0,'-4'-14'12'0,"8"4"-4"15,-4 10 17-15,4-4-23 16,4 1 0-16,0-1 1 15,4 0 1-15,4 4-5 16,4 4 0-16,8-8 2 31,-5-3 1-31,5 7-1 16,8-7 0-16,4 0-1 16,3 0 1-16,1 0 0 15,0 4 0-15,-1-4 0 0,-3 3 1 16,-4 4-5-16,-1 0 0 15,-3-3-8-15,-4 6 0 16</inkml:trace>
          <inkml:trace contextRef="#ctx0" brushRef="#br0" timeOffset="-331.43">9234 10469 21 0,'8'0'10'0,"0"-14"0"16,-8 14 3-16,0 0-11 15,0 0 0-15,0 0 2 16,4 7 1-16,-4 4-6 16,0 7 1-16,-4 3 3 15,0 10 1-15,0-2-2 16,-4 13 1-16,4 0-2 16,0 4 0-16,0 7-1 0,4-7 1 15,0 3-1-15,0-6 1 16,0-1 0-16,0-7 0 15,0-6 0-15,0-8 0 16,0-7-2-16,0 3 1 16,0-9-7-16,-4-1 1 15,4-7-5-15,0-7 0 16</inkml:trace>
          <inkml:trace contextRef="#ctx0" brushRef="#br0" timeOffset="513.54">9766 10928 23 0,'-4'-7'11'0,"4"-21"-1"0,0 24 9 15,0-6-17-15,-8 6 1 16,-4-3 0-16,-8 7 1 0,0 4-5 16,-7 3 0-16,-1 0 3 15,0 0 1-15,4 14-2 16,1 0 1-16,-1 4-1 15,4 3 0-15,4-3 0 16,0 3 0-16,4-3-1 16,8 3 1-16,4 0-1 15,8-7 1-15,12 0-1 0,4-10 0 16,8 3 1-16,3-7 0 16,1-3 0-16,0-4 0 31,-1 0-7-31,5-4 1 0,-4 11-6 15,-4-3 1-15</inkml:trace>
          <inkml:trace contextRef="#ctx0" brushRef="#br0" timeOffset="835.81">9000 11485 25 0,'-8'0'12'0,"36"-3"-1"0,-16-4 14 16,8 7-24-16,-1-4 0 0,5-3 1 15,12 0 0-15,8 4-3 16,15-4 1-16,5 3 1 16,7-3 0-16,8 3 0 15,-7-3 0-15,-5 4-1 16,-3-8 0-16,-5 8-5 16,-3-4 0-16,-4 3-6 15,-9 4 1-15</inkml:trace>
          <inkml:trace contextRef="#ctx0" brushRef="#br0" timeOffset="1560.36">9083 11746 27 0,'-4'0'13'0,"20"-14"-5"32,-16 14 17-32,8 0-24 15,0 0 0-15,8-3 1 0,4-4 0 16,8 0-3-16,11 0 1 15,9 3 1-15,4-3 1 16,7 7-1-16,1-3 0 16,-1-5 0-16,1 5 1 15,-13-4-6-15,-3 7 0 16,-4-4-6-16,-1 4 0 16</inkml:trace>
          <inkml:trace contextRef="#ctx0" brushRef="#br0" timeOffset="1253.11">9357 11729 24 0,'-4'-4'12'0,"4"15"-3"15,0-11 15-15,0 10-23 16,0 1 1-16,0 0 0 15,-4 13 1-15,0 1-4 16,0-4 1-16,0 7 1 16,0 4 1-1,-4 14-1-15,5-4 1 16,-1 1-2-16,0 6 1 16,4 0 0-16,0-10 0 15,0-7 0-15,0-4 0 16,0-3-1-16,0-7 0 0,0-8-5 15,0 1 1-15,-4-11-7 16,4 0 0-16</inkml:trace>
          <inkml:trace contextRef="#ctx0" brushRef="#br0" timeOffset="2200.99">9972 11923 28 0,'-3'3'14'0,"-4"15"-9"16,7-14 19-16,0 6-22 16,0 11 0-16,0-3 1 15,0 10 0-15,0 0-4 16,-4 4 0-16,4 7 3 15,0-4 0-15,0 4-1 16,0-7 1-16,0-4-2 16,0 4 1-16,0-11 0 15,0-3 0-15,0 3-2 16,4-11 1-16,-4 1-8 16,0-11 1-16,0 7-4 15,0-7 0-15</inkml:trace>
          <inkml:trace contextRef="#ctx0" brushRef="#br0" timeOffset="1857.24">9734 12029 28 0,'0'24'14'0,"-8"1"-11"16,12-14 18-16,-4 6-20 16,0 1 1-16,0 7 1 15,-4 3 0-15,4 4-4 16,-4-1 0-16,4-2 3 16,4-8 0-16,-4 3-1 15,0-9 1-15,4 2-6 16,0-6 1-16,0-8-7 0,0 8 1 15</inkml:trace>
          <inkml:trace contextRef="#ctx0" brushRef="#br0" timeOffset="2451">9738 12194 36 0,'0'-17'18'0,"8"6"-19"0,-8 11 31 0,4-7-29 16,0 4 0-16,4-4 1 16,4 7 1-16,4-4-4 15,4-3 1-15,7 7 1 16,5-4 0-16,0-3-1 16,0 4 1-16,-1-1-13 15,-3 1 1-15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38.4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58D8077-03D2-45D7-B750-AC597427694B}" emma:medium="tactile" emma:mode="ink">
          <msink:context xmlns:msink="http://schemas.microsoft.com/ink/2010/main" type="inkDrawing" rotatedBoundingBox="10733,10173 10884,4881 11390,4895 11239,10188" semanticType="callout" shapeName="Other">
            <msink:sourceLink direction="from" ref="{ACAE2901-BFA7-4984-AA31-A90DE59E3557}"/>
            <msink:sourceLink direction="to" ref="{5C4C2337-8816-435F-B60E-8EB12F54E3C6}"/>
          </msink:context>
        </emma:interpretation>
      </emma:emma>
    </inkml:annotationXML>
    <inkml:trace contextRef="#ctx0" brushRef="#br0">166 0 18 0,'4'14'9'0,"-20"18"-5"16,16-22 10-16,0 8-14 15,-4 0 1-15,0 10 0 16,0 11 1-16,0 3-2 0,0 18 1 16,0 3 0-16,-4 15 0 15,-4 3 0-15,0 14 1 16,4 8-2-16,0 3 1 16,0 6-1-1,4 5 0-15,0 3 0 16,0-4 1-16,0 8-1 15,1 3 0-15,-1-4 0 16,-4 4 1-16,0 0-1 0,0 4 0 16,0-8 0-16,0-6 1 15,4 6-1-15,4-14 0 16,0 4 0-16,4 4 0 16,0-4 0-16,0-8 1 15,0 12-1-15,0-15 0 16,0 11-1-16,0 0 1 0,-4 0 0 15,0-11 0-15,0 8-1 16,0-12 1-16,0 5 0 0,-4-5 0 16,4 1 0-16,0-11 0 15,0 4 0-15,0 3 1 16,0-17-1-16,-4 10 0 16,0-3 0-16,0-4 0 15,0 0 1-15,0-3 0 0,0-8 0 16,0 1 0-16,4-11-1 31,0-4 1-31,-4-3-1 16,4-11 0-16,0-6-3 15,0-15 0-15,0-3-5 16,0-18 0-16</inkml:trace>
    <inkml:trace contextRef="#ctx0" brushRef="#br0" timeOffset="916.54">-112 384 22 0,'-8'-14'11'0,"8"21"-8"0,0-7 15 0,0 0-17 16,0 0 0-16,0 0 1 16,8-3 0-16,0-4-3 0,4 3 1 15,4-6 1-15,3-8 0 16,1-3-1-16,4-7 0 16,0-4 0-16,-4 7 0 15,0-3-1-15,-1 0 1 16,-3 0 0-1,4 3 0-15,-8 4 0 16,-4-1 0-16,4 8 0 16,0 0 1-16,-4 4 0 15,-4-1 0-15,4 4 0 16,-4 0 1-16,-4 0-1 0,0 7 0 16,0 0 1-16,4 3 0 15,0 8-1-15,0 3 0 16,3 4 0-16,1-1 1 15,0 8-1-15,8 7 0 0,-4 7-1 16,4-1 1-16,0 8-1 16,0 7 1-16,-4-3-1 15,0-1 1-15,-1-10-1 16,1 0 1-16,0-8-3 16,0 1 1-16,-4-11-9 15,8 0 0 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9:38.3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044242-1E31-437D-B2E6-156F00ABC28F}" emma:medium="tactile" emma:mode="ink">
          <msink:context xmlns:msink="http://schemas.microsoft.com/ink/2010/main" type="writingRegion" rotatedBoundingBox="13742,16691 18259,16295 18367,17528 13850,17924">
            <msink:destinationLink direction="with" ref="{159D3918-E080-4C7E-B5FF-7AB1326B2EFC}"/>
          </msink:context>
        </emma:interpretation>
      </emma:emma>
    </inkml:annotationXML>
    <inkml:traceGroup>
      <inkml:annotationXML>
        <emma:emma xmlns:emma="http://www.w3.org/2003/04/emma" version="1.0">
          <emma:interpretation id="{A24C8A41-BD48-4251-9427-DBD3529DA989}" emma:medium="tactile" emma:mode="ink">
            <msink:context xmlns:msink="http://schemas.microsoft.com/ink/2010/main" type="paragraph" rotatedBoundingBox="13742,16691 18259,16295 18367,17528 13850,17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97928A-2D74-4C4C-B897-9B4AE195219A}" emma:medium="tactile" emma:mode="ink">
              <msink:context xmlns:msink="http://schemas.microsoft.com/ink/2010/main" type="line" rotatedBoundingBox="13742,16691 18259,16295 18367,17528 13850,17924"/>
            </emma:interpretation>
          </emma:emma>
        </inkml:annotationXML>
        <inkml:traceGroup>
          <inkml:annotationXML>
            <emma:emma xmlns:emma="http://www.w3.org/2003/04/emma" version="1.0">
              <emma:interpretation id="{4CECD041-7AE2-419A-AED5-F101B4114B8C}" emma:medium="tactile" emma:mode="ink">
                <msink:context xmlns:msink="http://schemas.microsoft.com/ink/2010/main" type="inkWord" rotatedBoundingBox="13742,16691 18259,16295 18367,17528 13850,17924"/>
              </emma:interpretation>
            </emma:emma>
          </inkml:annotationXML>
          <inkml:trace contextRef="#ctx0" brushRef="#br0">5436 11958 29 0,'-4'-10'14'0,"-4"-1"-10"15,4 11 20-15,0-4-23 16,-8 1 1-16,0-1 0 15,-3 4 0-15,-1 0-3 16,-4-3 1-16,-4 3 2 16,0 7 0-16,0 0-1 15,5 11 0-15,-1-4-1 16,0 10 1-16,4-2-1 16,4 2 1-16,4-3-1 15,4-3 0-15,4 3-1 16,4 0 1-16,4-3 0 15,8-7 0-15,0-1 0 16,4 1 1-16,0-11-1 16,3-11 1-16,1 8 0 15,4-8 0-15,-4-7-1 0,-8-3 1 16,-1-7-1-16,-3 10 0 16,-4-3-1-16,0 7 1 15,-4-4-1-15,0 15 1 16,-4 3-1-16,0 3 1 15,0 5 0-15,-4 2 0 16,0 4-1-16,0 0 1 16,4 0-1-16,4 4 1 15,0 7 0-15,0-8 0 0,-4-6 0 16,4 7 1-16,0-4-5 16,0-7 0-16,4-4-7 15,8 1 1-15</inkml:trace>
          <inkml:trace contextRef="#ctx0" brushRef="#br0" timeOffset="359.38">5607 11926 29 0,'-4'0'14'0,"-4"29"-11"16,8-19 19-16,-4 4-21 15,0 4 0-15,0 10 1 16,0-3 1-16,0 3-3 16,4 4 0-16,0-8 1 15,4-9 1-15,0 2 0 16,0-13 0-16,0 6 0 0,-4-10 0 16,0-10-1-16,4-1 0 15,-4 1 0-15,0-12 1 16,4-6-2-16,0 4 1 15,0 2-1-15,4-2 0 16,4 2-1-16,-1 5 1 16,5-4 0-16,0 10 0 15,4 1-3-15,0-1 0 16,0 11-8-16,4 0 0 0</inkml:trace>
          <inkml:trace contextRef="#ctx0" brushRef="#br0" timeOffset="826.48">5940 11919 28 0,'-4'-3'14'0,"0"-1"-9"16,4 4 16-16,-4 7-20 15,0 4 0-15,0 3 1 16,-4 7 1-16,0 4-3 16,0 3 0-16,4 0 2 15,1 1 0-15,-1-5-1 0,4 4 1 0,0-6-1 16,0-5 0-16,7-6 0 16,-3-8 1-16,4-13-1 31,0 6 0-31,4-13 0 15,4 2 0-15,0-6 0 0,4-14 0 16,-4 10-1-16,0-3 1 16,3 7-2-16,1 0 1 15,0 3-1-15,0 8 1 0,-4 3-1 0,-4 7 0 16,4 0 0-16,-12 10 1 16,0 1 0-16,-4 10 0 15,0-4 0-15,0 5 0 16,0-1 0-16,0-4 0 31,0 1 0-31,0 3 1 16,0-3-5-16,4-4 0 0,3-3-7 15,5-1 0-15</inkml:trace>
          <inkml:trace contextRef="#ctx0" brushRef="#br0" timeOffset="1265.12">6440 11916 29 0,'-24'0'14'0,"12"-7"-9"15,8 7 17-15,-3 3-21 16,-5 4 0-16,0 4 1 0,0 7 1 15,0 3-4-15,0 3 1 16,4 1 2-16,4-4 0 16,4 4-1-16,4-4 1 15,4 4-2-15,4-8 1 16,4 5 0-16,4-12 0 16,-1-3 0-16,5-14 0 15,4 7 0-15,-4-10 0 16,0-12 0-16,-4 5 0 0,-5-15 0 15,-3 7 0-15,-4-10-1 16,-12 14 1-16,0 3-1 0,-8-3 1 16,1 0-1-16,-9 10 0 15,0 4-1-15,0 0 1 16,4 7-1-16,4 0 1 0,0 4-5 31,8-1 1-31,0 4-8 16,0 4 1-16</inkml:trace>
          <inkml:trace contextRef="#ctx0" brushRef="#br0" timeOffset="1794.37">6662 12018 33 0,'0'-11'16'0,"4"1"-13"16,-4 10 22-16,8 0-25 15,8-4 0-15,-4 4 1 16,4 0 1-16,4 0-7 15,0 0 0-15,4 4-5 16,-5-4 1-16</inkml:trace>
          <inkml:trace contextRef="#ctx0" brushRef="#br0" timeOffset="1653.74">6778 11686 33 0,'-4'8'16'0,"0"-5"-13"16,4 4 22 0,0 4-24-16,-4 3 0 15,0 3 1-15,0 19 0 16,-4-15-3-16,0 4 1 15,0 10 1-15,0 0 1 16,0 0-1-16,4 1 0 16,0-8-1-16,0 4 1 0,4-4-1 15,0-7 1-15,4 0-1 16,-4 0 1-16,4-7-5 16,-4-10 0-16,0 3-7 15,4-3 1-15</inkml:trace>
          <inkml:trace contextRef="#ctx0" brushRef="#br0" timeOffset="2481.9">7071 11454 27 0,'-12'0'13'0,"24"0"-5"15,-8 0 17-15,4 0-24 16,8 3 1-16,4-3 1 16,4 4 0-16,7-4-4 15,-7 0 1-15,0 0 0 16,0-4 1-16,4 4-11 16,3 0 0-16</inkml:trace>
          <inkml:trace contextRef="#ctx0" brushRef="#br0" timeOffset="2231.9">7024 11291 26 0,'-4'-7'13'0,"4"0"-7"16,0 7 18-16,0 0-22 15,8-3 1-15,3 6 1 16,-3-3 0-16,8 4-5 15,4-4 0-15,0 0 3 16,4 3 1-16,4-3-2 16,-1 0 1-16,-3 0-1 0,0 0 1 15,4 0-9-15,-4 0 1 16,-1 7-5-16,1-7 1 16</inkml:trace>
          <inkml:trace contextRef="#ctx0" brushRef="#br0" timeOffset="-1187.52">4226 11542 26 0,'0'0'13'0,"4"-7"-10"15,-4 7 13-15,0 0-12 16,0 0 0-16,0 0 1 16,0 0 1-16,0 0-8 15,0 0 0-15,8 0 4 16,-1 0 1-16,9-4-2 15,4 1 0-15,4 3-1 16,8-4 0-16,3 1 0 0,1-1 1 16,0 4-1-16,0 0 0 15,-5 0 0-15,1 0 0 16,-4-3 0-16,0 3 1 16,-5-7-1-16,1 7 0 15,-4 0 1-15,0-11 0 16,-4 7-1-16,0-3 1 15,-4-3 0-15,0-1 0 16,-1 1 0-16,-3-8 0 0,-4 7-1 16,0-10 0-16,-4 7 0 15,-4-4 1-15,0 1-1 16,0 6 0-16,-3 1 0 16,-1-1 0-16,0-7 0 15,-4 8 0-15,-4-1 0 16,0 1 1-16,-8-1-1 15,-4 4 0-15,5 4 0 16,-5-5 0-16,0 8 0 16,-4 4 1-16,1 0-1 15,-5 3 0-15,-4-4-1 16,4 4 1-16,5 0 0 16,-1 0 0-16,8 14-1 15,4-3 1-15,-4 3-1 16,5 0 1-16,-5 4 0 15,0 0 0-15,4 7-1 16,4-8 1-16,4 8 0 0,4 3 0 16,4-6 0-16,4 2 0 15,8-3-1-15,0 4 1 16,4-4 0-16,0 1 0 16,0-8 0-16,0 11 0 15,4-11 0-15,4-7 1 16,3-4-1-16,9-6 1 15,8-4 0-15,4-11 0 16,3 4-2-16,9 0 0 0,-1 4-10 16,1-1 1-16</inkml:trace>
          <inkml:trace contextRef="#ctx0" brushRef="#br0" timeOffset="-578.14">5166 11778 24 0,'-12'0'12'0,"-8"-10"-7"0,16 6 9 0,-3-3-11 16,-5 7 1-16,-4 0 1 16,-4 7 0-16,-4 4-7 15,-4-1 1-15,1 8 4 16,-5 3 0-16,4-7-2 15,4 7 1-15,4-3-1 16,1 10 0-16,3 0 0 16,0-3 0-16,4 7-1 15,4-4 1-15,8 0-1 16,0-7 0-16,0 8 0 16,8-12 1-16,4-3-1 15,8-3 1-15,3-4 0 16,5-3 0-16,4-4-6 15,-4 0 0-15,4 0-6 16,-13 7 1-16</inkml:trace>
          <inkml:trace contextRef="#ctx0" brushRef="#br0" timeOffset="3185.03">7849 10833 22 0,'0'-11'11'0,"8"4"-3"15,0 4 7-15,-4-1-13 16,-4 4 1-16,4-3 1 16,-4 3 1-16,0 0-6 15,0 0 0-15,0 7 4 16,0 3 1-16,0 1-2 0,0 13 0 16,0 8-1-16,0 3 1 15,0 11-2-15,-4 7 1 16,0 4-1-16,0-1 1 15,0 4-1-15,0 4 1 16,0-1-1-16,4 4 0 16,0 4 0-16,0-8 1 15,0-6-1-15,0-4 1 16,-4-11-1-16,0 0 1 0,4-14-1 16,0 8 1-16,0-15 0 15,4-7 0-15,4-7 0 16,-4-3 0-16,-4-4-1 15,4-11 0-15,-4 0-7 16,4 8 1-16,-4-11-6 16,0-7 1-16</inkml:trace>
          <inkml:trace contextRef="#ctx0" brushRef="#br0" timeOffset="3653.79">8171 11295 25 0,'-4'0'12'0,"4"0"-8"16,0 0 16-16,0 0-17 15,4 0 0-15,3 0 1 16,5 7 1-16,0-4-6 16,4-3 0-16,0 8 4 15,12-5 0-15,8 1-1 16,3-1 0-16,5-3-1 16,-8-3 0-16,3-4 0 15,1-1 0-15,4-2-1 16,-5 10 1-16,1 0-12 15,-8 0 1-15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7:46.0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5488C7-5761-4A94-8A6A-CDDC7EA0A884}" emma:medium="tactile" emma:mode="ink">
          <msink:context xmlns:msink="http://schemas.microsoft.com/ink/2010/main" type="inkDrawing" rotatedBoundingBox="3460,14154 5452,14040 5455,14085 3462,14200" semanticType="underline" shapeName="Other">
            <msink:sourceLink direction="with" ref="{A82DBB6A-3808-4A65-AE44-286976CBA070}"/>
          </msink:context>
        </emma:interpretation>
      </emma:emma>
    </inkml:annotationXML>
    <inkml:trace contextRef="#ctx0" brushRef="#br0">-6196 8614 25 0,'8'-7'12'0,"8"14"-7"16,-9-7 13-16,1 0-16 15,4 3 1-15,0-3 1 16,8 0 0-16,4 0-5 16,0 0 0-16,7 0 3 15,9 0 1-15,8-3-2 16,-1-4 0-16,1 0 0 16,4 0 0-16,3 3-1 15,9 1 0-15,-1-1 0 16,1 4 0-16,3 0 0 15,-3-4 0-15,3 4 0 16,-7 0 1-16,-5 0-1 0,-3-3 1 16,3-1 0-16,-3 1 0 15,-1 3-1-15,1-7 1 16,0 3 0-16,-5 1 0 16,5-1-1-16,-4 4 0 15,-1 4 0-15,-3-4 1 16,-1 3 0-16,-3-6 0 15,-4-1 0-15,-8 1 0 16,-1-4 0-16,5 0 0 16,0 0 0-16,-4 3 0 15,0 1 0-15,-5-1 0 0,1 0-1 16,0 1 0-16,-4 3 0 16,0 0 1-16,-5 0-1 15,1 0 1 1,-4-4 0-16,0 1 0 15,-4 3 0-15,0-4 0 16,0 4 0-16,-8 0 0 0,0-7-6 16,-4 4 0-16,0 3-8 15,-4 0 0-15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7:51.2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5E2660-78BF-4AB7-8B1E-551A48410BAB}" emma:medium="tactile" emma:mode="ink">
          <msink:context xmlns:msink="http://schemas.microsoft.com/ink/2010/main" type="writingRegion" rotatedBoundingBox="3799,14359 4943,14838 4690,15443 3545,14964"/>
        </emma:interpretation>
      </emma:emma>
    </inkml:annotationXML>
    <inkml:traceGroup>
      <inkml:annotationXML>
        <emma:emma xmlns:emma="http://www.w3.org/2003/04/emma" version="1.0">
          <emma:interpretation id="{86558EF9-F34E-484B-BC3D-473198AFE77A}" emma:medium="tactile" emma:mode="ink">
            <msink:context xmlns:msink="http://schemas.microsoft.com/ink/2010/main" type="paragraph" rotatedBoundingBox="3799,14359 4943,14838 4690,15443 3545,14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A7CD2-B357-411E-9B35-5B639622AB73}" emma:medium="tactile" emma:mode="ink">
              <msink:context xmlns:msink="http://schemas.microsoft.com/ink/2010/main" type="line" rotatedBoundingBox="3799,14359 4943,14838 4690,15443 3545,14964"/>
            </emma:interpretation>
          </emma:emma>
        </inkml:annotationXML>
        <inkml:traceGroup>
          <inkml:annotationXML>
            <emma:emma xmlns:emma="http://www.w3.org/2003/04/emma" version="1.0">
              <emma:interpretation id="{31D7442F-56C6-4DF6-B760-C27B9663C72A}" emma:medium="tactile" emma:mode="ink">
                <msink:context xmlns:msink="http://schemas.microsoft.com/ink/2010/main" type="inkWord" rotatedBoundingBox="3799,14359 4943,14838 4690,15443 3545,14964"/>
              </emma:interpretation>
            </emma:emma>
          </inkml:annotationXML>
          <inkml:trace contextRef="#ctx0" brushRef="#br0">-5113 9369 34 0,'4'3'17'0,"-4"4"-16"0,0-7 24 0,0 4-24 15,0 3 0-15,0 0 1 16,0 7 0-16,0 0-2 15,0 4 0-15,-4 3 1 16,4 4 1-16,-4-1-1 0,0 1 1 16,4-4-1-16,0 7 0 15,0-6 0-15,0-1 0 16,0-7 0-16,0-4 0 16,0-2 0-16,0-8 1 31,4-4-2-31,4-7 1 15,0-17-2 1,0-4 0-16,4 1-1 16,0-1 1-16,4 7-2 15,4 4 1-15,-1 0 1 16,1 0 0-16,0 3 0 16,0 0 0-16,-4 11 0 15,0 0 1-15,0 0 0 16,-5 11 1-16,1 3-1 15,-4-7 1-15,0 3 0 16,-4 12 0-16,0-5 0 16,-4 4 1-16,0 4-2 15,0 3 1-15,0 0 0 16,0 0 0-16,0 1-1 16,0-1 0-16,0-4 1 15,0-3 0-15,0-3-1 0,0 0 1 16,0-4-6-16,0 0 1 15,0-4-8-15,0 4 1 16</inkml:trace>
          <inkml:trace contextRef="#ctx0" brushRef="#br0" timeOffset="-1541.16">-5717 8945 21 0,'-16'-3'10'0,"12"-4"1"16,4 7 10-16,0-4-19 16,0-3 1-16,-4 4 2 0,0-1 1 0,-8 4-8 15,0 4 1-15,-4-1 4 16,-8 8 0-16,1-1-2 16,3 4 1-16,-4 1-2 15,0 9 1-15,0 5-1 16,1 2 1-16,-1 8-1 15,4 0 1-15,0-4-1 0,8 4 1 16,0 0-1-16,4-11 0 16,5 0 0-16,3 0 1 31,7 1-1-31,5-1 0 16,4 4 0-16,4-8 0 15,8-3 0-15,3-3 1 16,1-7 0-16,4-4 0 0,0-7-1 15,-9-4 1-15,1-6-1 16,0-4 1-16,3 3-1 16,-3 0 0-16,0-3-1 15,-4-7 1-15,0-7-1 16,-1 0 0-16,-3-1 0 0,-4 5 0 16,0-8 0-16,-4 4 1 15,-4-8-1-15,-4 1 1 16,-4 0 0-16,-4 3 1 0,-4 0-1 15,-4-3 0-15,0 7 0 16,-4 0 0-16,0 3 0 16,0 4 1-16,1 3-1 15,-1 4 0-15,4 4-3 16,0 2 1-16,-4 8-10 16,0 4 1-16</inkml:trace>
          <inkml:trace contextRef="#ctx0" brushRef="#br0" timeOffset="-1238.42">-5795 9111 26 0,'-4'11'13'0,"20"-1"-2"15,-12-6 14-15,4 3-24 16,0 7 1-16,-4 0 0 15,0 4 1-15,4 3-4 16,4 4 1-16,-4 3 2 16,3 4 0-16,-7-11-1 0,0 3 0 15,-4 1 0-15,4 3 0 16,0 4-1-16,0-7 1 16,0-4 0-16,0-3 0 15,0-4-1 1,0 0 0-16,-4-4-8 15,0 1 1-15,4-4-5 16,0-3 1-16</inkml:trace>
          <inkml:trace contextRef="#ctx0" brushRef="#br0" timeOffset="-633.8">-5276 9189 39 0,'0'-7'19'0,"-8"21"-20"0,8-18 29 0,0 4-28 16,-3 0 0-16,3 0 0 16,0 4 0-16,3 3-3 15,-3 0 1-15,4-4-9 16,0 5 1-16</inkml:trace>
          <inkml:trace contextRef="#ctx0" brushRef="#br0" timeOffset="-871.52">-5347 9418 35 0,'0'0'17'0,"0"-10"-20"15,0 13 29-15,0 4-25 16,0 4 1-16,0 6 0 16,0 4 0-16,0 1-3 15,0 2 1-15,-4 1 1 0,0-4 1 16,0-3-1-16,4 3 0 16,-4-3 0-16,4-8 0 15,-4 1-4-15,4-4 1 16,-4-7-9-16,4 0 0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10:07.8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C6DBDD7-C57E-4575-A168-85B19908CA85}" emma:medium="tactile" emma:mode="ink">
          <msink:context xmlns:msink="http://schemas.microsoft.com/ink/2010/main" type="writingRegion" rotatedBoundingBox="8981,14226 13298,14416 13244,15642 8927,15451"/>
        </emma:interpretation>
      </emma:emma>
    </inkml:annotationXML>
    <inkml:traceGroup>
      <inkml:annotationXML>
        <emma:emma xmlns:emma="http://www.w3.org/2003/04/emma" version="1.0">
          <emma:interpretation id="{8CB2222E-8891-4F22-BAE4-32611ED6A612}" emma:medium="tactile" emma:mode="ink">
            <msink:context xmlns:msink="http://schemas.microsoft.com/ink/2010/main" type="paragraph" rotatedBoundingBox="8981,14226 13298,14416 13244,15642 8927,15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CC75CD-7D54-4220-B2E1-D5B5D478D4AF}" emma:medium="tactile" emma:mode="ink">
              <msink:context xmlns:msink="http://schemas.microsoft.com/ink/2010/main" type="line" rotatedBoundingBox="8981,14226 13298,14416 13244,15642 8927,15451"/>
            </emma:interpretation>
          </emma:emma>
        </inkml:annotationXML>
        <inkml:traceGroup>
          <inkml:annotationXML>
            <emma:emma xmlns:emma="http://www.w3.org/2003/04/emma" version="1.0">
              <emma:interpretation id="{770786A8-3EEF-4E32-8837-D8C88CDCB61D}" emma:medium="tactile" emma:mode="ink">
                <msink:context xmlns:msink="http://schemas.microsoft.com/ink/2010/main" type="inkWord" rotatedBoundingBox="8973,14411 11061,14503 11029,15226 8941,15133"/>
              </emma:interpretation>
            </emma:emma>
          </inkml:annotationXML>
          <inkml:trace contextRef="#ctx0" brushRef="#br0">-6351 10131 33 0,'0'-11'16'0,"8"-3"-13"15,-4 10 27-15,0 1-29 16,-4-4 1-16,8 3 0 16,4-3 1-16,3 0-4 15,13 0 1-15,4 4 1 0,8-4 1 16,3 0-1-16,5 7 1 16,0-4-2-16,-1-3 1 15,5 7 0-15,-5 0 1 16,1 0-5-16,-12-4 1 0,-4 4-7 15,-9 0 0-15,-3 4-4 16,4 7 1-16</inkml:trace>
          <inkml:trace contextRef="#ctx0" brushRef="#br0" timeOffset="-326.26">-6046 10191 25 0,'4'-11'12'0,"0"1"-2"0,-4 10 9 16,0 0-18-16,0 7 1 0,-4 3 0 15,0 4 1-15,1 4-4 16,-1 3 1-16,0 18 1 16,0 0 1-16,0 3-1 15,4 4 1-15,0 3-2 16,0-10 1-16,0-4 0 15,4-3 0-15,-4 3 0 16,0-10 0-16,0-7-1 16,0-1 1-16,0-6-7 15,0-8 0-15,-4 1-5 16,0 0 1 0</inkml:trace>
          <inkml:trace contextRef="#ctx0" brushRef="#br0" timeOffset="300.22">-5772 10487 37 0,'-8'-14'18'0,"16"17"-15"0,-8-10 34 0,0 7-37 16,0 0 1-16,0-3-1 16,4 6 0-16,-4-3-3 15,0 0 0-15,4 7-9 16,4 8 1-16</inkml:trace>
          <inkml:trace contextRef="#ctx0" brushRef="#br0" timeOffset="989.26">-5430 10127 22 0,'4'-15'11'0,"8"5"-3"16,-12 10 7-16,0 0-13 16,0 0 1-16,4 0 1 15,-1 7 1-15,1 4-6 16,-4 6 0-16,4 4 4 16,0 4 0-16,0 3-1 15,0 3 0-15,4 8-1 0,0 0 0 16,0-1-1-16,0 1 1 15,0 3 0-15,4 0 0 16,0-11 0-16,-4 1 0 16,4-4 0-16,-4-7 0 15,0 0 0-15,-1-7 0 16,1 0 0-16,0-7 1 16,0-3-1-16,-4-1 1 15,0-3-1-15,4-7 1 16,0-3-1-16,4-8 1 15,4-3-2-15,-4-7 1 0,4 4-1 16,4-15 0-16,-1-3 0 16,-7 0 1-16,0-4-1 15,0 4 0 1,0-11 0 0,-4 11 1-16,0 4-3 15,-4 6 1-15,0 11-7 16,-4 4 1-16,4 13-6 15,12 8 1-15</inkml:trace>
          <inkml:trace contextRef="#ctx0" brushRef="#br0" timeOffset="1601.21">-4760 10028 21 0,'4'0'10'0,"4"-7"-1"0,-8 7 9 15,0 0-16-15,4 4 0 0,-4-4 1 16,4 0 0-16,0 7-4 16,0 7 0-16,4 7 3 15,0 7 0-15,-4 1-1 16,0 2 1-16,4-6-1 16,0 7 0-16,0-4 0 15,-4 0 0-15,-4 1 0 16,0-5 0-16,-4-6 0 15,4-4 0-15,-4-3 0 16,0-4 1-16,-4-7-1 16,-4-4 1-16,0-10-1 15,-4 0 0-15,4 0 0 16,0 0 0-16,0 0-1 16,5-1 0-16,3 1-1 0,4 0 1 15,4 0-1-15,7 0 1 16,1 0-1-16,0 0 0 15,8-4 1-15,4 0 0 0,0 1 0 16,0-1 0-16,-1 1 0 16,-3 2 1-16,0 1-1 15,-8-7 0-15,-4 0 0 16,-4 7 1-16,-4-4-1 16,-4 4 1-16,4 0-2 0,-4 7 1 31,0 0-7-31,4 7 1 15,0 10-5-15,0 5 0 16</inkml:trace>
          <inkml:trace contextRef="#ctx0" brushRef="#br0" timeOffset="1915.24">-4450 10110 34 0,'0'-4'17'0,"4"-7"-17"0,-4 11 28 16,8-3-28-16,0-1 0 15,4 1 0-15,4-1 1 16,-1-3-1-16,1 7 1 16,4-3-5-16,0 3 0 15,0 10-6-15,0 1 0 16</inkml:trace>
          <inkml:trace contextRef="#ctx0" brushRef="#br0" timeOffset="2247.55">-4002 9887 25 0,'4'0'12'0,"-16"4"-9"15,12-1 14-15,0 1-16 16,-4 3 0-16,1 4 1 0,-1 6 1 0,4 1-4 31,-4-1 1-31,0-6 1 16,4 10 1-16,-8 0-1 0,4-3 1 15,0 10-4-15,0 0 0 16,0-3-6-16,0 3 0 0</inkml:trace>
          <inkml:trace contextRef="#ctx0" brushRef="#br0" timeOffset="2833.48">-3863 10586 39 0,'4'3'19'0,"16"1"-25"16,-12-4 37-16,4 0-30 16,8 0 0-16,4-4 0 15,7 1 0-15,5-4-13 16,0 10 1-16</inkml:trace>
        </inkml:traceGroup>
        <inkml:traceGroup>
          <inkml:annotationXML>
            <emma:emma xmlns:emma="http://www.w3.org/2003/04/emma" version="1.0">
              <emma:interpretation id="{72D1D13A-1ADD-4681-A981-5163CBF20ADC}" emma:medium="tactile" emma:mode="ink">
                <msink:context xmlns:msink="http://schemas.microsoft.com/ink/2010/main" type="inkWord" rotatedBoundingBox="11627,14342 13298,14416 13244,15642 11572,15568"/>
              </emma:interpretation>
            </emma:emma>
          </inkml:annotationXML>
          <inkml:trace contextRef="#ctx0" brushRef="#br0" timeOffset="2650.21">-3831 10420 26 0,'-8'-18'13'0,"12"8"-1"0,-4 10 18 0,8-4-29 16,0 4 0-16,4 0 0 15,4-7 1-15,4 7-3 16,3 0 1-16,5-3 0 31,-4-4 1-31,0 7-10 16,-4 7 1-16,-4 7-3 0,-9 0 1 15</inkml:trace>
          <inkml:trace contextRef="#ctx0" brushRef="#br0" timeOffset="3287.69">-3124 10251 27 0,'-12'-4'13'0,"-12"8"-9"0,20-1 12 0,-4 1-15 16,0 3 1-16,0 3 1 15,0 12 0-15,0 2-4 16,-4 1 1-16,0 0 2 16,0 6 1-16,0-2-1 15,5 9 1-15,3-6-1 16,4 0 1-16,4-7-2 15,0-4 1-15,7-4 0 16,9-6 0-16,8 0-2 16,8-1 1-16,7-6-8 15,-3-4 0-15,0 0-4 16,-8 0 0-16</inkml:trace>
          <inkml:trace contextRef="#ctx0" brushRef="#br0" timeOffset="3647.08">-2886 10342 26 0,'-4'-3'13'0,"-8"-1"-10"0,4 8 17 16,4 3-18-16,-4 7 0 16,4 7 1-16,-4 0 1 15,4 8-5-15,4-1 0 16,4 0 3-16,4-3 1 15,8-4-1-15,4-3 0 16,3-8-1-16,9 1 1 0,0-11-1 16,0-11 1-16,-5 4-1 15,1-14 1-15,-8 0-1 16,-4-11 0-16,-8 0 0 16,-4-7 0-16,-8 1-1 15,-4 9 1-15,-8-2-1 16,0 13 0-16,0 0 0 15,-3 8 0-15,3 6-1 16,4 8 1-16,0-1-6 16,0 11 0-16,4 15-6 15,8 2 1-15</inkml:trace>
          <inkml:trace contextRef="#ctx0" brushRef="#br0" timeOffset="4171.03">-2486 10251 24 0,'-4'-4'12'0,"1"-3"-11"0,3 7 14 16,0 7-13-16,-4-3 0 16,4 6 2-16,-4 8 0 0,0 3-5 15,0 7 1-15,0 4 3 16,4 0 0-16,-4 3-1 16,4-7 1-16,0-3-2 15,0-4 1-15,0 0-1 16,0-7 0-16,4-10 0 0,4-4 1 15,0-4-1-15,3-6 1 16,1-8-1-16,4-7 1 16,0-6-2-16,4-5 1 15,8 1-1-15,0 7 0 16,7 3-1 0,-7 8 1-16,-4 6-1 31,-4 8 0-31,0 6 0 15,-9 8 0-15,-3 10 0 16,0-4 1-16,0 5 0 16,0 2 0-16,-4 5-1 0,4-12 1 15,0 8-6-15,0-4 1 16,-4 4-5-16,4 6 0 0</inkml:trace>
          <inkml:trace contextRef="#ctx0" brushRef="#br0" timeOffset="4569.14">-1966 10258 29 0,'-12'-18'14'0,"5"18"-10"0,7 0 22 15,-8 0-26-15,0 7 1 16,0 0 0-16,0 0 0 15,-4 7-1-15,4 4 0 0,4 0 0 32,8 6 1-32,4 1-1 15,4-4 0-15,0 0 0 16,0 4 0-16,3-4 0 16,1 0 0-16,-4 1 0 0,0-5 0 15,-4 1 1-15,-8-1 0 16,0-6 1-16,-8 3 0 15,0-3 0-15,0-4 0 16,-4-4 0-16,-7-3 1 0,-1-7-2 16,0-3 0-16,4 6-1 15,0-3 0-15,8 4-5 16,4-4 1-16,4 3-8 16,0 8 0-16</inkml:trace>
          <inkml:trace contextRef="#ctx0" brushRef="#br0" timeOffset="5069.5">-1866 10427 33 0,'0'-11'16'0,"12"15"-16"16,-5-8 28-16,5 4-27 16,0 0 1-16,12 0-1 15,12 4 1-15,-4 0-3 0,3-4 1 16,5 3-7-16,-4 1 0 31,7 13-3-31,-11-6 0 0</inkml:trace>
          <inkml:trace contextRef="#ctx0" brushRef="#br0" timeOffset="4899.39">-1640 10032 23 0,'0'0'11'0,"0"0"-4"0,0 0 11 16,0 0-18-16,0 0 0 16,-4 3 2-16,4 8 0 0,-4 10-2 15,0 11 0-15,0 0 2 16,0 3 0-16,0 4 0 31,0 3 0-31,-4 4-1 16,0 0 0-16,4-4 0 15,0 8 0-15,-4-12-1 16,4-6 0-16,0 0-5 0,0-11 1 16,-4-3-5-16,4 3 0 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08:31.8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02669BD-E3F3-4E37-84E3-AD4E3AA6C94B}" emma:medium="tactile" emma:mode="ink">
          <msink:context xmlns:msink="http://schemas.microsoft.com/ink/2010/main" type="writingRegion" rotatedBoundingBox="1417,15480 11018,15390 11041,17819 1440,17909"/>
        </emma:interpretation>
      </emma:emma>
    </inkml:annotationXML>
    <inkml:traceGroup>
      <inkml:annotationXML>
        <emma:emma xmlns:emma="http://www.w3.org/2003/04/emma" version="1.0">
          <emma:interpretation id="{18420531-3DD1-400C-BF0B-E3DBB9B65163}" emma:medium="tactile" emma:mode="ink">
            <msink:context xmlns:msink="http://schemas.microsoft.com/ink/2010/main" type="paragraph" rotatedBoundingBox="1422,15427 8113,15448 8111,16246 1419,16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254D61-72D7-4D5D-B77B-02913BB568EA}" emma:medium="tactile" emma:mode="ink">
              <msink:context xmlns:msink="http://schemas.microsoft.com/ink/2010/main" type="line" rotatedBoundingBox="1422,15427 8113,15448 8111,16246 1419,16225"/>
            </emma:interpretation>
          </emma:emma>
        </inkml:annotationXML>
        <inkml:traceGroup>
          <inkml:annotationXML>
            <emma:emma xmlns:emma="http://www.w3.org/2003/04/emma" version="1.0">
              <emma:interpretation id="{FA82CF3A-5260-4763-9ABF-6C8476F508DF}" emma:medium="tactile" emma:mode="ink">
                <msink:context xmlns:msink="http://schemas.microsoft.com/ink/2010/main" type="inkWord" rotatedBoundingBox="1421,15564 2743,15568 2741,16160 1419,16156"/>
              </emma:interpretation>
            </emma:emma>
          </inkml:annotationXML>
          <inkml:trace contextRef="#ctx0" brushRef="#br0">-684 9154 24 0,'0'-4'12'0,"0"4"-9"16,0 0 12-16,0 0-14 15,4 7 0-15,-4 0 2 16,4 7 0-16,-4 4-3 16,0 3 0-16,0 11 2 15,-4 0 1-15,0-4-1 16,0 7 1-16,0 4-2 16,0 3 1-16,0-3-1 15,0-4 1-15,0-7-1 16,0-6 0-16,4-5 0 15,-3-6 0-15,3-8-1 16,0-3 1-16,3-14-1 16,5-7 0-16,0-4-1 15,4 1 0-15,4-5-1 0,8-2 1 16,0-8-1-16,4 11 1 16,-1-1-1-16,1 5 1 15,-4 3 0-15,4 3 1 16,-1 4-1-16,1 7 1 15,0 7 0-15,0 7 0 16,-4 3 0-16,-4 8 1 16,-5 3 0-16,1 0 0 15,-8-3 0-15,0 3 0 16,-4 0 0-16,0 4 1 0,-8-4-1 16,4 0 0-16,0-3-1 15,-4-4 1-15,4 0-4 16,-4-3 1-16,4-4-8 15,4-4 0-15</inkml:trace>
          <inkml:trace contextRef="#ctx0" brushRef="#br0" timeOffset="343.75">47 9101 20 0,'0'-4'10'0,"0"11"0"0,0-3 8 16,0 3-16-16,-4 7 0 15,0 7 2-15,0 0 0 16,0 11-5-16,-4 3 1 15,0 0 3-15,-4-3 1 16,4 0-2-16,0 3 0 16,0 4 0-16,0-4 0 15,0-3-1-15,0-4 0 16,4-7-1-16,0 1 1 16,4-8-5-16,-4-4 1 0,4-3-8 15,0-7 1-15</inkml:trace>
          <inkml:trace contextRef="#ctx0" brushRef="#br0" timeOffset="829.01">-41 9115 25 0,'8'-39'12'0,"24"11"-6"16,-20 21 13-16,4 0-17 15,7 0 0-15,5-1 1 16,4 5 0-16,0-1-4 16,4 8 0-16,-1 3 3 15,1 7 0-15,-8 4-1 16,-4 3 0-16,-5 0 0 0,-11 4 1 16,-4-4-1-16,-8 4 1 15,-8-1-1-15,-7 1 0 16,-5-4 0-16,0 0 1 15,-4 1-1-15,0-8 0 32,1 0-1-32,-1 0 1 15,8 0-1-15,4-3 0 0,0-4-1 16,4 0 1-16,8 3-1 16,4-3 1-16,4 0 0 15,8-3 0-15,4 3 0 16,4 7 0-16,0 0 1 0,4 4 0 15,3 3-1-15,1 0 1 16,4 0-1-16,-4 0 1 16,-1-3 0-16,-3-4 0 15,-4 0-1-15,-4-3 0 0,-4-4-5 16,0-4 1-16,0-3-8 16,0-7 1-16</inkml:trace>
          <inkml:trace contextRef="#ctx0" brushRef="#br0" timeOffset="1478.42">523 8988 29 0,'0'-7'14'0,"8"-7"-4"0,-4 10 16 15,4 0-25-15,4 1 1 16,3-1 0-16,9 1 1 31,4-1-4-31,4 4 0 16,3 0 2-16,1 0 1 15,8 0-1-15,-1 0 0 0,5 0-1 16,0-3 1-16,-5-1 0 16,-7 1 0-16,-4 3-3 15,0 0 1-15,-5 0-11 16,-3 3 1-16</inkml:trace>
          <inkml:trace contextRef="#ctx0" brushRef="#br0" timeOffset="1156.25">816 9090 28 0,'0'4'14'0,"0"-1"-8"0,0 1 17 16,0 6-23-16,0 8 1 15,0-1 1-15,-4 8 0 16,1 3-2-16,-1 4 0 16,0 0 1-16,0 0 1 15,0-11-1-15,0 3 1 16,4 5-2-16,-4-5 1 0,0 5 0 15,0-5 0-15,0-3-3 16,0-6 0-16,0-1-8 16,0-7 0-16</inkml:trace>
          <inkml:trace contextRef="#ctx0" brushRef="#br0" timeOffset="2369">1074 9528 27 0,'-4'0'13'0,"1"-7"-4"0,3 7 18 15,7-3-25-15,1 3 0 16,0-4 1-16,0 1 1 16,4-1-5-16,3 0 0 15,5 1 3-15,4-4 0 16,7 0-1-16,1-1 1 16,-1 1-3-16,1 0 1 15,-5 3-11-15,-3 4 1 16,-9 4-2-16,5 3 1 15</inkml:trace>
        </inkml:traceGroup>
        <inkml:traceGroup>
          <inkml:annotationXML>
            <emma:emma xmlns:emma="http://www.w3.org/2003/04/emma" version="1.0">
              <emma:interpretation id="{04B253A2-FEBF-4590-BA3E-584974DB7771}" emma:medium="tactile" emma:mode="ink">
                <msink:context xmlns:msink="http://schemas.microsoft.com/ink/2010/main" type="inkWord" rotatedBoundingBox="3306,15433 6029,15442 6027,16239 3304,16231"/>
              </emma:interpretation>
            </emma:emma>
          </inkml:annotationXML>
          <inkml:trace contextRef="#ctx0" brushRef="#br0" timeOffset="1775.27">1150 9400 30 0,'-4'18'15'0,"0"-4"-9"15,4-10 17-15,0 10-22 16,-4 3 0-16,0 5 1 16,0-1 1-16,0 4-4 15,4-4 1-15,0 0 1 16,-4 4 1-16,4-8-1 15,0 1 1-15,0-8-5 16,0-3 0-16,0-7-8 16,4 0 1-16</inkml:trace>
          <inkml:trace contextRef="#ctx0" brushRef="#br0" timeOffset="2103.4">1360 9312 34 0,'4'0'17'0,"-16"11"-16"0,8-4 25 15,0 3-25-15,0 5 0 16,4-5 0-16,-4 4 1 15,0 4-2-15,0 7 0 16,4-1 1-16,0 5 1 0,0-1-1 16,0 0 1-16,0-3-1 15,0-4 0-15,0 0-1 16,0 0 1 0,-4 0-8-1,0-10 1-15,1-4-6 16,-5-3 1-16</inkml:trace>
          <inkml:trace contextRef="#ctx0" brushRef="#br0" timeOffset="2869.03">2019 8970 27 0,'0'-3'13'0,"0"-1"-9"0,0 4 22 15,0 4-25-15,0 6 0 16,-4 1 1-16,0 13 1 16,0 5-3-16,-4 13 0 15,0-3 1-15,0 7 1 16,0 3-1-16,-4-7 1 15,5-3-1-15,-1 0 0 16,4 3-1-16,4 1 1 16,4-5 0-16,0-6 0 0,7-4-1 15,1-6 1-15,4-8 0 16,4-4 0-16,0-6 0 16,0-4 0-16,4-7-1 15,-1 0 0-15,-3-4-3 16,4-3 0-16,-4-4-9 15,4 1 1-15</inkml:trace>
          <inkml:trace contextRef="#ctx0" brushRef="#br0" timeOffset="3346.29">2336 9266 28 0,'0'0'14'0,"0"11"-9"15,0-7 16-15,0 6-19 16,-3 1 0-16,-1 10 1 0,0-4 1 16,0 1-5-16,0 3 0 15,4 0 3-15,0 4 0 16,4-4-1-16,-4-3 1 16,4 0-1-16,0-4 0 15,0-4 0-15,-1-6 0 16,5-4 0-16,0-4 1 15,0-6-2-15,4-4 0 16,4-4-1-16,0 7 0 16,4-6 0-16,0-1 0 15,0-7-1 1,-1 8 1-16,1-1 0 0,-4 4 0 0,0 3 1 16,-4 1 1-16,-4 3-1 15,0 7 1-15,-8 3 0 16,0 1 0-16,-4 6 0 15,0 5 1 1,0-5-1-16,0 1 1 0,4-1-2 16,0 4 1-16,4 4-1 15,0-4 1-15,4 0-1 16,0 0 1-16,0 0-2 16,0-3 0-16,-1 0-11 0,1-4 1 15</inkml:trace>
          <inkml:trace contextRef="#ctx0" brushRef="#br0" timeOffset="3949.02">2970 8841 28 0,'0'-8'14'0,"4"12"-6"0,-4-4 13 15,0 0-19-15,4 4 0 16,0 3 1-16,0 3 0 0,0 4-4 16,0 4 0-16,0 3 3 15,0 0 1-15,0 7-2 16,4 8 1-16,0-1-1 0,0 0 1 15,0 4-1-15,4-7 0 16,-4-4-1-16,4-3 1 16,-4-1-1-16,0-6 1 15,-4-4 0-15,4-7 0 16,-1 0 0-16,1-3 1 16,0-4-1-1,0-4 1-15,0-10-1 16,0 0 1-16,4-7-1 15,0-7 0-15,4-8-1 16,0 1 0-16,4 0 0 16,-1-4 1-16,1 4-2 0,-4 3 0 15,-4 4-3-15,4 3 1 16,-8 4-8-16,0 3 0 16,-8 11-3-16,-4 7 1 15</inkml:trace>
          <inkml:trace contextRef="#ctx0" brushRef="#br0" timeOffset="4705.88">2968 9542 32 0,'0'-4'16'0,"15"1"-10"16,-7-1 20-16,4 4-25 15,4-4 1-15,8 1-1 16,8-1 1-16,3 1-3 15,9-1 1-15,0 1 1 16,3-1 1-16,1 1-1 16,8-1 0-16,-9 1-1 15,-7-1 1-15,-8 4-5 16,-9 0 0-16,-3 4-7 16,-8 3 0-16</inkml:trace>
          <inkml:trace contextRef="#ctx0" brushRef="#br1" timeOffset="94637.53">-7506 10424 25 0,'-4'-8'12'0,"12"-16"-5"16,-4 24 19-16,4 0-25 16,0-11 1-16,4 8 1 0,8-4 0 15,3-4-4-15,5 0 0 16,4 1 1-16,0-4 0 15,-5 0-10-15,-3 10 1 16</inkml:trace>
          <inkml:trace contextRef="#ctx0" brushRef="#br1" timeOffset="94475.32">-7351 10039 31 0,'-8'0'15'0,"0"0"-15"15,8 7 24-15,0 7-23 16,-4 11 0-16,0 7 0 31,4-1 1-31,0 8-3 16,0 3 1-16,0 4 1 15,0 0 0-15,0-7 0 16,0-4 1-16,-4 1-2 0,0-5 0 16,4-10-7-16,-4-6 1 15,0-1-4-15,0 0 0 16</inkml:trace>
          <inkml:trace contextRef="#ctx0" brushRef="#br1" timeOffset="95106.3">-7058 10014 26 0,'-4'7'13'0,"1"-3"-11"15,3 3 15-15,-4 7-15 16,0 11 1-16,4 6 0 16,-4 1 1-16,-4 0-5 15,4 7 1-15,0-4 2 16,0 4 1-16,4-7-1 15,-8 6 0-15,8-6-1 16,-4-4 1-16,4-6-1 16,0-1 1-16,4-14-1 15,0 0 1-15,4-4-1 16,8-10 1-16,-1 0-1 16,1-7 0-16,0-3-1 0,4-8 1 15,-4 4-1-15,0 3 0 16,-8 0-1-16,0 8 1 15,0 3-1-15,-4 7 1 16,0 3-1-16,0 1 0 16,0 10 1-16,0 0 0 15,-4 7 0-15,0 0 0 16,3 1 1-16,-3-5 0 16,4 4 0-16,-4-3 0 15,4-4-2-15,-4 0 1 16,0-3-11-16,8 10 0 0</inkml:trace>
        </inkml:traceGroup>
        <inkml:traceGroup>
          <inkml:annotationXML>
            <emma:emma xmlns:emma="http://www.w3.org/2003/04/emma" version="1.0">
              <emma:interpretation id="{1F450E1D-8EC3-4039-8ED1-238F640399BF}" emma:medium="tactile" emma:mode="ink">
                <msink:context xmlns:msink="http://schemas.microsoft.com/ink/2010/main" type="inkWord" rotatedBoundingBox="6395,15580 8113,15586 8111,16190 6393,16185"/>
              </emma:interpretation>
            </emma:emma>
          </inkml:annotationXML>
          <inkml:trace contextRef="#ctx0" brushRef="#br0" timeOffset="4380.63">3408 9143 33 0,'4'-7'16'16,"24"3"-15"-16,-20 4 28 0,4 0-29 16,4-7 0-16,-1 11 0 15,1-4 1-15,0 7-1 16,-4 0 0-16,-4 4 1 16,0-1 0-16,-8 4 0 0,-4 0 0 15,-4 4 0-15,-8 0 0 16,0-4-1-16,0 3 1 15,1-3-1-15,-1 4 1 16,0 0-1-16,4-4 0 0,4 3 0 16,4-2 0-16,4-5 0 15,0 1 1-15,8-4-1 16,4-4 1-16,4 1-1 31,4-1 1-31,-1 1-1 16,1-8 0-16,0 1-3 15,-4-1 1-15,0 1-10 0,-4 3 1 16</inkml:trace>
          <inkml:trace contextRef="#ctx0" brushRef="#br0" timeOffset="5143.39">3035 9732 30 0,'-4'0'15'0,"4"-3"-9"0,0 3 20 0,0 0-25 16,4 3 1-16,0 8 1 16,0 3 0-16,4 0-4 15,0 4 1-15,0-1 2 16,0 4 0-16,0 0-1 16,0 4 0-16,-1 3-1 15,1 1 1-15,0-8 0 16,0-7 0-16,0 0-1 15,0 0 1-15,-4-3 0 16,0-1 0-16,0-3 0 16,0 0 1-16,0-3-1 15,4-8 0-15,0 4 0 16,4-7 1-16,0-3-1 16,0-8 1-16,4-3-2 15,-1-4 1-15,5-3-1 16,4 0 0-16,0-4-2 0,-4 7 1 31,3-10-13-31,1 7 1 16</inkml:trace>
          <inkml:trace contextRef="#ctx0" brushRef="#br0" timeOffset="5487.14">3587 9863 40 0,'4'-4'20'0,"0"22"-17"16,-4-11 25-16,0 3-27 15,0 4 0-15,0 4 1 16,-4 3 0-16,4-3-3 16,-4-4 1-16,4 7 2 15,-4-3 0-15,4-1-3 16,0-2 1-16,0 6-13 0,0-4 1 15</inkml:trace>
          <inkml:trace contextRef="#ctx0" brushRef="#br1" timeOffset="93673.83">-8236 10247 22 0,'0'4'11'0,"0"3"-6"15,0-4 11-15,8 1-15 16,-8 6 1-16,0 4 1 15,0-3 1-15,0 17-5 0,4-3 1 16,0 3 3-16,0 0 0 0,-4 4 0 16,4-4 0-16,0 1-1 15,3-5 1-15,-3-3-1 16,0-3 0-16,0 3 0 16,0-11 0-16,0 0-1 15,-4-10 1-15,4-7-1 16,0 0 1-16,4-2-1 15,0-2 1-15,0-3-2 16,0 0 1-16,0 0-1 16,0 0 1-1,0 0-1-15,0 3 0 16,-4 0-1-16,0 4 1 16,0 0-1-16,0 4 1 0,0 3-1 15,4 7 1-15,-1 0-1 16,1 3 0-16,0 1 0 15,0 3 1-15,0 4 0 16,4-4 1-16,0-3-1 16,4-1 1-16,-4-3 0 0,8-3 1 15,-8-4 0-15,-1-4 0 16,1-6 0-16,-4-1 0 16,-4-3-1-16,0-7 1 15,0 7-1-15,-4-8 0 16,0-2 0-16,0-1 0 0,4 0-1 15,0 1 0-15,4 2-3 16,0 5 0-16,0 3-9 16,4 0 0-1</inkml:trace>
          <inkml:trace contextRef="#ctx0" brushRef="#br1" timeOffset="93978.17">-7657 10272 34 0,'4'3'17'0,"0"1"-15"16,-4-4 16-16,0 7-17 15,0 4 0-15,0 10 0 16,0 0 1-16,0 4-3 16,0 6 1-16,0 1 1 15,4-7 1-15,0-4-1 16,0-3 0-16,-4-1 0 16,4-3 1-1,-4-14-12 1,0 4 1-16</inkml:trace>
          <inkml:trace contextRef="#ctx0" brushRef="#br1" timeOffset="94136.1">-7609 10095 24 0,'-12'-14'12'0,"24"-7"0"15,-8 18 9-15,-4 3-23 16,0 0 0-16,4 0-2 15,0 3 1-15,0 4-3 16,4 11 1-16</inkml:trace>
        </inkml:traceGroup>
      </inkml:traceGroup>
    </inkml:traceGroup>
    <inkml:traceGroup>
      <inkml:annotationXML>
        <emma:emma xmlns:emma="http://www.w3.org/2003/04/emma" version="1.0">
          <emma:interpretation id="{E1622000-B5F6-4972-809E-1C26F0A0758F}" emma:medium="tactile" emma:mode="ink">
            <msink:context xmlns:msink="http://schemas.microsoft.com/ink/2010/main" type="paragraph" rotatedBoundingBox="1734,16329 6820,16281 6826,16934 1740,16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1D4BC-DE63-440A-A92F-2DFD93E7F463}" emma:medium="tactile" emma:mode="ink">
              <msink:context xmlns:msink="http://schemas.microsoft.com/ink/2010/main" type="line" rotatedBoundingBox="1734,16329 6820,16281 6826,16934 1740,16981"/>
            </emma:interpretation>
          </emma:emma>
        </inkml:annotationXML>
        <inkml:traceGroup>
          <inkml:annotationXML>
            <emma:emma xmlns:emma="http://www.w3.org/2003/04/emma" version="1.0">
              <emma:interpretation id="{053C1F68-C64E-4AEC-BDA0-CE313A69D201}" emma:medium="tactile" emma:mode="ink">
                <msink:context xmlns:msink="http://schemas.microsoft.com/ink/2010/main" type="inkWord" rotatedBoundingBox="1735,16536 2595,16528 2599,16891 1739,16899"/>
              </emma:interpretation>
            </emma:emma>
          </inkml:annotationXML>
          <inkml:trace contextRef="#ctx0" brushRef="#br1" timeOffset="101915.61">-7764 11001 26 0,'-4'-7'13'0,"-16"0"-11"0,16 3 19 16,0 4-19-16,-4-3 1 15,-4 6 0-15,1 4 1 16,-5 8-6-16,-4 2 1 0,4 15 3 16,0 7 0-16,4 0-2 15,4-8 1-15,4 5-1 16,8-1 0-16,8 0 0 15,8-10 1-15,4-4 0 16,8-10 0-16,7-8 0 16,5-13 0-16,-8-5 0 15,-1 1 1-15,-7-14-1 16,-8-4 0-16,-12-3 0 16,-8 0 0-1,-8 3-1-15,-8 4 1 16,-4 0-2-16,0 14 1 0,-3 6 0 15,-1 8 0-15,4 4-1 16,4 3 1-16,4 7-6 16,8 4 1-16,8 6-6 15,12 5 1-15</inkml:trace>
          <inkml:trace contextRef="#ctx0" brushRef="#br1" timeOffset="102330.08">-7439 11068 22 0,'-7'0'11'0,"-1"7"-7"0,8 0 12 0,0 11-16 16,0 3 0-16,-4 7 2 16,0-3 0-16,0 3-2 15,4 0 1-15,0 4 1 16,0-4 1-16,4-6-1 31,0-5 1-31,4-6 0 16,3-11 0-16,1-7-1 0,8-4 0 15,-4-7 0-15,4-3 0 16,0-7-2-16,4-4 1 16,-1 11-1-16,1-7 0 15,0 14-1-15,-4-4 1 16,0 11-1-16,0 0 0 15,-1 7 1-15,-3 7 1 16,-4 4 0-16,0 6 0 16,-4 1 0-16,0 3 1 0,-4-10 0 15,4 6 0-15,-4-3-1 16,0 1 1-16,4-1-6 16,0-4 1-16,4 8-9 15,3 7 1-15</inkml:trace>
        </inkml:traceGroup>
        <inkml:traceGroup>
          <inkml:annotationXML>
            <emma:emma xmlns:emma="http://www.w3.org/2003/04/emma" version="1.0">
              <emma:interpretation id="{89343547-214F-42D9-9F49-218AFB99EE62}" emma:medium="tactile" emma:mode="ink">
                <msink:context xmlns:msink="http://schemas.microsoft.com/ink/2010/main" type="inkWord" rotatedBoundingBox="3218,16315 6820,16281 6826,16934 3224,16968"/>
              </emma:interpretation>
            </emma:emma>
          </inkml:annotationXML>
          <inkml:trace contextRef="#ctx0" brushRef="#br1" timeOffset="103080.09">-6208 11174 22 0,'-8'-11'11'0,"-8"1"-4"15,12 10 9-15,-4-7-15 16,0 0 0-16,-4-4 1 15,4 4 1-15,0 3-3 16,-8 4 0-16,1 4 1 16,-5 0 1-16,4 3-1 15,0 0 1-15,0 0-2 16,0 7 1-16,4 0-1 16,0 7 1-16,5-3 0 15,3 3 0-15,0 0 0 16,8 0 0-16,3 4-1 15,5-4 1-15,0-3 0 16,4-4 0-16,0-7 0 16,-8-7 0-16,4-7 0 15,0-4 1-15,4-3-1 0,0 0 0 16,7 0-1-16,-3-7 1 16,-4 0-1-16,0-4 1 15,-4 14-1-15,0-3 0 16,-4 4-1-16,0 6 1 15,-8 8-1-15,0 3 1 16,0 0 0-16,0 10 0 16,0-6 0-16,0 3 0 15,4 4 0-15,4-1 1 0,-1-3-1 16,5 8 0-16,4-8-11 16,4 0 1-16</inkml:trace>
          <inkml:trace contextRef="#ctx0" brushRef="#br1" timeOffset="103461.87">-5740 11153 28 0,'-8'-18'14'0,"-20"11"-7"16,24 0 13-16,-8 0-19 16,1-4 0-16,-5 8 0 15,-4-4 1-15,0 7-2 0,0 7 0 16,-4-4 1-16,5 11 1 16,-1-3-1-16,0 7 1 15,4-1-1-15,0 12 1 16,8-15-1-16,4 3 0 15,4 1 0-15,8 0 0 16,0-1 0-16,4-10 0 0,8 4 1 16,4-4 0-16,3-7 0 15,1-7 0-15,4-4-4 16,-4 1 1-16,-4-8-5 16,-1-7 1-16,-7-6-7 15,-4-5 0-15</inkml:trace>
          <inkml:trace contextRef="#ctx0" brushRef="#br1" timeOffset="103708.39">-5688 10796 29 0,'-4'-3'14'0,"4"6"-9"0,0 1 19 16,0 3-23-16,4 7 1 0,-4-3 1 31,0 20 0-31,0-2-4 0,0 13 0 16,0-3 3-16,0 7 0 15,0-7-1-15,0 3 1 16,-4-10-1-16,4-1 0 16,0 1 0-16,0-7 0 15,4-4 0-15,0-3 0 16,4-4-5-16,0-7 0 16,3-7-7-16,1 0 0 15</inkml:trace>
          <inkml:trace contextRef="#ctx0" brushRef="#br1" timeOffset="103900.25">-5458 11058 34 0,'-8'7'17'0,"0"31"-15"16,8-31 23-16,0 8-24 15,0 2 0-15,0 4 1 16,-4 4 0-16,4-11-3 15,0 4 1-15,4-4-3 16,0 4 1-16,0-4-8 0,4 3 0 16</inkml:trace>
          <inkml:trace contextRef="#ctx0" brushRef="#br1" timeOffset="104065.31">-5450 10892 30 0,'0'0'15'0,"4"-11"-13"31,-4 11 20-31,4 0-27 0,0 4 0 16,4 3-12-16,-4 14 0 16</inkml:trace>
          <inkml:trace contextRef="#ctx0" brushRef="#br1" timeOffset="104586.17">-5018 11174 24 0,'4'-11'12'0,"-8"-10"-7"0,0 11 15 0,0-5-18 16,-3 1 0-16,3 4 1 15,-4-1 0-15,-4 8-4 16,-4 3 0-16,-4 0 3 31,0 10 0-31,-4 4-1 16,-3 8 0-16,3 2-1 0,4 1 1 15,4 3-1-15,4-7 1 16,8 11 0-16,8-7 0 0,8-4-1 16,4-3 1-16,4-8-1 15,4-10 1-15,-1-10-1 16,-3 3 1-16,4-11-2 16,0 0 1-16,-4-10-2 15,0 3 1-15,-5 1-1 16,-3-1 1-16,-4 14-1 15,-4 1 0-15,-4 10 1 16,4 10 1-16,-4 1 0 16,0 10 1-16,4-3-1 15,4-8 1 1,4 11 0-16,4-3 0 0,0-4-4 16,4-7 0-16,-1 11-6 15,5-7 0-15</inkml:trace>
          <inkml:trace contextRef="#ctx0" brushRef="#br1" timeOffset="105087.51">-4716 10751 21 0,'0'-7'10'0,"4"14"-5"0,0 0 10 15,-4 7-14-15,0 3 0 16,0 8 0-16,0 10 1 0,-4 4-2 16,0 4 0-16,0-1 2 15,0 7 0-15,0-3-1 16,0 3 1-16,0-13-1 31,4-15 1-31,0 4-1 0,0-11 1 16,4 3-1-16,0-6 1 15,4-4-1-15,4-3 0 16,4-12-2-16,8-6 1 16,3-3-2-16,1 6 1 0,0 1-1 15,0 3 0-15,-4 7-1 16,-9 3 1-16,1 4 2 16,-4 7 0-16,-4 0 2 15,-4 4 0-15,0 0 1 0,-8 3 1 16,-4 3 0-16,-4-2 1 15,-4-5-2-15,-3 4 1 16,-5-10-2-16,0 3 1 0,-4-7-2 31,4-7 1-31,5 0-2 16,-1-7 1-16,4-7-7 16,4 3 0-16,4 1-7 15,4 6 1-15</inkml:trace>
          <inkml:trace contextRef="#ctx0" brushRef="#br1" timeOffset="105586.57">-3962 11153 26 0,'0'-11'13'0,"-24"-28"-9"0,16 29 15 15,0-1-17-15,-7 1 0 16,-9-1 1-16,0 8 1 0,-4 3-5 16,0 3 0-16,1 4 3 15,-1 14 1-15,0-7-2 16,4 15 0-16,0 2-1 15,5-13 1-15,7 7-1 16,4-1 1-16,8-2-1 16,8-1 1-16,7-11-1 0,5 1 1 15,4-11 0-15,4 0 1 16,4 0-2-16,-1-11 1 16,-3-6 0-16,0-8 0 15,-4-3-1-15,0 7 0 16,-9-1-1-16,-3 5 0 0,-8 3 0 15,-4 7 0-15,-4 7 0 16,0 10 0-16,0 1 1 31,0 10 0-31,8 0 0 16,4-3 1-16,8 3 0 0,4-3 1 16,4-1-1-16,0-6 0 15,4-8-12-15,-1 8 1 16</inkml:trace>
          <inkml:trace contextRef="#ctx0" brushRef="#br1" timeOffset="106199.76">-3748 11185 37 0,'12'-11'18'0,"12"0"-20"16,-12 11 28-16,8-3-26 15,4-4 1-15,7 7-1 0,9-4 1 16,0 1-2-16,3 3 1 16,5 3 0-16,-4 1 1 15,-12-4 0-15,-5 10 0 16,-11 1 1-16,0 7 1 31,-4-4 0-31,-4 3 0 16,0-6 0-16,0 3 0 0,-4-3-1 15,4-1 1-15,-4-3-7 16,0 0 0-16,0-7-9 0,-4 0 1 31</inkml:trace>
          <inkml:trace contextRef="#ctx0" brushRef="#br1" timeOffset="105869.4">-3537 10768 33 0,'-4'11'16'0,"-8"21"-13"16,12-22 18-16,-4 11-20 15,0 8 1-15,0 13 0 16,0 4 1-16,0 3-4 0,0 4 0 16,0-11 3-16,0 4 0 15,0 0-4-15,-4-7 0 16,0 3-9-16,0-6 1 15</inkml:trace>
          <inkml:trace contextRef="#ctx0" brushRef="#br1" timeOffset="106293.51">-3263 10902 27 0,'-4'-21'13'15,"4"14"-9"-15,4 7 12 0,0 4-18 16,3 3 0-16,-3 0-13 16,8 17 1-16</inkml:trace>
          <inkml:trace contextRef="#ctx0" brushRef="#br1" timeOffset="106606.01">-2978 11043 30 0,'-16'-21'15'0,"-11"42"-10"15,19-21 24-15,-4 7-28 16,-4 4 0-16,0 3 1 0,0 4 0 15,-4 6-2-15,1 5 0 16,3-1 2-16,4-10 0 16,4-1 1-16,4-3 0 15,4 7 0-15,8-3 0 16,8-4 0-16,7-7 0 16,13-7 0-16,8 0 0 15,3 0-6-15,5-3 0 16,4-1-11-16,-1 8 1 0</inkml:trace>
        </inkml:traceGroup>
      </inkml:traceGroup>
    </inkml:traceGroup>
    <inkml:traceGroup>
      <inkml:annotationXML>
        <emma:emma xmlns:emma="http://www.w3.org/2003/04/emma" version="1.0">
          <emma:interpretation id="{191EC190-2998-4385-BCA2-48053088DAEE}" emma:medium="tactile" emma:mode="ink">
            <msink:context xmlns:msink="http://schemas.microsoft.com/ink/2010/main" type="paragraph" rotatedBoundingBox="1621,17429 11008,16625 11079,17450 1692,18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443D4E-6BF0-4541-B60A-522BB846FA15}" emma:medium="tactile" emma:mode="ink">
              <msink:context xmlns:msink="http://schemas.microsoft.com/ink/2010/main" type="line" rotatedBoundingBox="1621,17429 11008,16625 11079,17450 1692,18254"/>
            </emma:interpretation>
          </emma:emma>
        </inkml:annotationXML>
        <inkml:traceGroup>
          <inkml:annotationXML>
            <emma:emma xmlns:emma="http://www.w3.org/2003/04/emma" version="1.0">
              <emma:interpretation id="{781C9802-C1C4-4464-9E9B-7BC0752DFF73}" emma:medium="tactile" emma:mode="ink">
                <msink:context xmlns:msink="http://schemas.microsoft.com/ink/2010/main" type="inkWord" rotatedBoundingBox="1623,17456 2064,17419 2102,17859 1661,17897"/>
              </emma:interpretation>
            </emma:emma>
          </inkml:annotationXML>
          <inkml:trace contextRef="#ctx0" brushRef="#br1" timeOffset="107465.46">-7689 11887 33 0,'8'-11'16'0,"-12"7"-15"0,4 8 20 15,0 3-21-15,0-3 1 0,0 6 0 16,0 11 1-16,-4 8-3 16,0 9 1-16,1 1 1 15,3 3 0-15,-4 11-1 16,4-7 1-16,0-7-2 16,0 0 1-16,0-4-10 15,0 4 1-15</inkml:trace>
          <inkml:trace contextRef="#ctx0" brushRef="#br1" timeOffset="107184.17">-8006 12126 34 0,'-8'0'17'0,"8"-3"-6"16,0 3 17-16,8-4-27 15,4 1 1-15,8-1 0 16,4 4 1-16,3 0-4 15,5 0 0-15,12 0 2 16,3 0 1-16,5 0-1 16,-12 0 0-16,-1 0-6 15,-3 0 0-15,-4 4-7 16,-1 6 0-16</inkml:trace>
        </inkml:traceGroup>
        <inkml:traceGroup>
          <inkml:annotationXML>
            <emma:emma xmlns:emma="http://www.w3.org/2003/04/emma" version="1.0">
              <emma:interpretation id="{505C8217-34B7-4A0E-9271-58D181F692F5}" emma:medium="tactile" emma:mode="ink">
                <msink:context xmlns:msink="http://schemas.microsoft.com/ink/2010/main" type="inkWord" rotatedBoundingBox="2805,17437 4990,17250 5037,17801 2852,17988"/>
              </emma:interpretation>
            </emma:emma>
          </inkml:annotationXML>
          <inkml:trace contextRef="#ctx0" brushRef="#br1" timeOffset="108038.1">-6375 11911 36 0,'-4'-24'18'0,"-24"2"-16"0,16 22 26 0,-3-7-26 16,-9 4 0-16,-4-1 0 15,0 8 1-15,0-1-5 32,1 4 1-32,-1 4 2 15,0-4 1-15,8 4-2 0,0-1 0 16,8 4 0-16,5 4 0 16,7 3 0-16,7 0 0 15,9 4 0-15,4 0 0 0,12-4 0 16,4 4 1-16,3 10-1 15,-3-7 0-15,-4 4 0 16,-4-4 1-16,-9 0-1 16,-3 0 0-16,-8-3 1 15,-12-4 1-15,-8-3 0 16,-11-7 0-16,-9-1 0 16,-4-10 1-16,-4 0-1 15,-3-3 0 1,-5-4-1-16,1-11 0 15,3 4-1-15,8-7 0 16,8 3-4-16,8 4 0 16,9 0-7-16,7 0 0 0,8 14-3 15,11 0 0-15</inkml:trace>
          <inkml:trace contextRef="#ctx0" brushRef="#br1" timeOffset="108421.3">-6216 12098 33 0,'-12'0'16'0,"-4"21"-21"0,12-17 29 15,0 10-24-15,4 7 1 16,4 4 0-16,4 0 1 15,4 6-3-15,4-6 1 16,8-4 1-16,3-7 0 0,5-7 0 16,0-7 0-1,0-10 0-15,3-18 0 16,-3 6 0-16,-8-6 0 16,-8-4 0-16,-12-6 1 0,-4 2-1 15,-8-2 0-15,-8 2 0 16,-8 15 0-16,-4 0-1 15,-3 14 1-15,-1 7-1 16,4 7 1-16,4 3-7 16,8 12 1-16,8 6-6 0,8 0 0 15</inkml:trace>
          <inkml:trace contextRef="#ctx0" brushRef="#br1" timeOffset="109242.53">-5819 11918 30 0,'4'0'15'0,"8"4"-10"0,-12-4 21 0,4 3-24 16,-4 8 0-16,4 7 2 16,-1 6 0-16,-3 4-5 15,4 15 1-15,0-4 3 16,-4-1 0-16,4 5-1 15,0-15 0-15,0 0-1 16,0-7 1-16,-4-3 0 16,0-7 0-16,4-8-1 15,4-13 1-15,-4-5 0 16,4-9 0-16,0-1-2 16,0-10 1-16,4 3-1 15,0 0 0-15,4-7 0 16,4 11 0-16,-1 4 0 15,5 2 0-15,0 8-1 16,0 4 1-16,0 6-1 0,-5 8 0 16,-3 6 0-16,-4 8 1 15,-4 3-1-15,-4 7 0 16,0-7 0-16,-4 18 1 16,0-7 0-16,0 0 0 15,0-4 0-15,0-7 0 16,0 4 0-16,0-11 1 15,0 4 0-15,0-15 0 16,0-3 0-16,8-10 0 0,4-1 0 16,0-10 0-16,4-7-1 15,4 3 1-15,7-10-2 16,1-1 1-16,12-2-1 16,0 2 1-16,-5 15-1 15,1 0 0-15,-8 7 0 16,-4 0 0-16,-1 3 0 15,-7 11 0-15,-4 0 0 16,0 11 1-16,-4 6 0 16,-4 1 0-16,0 3 0 15,0 0 1-15,-4 0 0 16,4 11 1-16,-4 3-1 16,0-3 1-1,0 0-6 1,0 0 0-16,0-4-10 15,12 0 0-15</inkml:trace>
          <inkml:trace contextRef="#ctx0" brushRef="#br1" timeOffset="109617.55">-4966 12197 36 0,'16'-28'18'0,"16"17"-15"0,-20 1 22 15,3-1-24-15,9-7 0 16,0-3-1-16,0-11 1 0,-4 11-1 16,0-7 0-16,-5 7 1 15,-3 7 0-15,-8 0 0 16,0-7 0-16,-8 10 0 16,-4 0 0-16,-4 4-1 15,-7 4 0-15,-1-4 0 16,-4 7 0-16,0 3 0 15,0 8 0-15,4 3 0 16,1 7 1-16,3 7 1 16,4 4 1-16,4-4 0 15,8 4 0-15,8 3 0 16,4-10 0-16,8 3 0 16,7-7 0-16,5 1-1 15,4-12 1-15,11-3-6 16,5-3 1-16,0-4-13 15,-5 0 1-15</inkml:trace>
        </inkml:traceGroup>
        <inkml:traceGroup>
          <inkml:annotationXML>
            <emma:emma xmlns:emma="http://www.w3.org/2003/04/emma" version="1.0">
              <emma:interpretation id="{B3126A3A-EFB2-45DE-AA41-0C9C6665A635}" emma:medium="tactile" emma:mode="ink">
                <msink:context xmlns:msink="http://schemas.microsoft.com/ink/2010/main" type="inkWord" rotatedBoundingBox="5493,17259 7769,17064 7826,17728 5550,17923"/>
              </emma:interpretation>
            </emma:emma>
          </inkml:annotationXML>
          <inkml:trace contextRef="#ctx0" brushRef="#br1" timeOffset="110472.86">-4105 11915 25 0,'-4'-18'12'0,"12"25"3"16,-4-3 3-16,-4-1-17 16,0-3 1-16,0 7 2 15,0 11 1-15,-4 10-6 16,0 4 1-16,0 10 3 16,0-3 1-16,4 10-1 15,0-10 1-15,0-7-2 16,0 0 1-16,0-4-1 15,0-10 1-15,0-4-2 16,4-14 1-16,0 0-1 16,4-14 1-16,0-11-1 15,4 0 0-15,4-7-1 0,8-3 1 16,7-4-2-16,-3-3 1 16,0 14-1-16,0-4 1 15,-8 11-1-15,-4 7 0 16,-1 0 0-16,1 10 0 15,0 4 0-15,-4 4 1 0,0 13-1 16,-4 4 0-16,0 1 1 16,-4 6 0-16,0 4-1 15,0-1 1 1,0-2 0-16,-4 6 1 16,4-10 0-16,-4 6 0 0,4-13 0 15,-4 3 1-15,4-10 0 16,-4-1 0-16,4 1-1 15,-4-11 0 1,4-11 0-16,3 1 0 0,5-11 0 16,4-4 0-16,4-10-1 15,4-4 0-15,8 3-1 16,3-9 0-16,5 9-1 16,-8 1 1-16,4 14-1 15,-5 7 1-15,1 0-1 16,-8 3 1-16,-4 11 0 0,-4 0 0 15,-5 18 0-15,-3-1 1 16,-4 5 0-16,0 2 0 16,0-3 0-16,0 8 1 0,0 2-1 15,0-2 1-15,4-1-1 16,0 0 1-16,0-7-8 31,0 0 1-31,4 11-8 16,-4-11 1-16</inkml:trace>
          <inkml:trace contextRef="#ctx0" brushRef="#br1" timeOffset="110956.18">-2918 11989 39 0,'4'-32'19'0,"-16"7"-17"15,8 18 29-15,-8 0-30 16,-4 4 0-16,-4-4 1 16,-3 3 0-16,-9 8-3 15,0-1 1-15,0 1 1 0,8 6 1 16,5 12-1-16,-1 6 0 16,4 3-1-16,4 1 1 15,8-4 0-15,-4 18 0 16,4-10-1-1,4-8 1-15,8-7 0 16,4-10 0-16,4-1-1 16,4-10 1-16,4-10 0 15,3-5 0-15,5 1-1 16,0-7 1-16,-4-11-1 16,-1 11 1-16,-7-7-1 15,0 7 1-15,-8 3-2 0,0 8 1 16,0 6-1-16,-4 8 1 15,-4 6-1-15,4 4 0 16,0 0 0-16,-1 8 1 0,5 6 0 16,0-7 0-16,8 7 1 15,4-7 0-15,0 1-4 32,-4-12 0-32,3 1-11 15,1-1 1-15</inkml:trace>
          <inkml:trace contextRef="#ctx0" brushRef="#br1" timeOffset="111436.58">-2740 12035 42 0,'4'0'21'0,"24"-7"-26"16,-16 7 36-16,8 0-31 15,-4-11 1-15,8 8 0 16,7-8 0-16,9 0-1 16,8 1 0-16,3-4-2 0,1 3 0 15,-4 1-9-15,3 6 0 16</inkml:trace>
          <inkml:trace contextRef="#ctx0" brushRef="#br1" timeOffset="111249.08">-2509 11611 33 0,'0'-14'16'0,"0"4"-10"16,0 10 17-16,0 7-21 15,0 3 1-15,0 8 0 16,-4 7 1-16,0 3-5 16,-4 11 0-16,0 3 3 0,-4-3 0 0,4 3-1 15,0 8 0-15,0-1 0 16,0 0 0-16,4-6-1 16,0 3 1-16,4-1-1 15,0-9 0-15,0-12-7 16,0-6 1-16,0 3-6 15,4-3 0-15</inkml:trace>
          <inkml:trace contextRef="#ctx0" brushRef="#br1" timeOffset="111905.36">-2085 11530 39 0,'-4'-3'19'0,"4"10"-21"16,0 3 27-16,-4 1-24 15,0 17 1-15,0 0 0 16,0 4 1-16,-3 10-4 15,-1 4 0-15,-4 0 3 16,0 0 0-16,4 3-1 16,0 1 0-16,4-4 0 15,0-8 1-15,0-6 0 16,4 4 0-16,4-5-1 16,0-10 1-16,0 1 0 15,4-12 0-15,4-3-1 16,0-14 1-16,0-3-1 15,3-5 0-15,5-9-3 16,0-8 1-16,0 4-1 16,0-4 0-16,0 11-1 15,-1 0 1-15,-3 3 0 0,-4 8 0 16,0 10 1-16,-4 0 0 16,-4 10 1-16,-4 8 0 15,0 3 0-15,0 0 1 16,4 0 0-16,0 4 1 15,4-11 0-15,4 7 0 16,0-3-7-16,8-1 0 16,-1 5-7-16,1-8 0 15</inkml:trace>
        </inkml:traceGroup>
        <inkml:traceGroup>
          <inkml:annotationXML>
            <emma:emma xmlns:emma="http://www.w3.org/2003/04/emma" version="1.0">
              <emma:interpretation id="{12D0530D-0FD2-4BCD-9C2A-0F2584A17F8C}" emma:medium="tactile" emma:mode="ink">
                <msink:context xmlns:msink="http://schemas.microsoft.com/ink/2010/main" type="inkWord" rotatedBoundingBox="8766,16817 11008,16625 11056,17176 8813,17368"/>
              </emma:interpretation>
            </emma:emma>
          </inkml:annotationXML>
          <inkml:trace contextRef="#ctx0" brushRef="#br1" timeOffset="117310.99">-862 11502 22 0,'-8'0'11'0,"24"0"-4"16,-8 0 12-16,3 0-18 15,5-7 1-15,0 7 0 16,4 0 1-1,12-4-4-15,7-3 0 16,13 7 2-16,12-3 1 0,-1-4-2 16,12 7 0-16,-3-4 0 15,3-3 1-15,13 0-1 16,7 0 0-16,4 0 0 16,4 0 0-16,-7 3 0 0,-1-6 1 15,4-4-1-15,-4 3 1 16,-3 4-1-16,-5 0 0 15,-4 0-1-15,-3 3 1 16,-13-3-2-16,-3-3 0 16,-5 6-1-16,-3-6 1 15,-13 3-7-15,-7 0 0 0</inkml:trace>
          <inkml:trace contextRef="#ctx0" brushRef="#br1" timeOffset="117857.89">1019 11100 29 0,'-4'14'14'0,"12"-18"-16"0,-4 8 24 16,0-1-21-16,4 5 0 15,4-5 1-15,0 4 0 16,3 0-3-16,1 4 1 16,4 6 1-16,4-2 0 15,0 2 0-15,4 1 0 16,3-8-1-16,-3 4 1 0,0 1-1 16,-4-1 0-16,-1 3 0 15,-3-3 1-15,-4 8-1 16,-4-8 1-16,-8 0 0 15,-4-4 1-15,-4 8-1 16,-4-4 1-16,-4 0-1 16,-4 0 0-16,-3 4 0 15,-9-4 0-15,0 0-1 16,0 0 1-16,4 8-1 16,-3 9 1-16,-1-2-2 15,0-1 0-15,4 0-10 16,4 0 1-16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14:22.5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AD698D-6CAB-447B-B0FA-C384A88B386B}" emma:medium="tactile" emma:mode="ink">
          <msink:context xmlns:msink="http://schemas.microsoft.com/ink/2010/main" type="writingRegion" rotatedBoundingBox="3560,8265 4719,8265 4719,8720 3560,8720"/>
        </emma:interpretation>
      </emma:emma>
    </inkml:annotationXML>
    <inkml:traceGroup>
      <inkml:annotationXML>
        <emma:emma xmlns:emma="http://www.w3.org/2003/04/emma" version="1.0">
          <emma:interpretation id="{B876F741-5DB0-4722-97C6-0B3C65FAE4D1}" emma:medium="tactile" emma:mode="ink">
            <msink:context xmlns:msink="http://schemas.microsoft.com/ink/2010/main" type="paragraph" rotatedBoundingBox="3560,8265 4719,8265 4719,8720 3560,8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072B1-3C56-400D-8703-2D02981C8C4A}" emma:medium="tactile" emma:mode="ink">
              <msink:context xmlns:msink="http://schemas.microsoft.com/ink/2010/main" type="line" rotatedBoundingBox="3560,8265 4719,8265 4719,8720 3560,8720"/>
            </emma:interpretation>
          </emma:emma>
        </inkml:annotationXML>
        <inkml:traceGroup>
          <inkml:annotationXML>
            <emma:emma xmlns:emma="http://www.w3.org/2003/04/emma" version="1.0">
              <emma:interpretation id="{EB860BE3-8378-4F5A-8433-0832D272A48A}" emma:medium="tactile" emma:mode="ink">
                <msink:context xmlns:msink="http://schemas.microsoft.com/ink/2010/main" type="inkWord" rotatedBoundingBox="3560,8265 4719,8265 4719,8720 3560,8720"/>
              </emma:interpretation>
            </emma:emma>
          </inkml:annotationXML>
          <inkml:trace contextRef="#ctx0" brushRef="#br0">16 0 12 0,'-12'7'6'0,"8"0"3"15,4-4 7-15,0 1-15 0,0 0 1 16,4-1 1-16,0 1 0 16,4-1-4-16,0 1 1 15,4-1 2-15,0 1 0 16,3-4 0-16,1 0 1 16,8 0-1-16,12 0 0 15,0 3-1-15,11-3 1 0,-3 0-1 16,-1 0 0-16,9 0-1 15,8-3 0-15,-1-1 0 16,-3 1 1-16,3-4-1 16,5 3 0-16,-9-3 0 15,-3 7 0-15,-4 0 0 0,-9 0 0 16,-7 0 0-16,-4 0 1 16,-1 0-1-16,-11 0 1 15,-4 0 0-15,0 4 0 16,-4-4 0-16,-8 0 0 0,4 3-2 15,-4-3 1-15,0 0-4 16,4-7 1-16,-4 7-6 16,4-4 0-16</inkml:trace>
          <inkml:trace contextRef="#ctx0" brushRef="#br0" timeOffset="687.73">913-184 23 0,'0'0'11'0,"-4"-7"-7"0,4 4 15 16,0 3-18-16,0 0 0 0,0 0 0 15,0 0 0-15,0 0-1 16,0 0 1-16,0 0 0 16,4 3 1-16,0 1-1 15,4-1 0-15,7 1 0 16,-3-1 1-16,0 4-2 0,0-3 0 15,0 3 0-15,-4-3 0 16,0 3 0-16,0 0 1 16,4 3-1-16,0-3 0 15,0 4 0-15,4-4 1 16,-1 0-1-16,1 4 1 16,-4-1-1-16,0 1 1 0,0-1-1 15,-4-3 1-15,0 4-1 16,0 3 1-16,-4-3-1 31,-4-1 0-31,0-3 0 16,0 4 1-16,-4-4-1 0,0 0 1 15,0 4-1-15,0-1 1 16,-4-3-1-16,0 4 1 16,0-1-1-16,-4 1 0 0,0 0 0 15,0 3 0-15,0 3 0 16,1-3 0-16,-1 1 0 15,-4 2 0-15,0 1 0 16,-4-8 0-16,0 1 0 16,4 0 0-16,0-4 0 15,1 0 0-15,3 0 0 16,4-4 0-16,0 1-1 16,8-4 0-16,0 3-9 0,0 1 1 31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8:21:32.1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C79F6E-C15C-40B8-949D-FF47B0247C6F}" emma:medium="tactile" emma:mode="ink">
          <msink:context xmlns:msink="http://schemas.microsoft.com/ink/2010/main" type="writingRegion" rotatedBoundingBox="3338,13440 4719,13440 4719,13761 3338,13761"/>
        </emma:interpretation>
      </emma:emma>
    </inkml:annotationXML>
    <inkml:traceGroup>
      <inkml:annotationXML>
        <emma:emma xmlns:emma="http://www.w3.org/2003/04/emma" version="1.0">
          <emma:interpretation id="{43C248CB-BCAA-4F81-A9BE-DB15E0B7D2F8}" emma:medium="tactile" emma:mode="ink">
            <msink:context xmlns:msink="http://schemas.microsoft.com/ink/2010/main" type="paragraph" rotatedBoundingBox="3338,13440 4719,13440 4719,13761 3338,13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AFE37B-7C66-4104-AD0A-BA35D5BAD22A}" emma:medium="tactile" emma:mode="ink">
              <msink:context xmlns:msink="http://schemas.microsoft.com/ink/2010/main" type="line" rotatedBoundingBox="3338,13440 4719,13440 4719,13761 3338,13761"/>
            </emma:interpretation>
          </emma:emma>
        </inkml:annotationXML>
        <inkml:traceGroup>
          <inkml:annotationXML>
            <emma:emma xmlns:emma="http://www.w3.org/2003/04/emma" version="1.0">
              <emma:interpretation id="{A8079976-359D-41D9-8F60-D2C13C6F4DAD}" emma:medium="tactile" emma:mode="ink">
                <msink:context xmlns:msink="http://schemas.microsoft.com/ink/2010/main" type="inkWord" rotatedBoundingBox="3338,13440 4719,13440 4719,13761 3338,13761"/>
              </emma:interpretation>
            </emma:emma>
          </inkml:annotationXML>
          <inkml:trace contextRef="#ctx0" brushRef="#br0">3 18 20 0,'0'7'10'0,"-8"-3"-2"0,8-4 10 16,0 0-16-16,0 0 1 15,0 0 1-15,0 0 1 16,8 3-7-16,3-3 1 15,9 4 3-15,4-1 1 16,8 4-1-16,8 0 0 0,3-7-2 31,5 0 1-31,11 0 0 16,5 0 0-16,-5-3 0 0,5-4 0 31,35-4-1-31,-8 4 1 16,-11-4-1-16,-9 4 1 15,-3 4 0-15,-13 3 0 0,-3-4-1 16,-12 4 1-16,-9 0-1 16,-3 0 0-16,-8 0-2 15,-4 0 0-15,-4 0-9 16,0 0 0-16</inkml:trace>
          <inkml:trace contextRef="#ctx0" brushRef="#br0" timeOffset="511.79">1150-187 26 0,'-12'-10'13'0,"12"6"-3"16,0 4 13-16,0 0-23 16,0 0 1-16,4 4 2 0,-4-4 0 15,4 3-4 1,0 1 1-16,7-1 1 15,1 4 1-15,0 0-1 16,0 0 0-16,0 0-1 0,4 0 1 16,4 4-1-16,0 0 0 15,-1-4-1-15,1 3 1 16,0 1 0-16,-4-1 1 0,-4-3-1 16,0 4 0-16,-4 3 0 15,-4-3 1-15,-4-1 0 16,-4 1 0-16,0 3-1 15,-4 0 1-15,-4-3-1 16,0-1 1-16,-4 1-1 16,0-4 0-16,4 4 0 15,4-1 0-15,1 4-3 0,-1 0 0 16,0 0-8-16,8 4 1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40.8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CAE2901-BFA7-4984-AA31-A90DE59E3557}" emma:medium="tactile" emma:mode="ink">
          <msink:context xmlns:msink="http://schemas.microsoft.com/ink/2010/main" type="inkDrawing" rotatedBoundingBox="10798,10202 15873,10007 15875,10064 10800,10259" semanticType="underline" shapeName="Other">
            <msink:destinationLink direction="from" ref="{F58D8077-03D2-45D7-B750-AC597427694B}"/>
            <msink:destinationLink direction="with" ref="{6B0EBADB-29E4-4127-B3ED-42BE489E33A9}"/>
            <msink:destinationLink direction="with" ref="{D5D9D6DC-19E3-462F-B29F-E215FC2B1FDF}"/>
          </msink:context>
        </emma:interpretation>
      </emma:emma>
    </inkml:annotationXML>
    <inkml:trace contextRef="#ctx0" brushRef="#br0">0 151 12 0,'4'10'6'0,"16"-6"-2"16,-8-4 6-16,4 0-8 15,4 0 0-15,8-4 1 0,3 4 0 16,5 0-5-16,8 0 1 16,3 0 2-16,9 0 1 15,-8 0-2-15,7 4 1 16,1-1-1-16,3 1 0 15,5-4 0-15,3 0 0 0,9 0 0 16,3 0 0-16,-4 0 0 31,1-4 1-31,7 4-1 16,1-3 1-16,3-4 0 16,8 0 1-16,4 0-1 15,-7-4 0-15,7-3 0 16,0 7 0-16,0 0 0 0,4 3 0 15,1 1-1-15,-13-1 1 16,0 1-1-16,0-1 0 16,5 1 0-16,-1-1 0 0,8 1 0 15,-8-1 0-15,-7 1 0 16,3-4 1-16,0-1-1 16,1 1 0-16,-5 4 0 15,0-1 0-15,4 1 0 16,-15-1 0-1,-1-3 0-15,1 4 0 16,-1-1 0-16,-3 1 0 16,-5 3 0-16,0 0 0 15,1 0 0-15,-1 0 0 16,-7 0 0-16,-8-4 0 0,-1 1 0 16,-3-1 0-16,-1 1 0 15,5 3 0-15,0 0 0 16,-1 0 1-16,5 0-1 15,-9 3 1 1,29 1-1 0,-9-4 1-16,-7 0-1 15,-9-4 1-15,-3 1 0 0,0-1 0 16,-5 4 0-16,1 0 1 16,-4 0-1-16,-9 0 0 0,-3 0 0 15,-4 4 0-15,-4-4-4 16,-4 0 1-16,-4 0-7 15,-4 3 1-15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14.9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EFCC9B-9A7D-42B8-B2A7-89093F43DB63}" emma:medium="tactile" emma:mode="ink">
          <msink:context xmlns:msink="http://schemas.microsoft.com/ink/2010/main" type="inkDrawing"/>
        </emma:interpretation>
      </emma:emma>
    </inkml:annotationXML>
    <inkml:trace contextRef="#ctx0" brushRef="#br0">-4623-3133 19 0,'4'7'9'0,"-8"-7"-5"0,4 0 10 0,4 0-13 16,3 0 1-16,-3 4 0 15,4 0 1-15,-4-1-4 31,4 1 1-31,0 3 3 16,0 0 0-16,-4 0-1 0,8 0 1 16,-4 0-1-16,0 0 0 15,0 0-1-15,0 4 1 16,0-1-1-16,4 1 0 0,0-1-1 16,-1 4 1-16,5-3-1 15,0 0 1-15,4-1-1 16,0 4 1-16,4 0-1 15,-4 4 1-15,3-4-1 16,1 7 1-16,0-3-1 16,0-4 1-16,-4 0-1 15,3 0 1-15,1-3-1 16,4 3 0-16,-4 0 0 16,4 4 1-16,3-1-1 0,1 1 0 15,-4-4 0 1,0 0 0-16,0 4 0 15,-13-4 0-15,1 0-1 16,4 4 1-16,0-1 0 16,0 1 1-16,0 0-1 15,-1-1 0-15,1-6 0 0,4 6 1 16,0-2-1-16,4-1 0 16,0 3 0-16,3 1 0 15,-3 3 0-15,4 0 0 16,-4 0 0-16,3 1 0 0,1-1 0 15,4-7 1-15,-4 4-1 16,3-1 0-16,5 4 0 16,-16-3 0-16,0 0 0 15,3 3 0-15,-3-4 0 16,4 8 0-16,4-4 0 0,-1-3 0 16,1 0 0-16,0 3 1 15,0-4-1-15,-1 1 0 16,1 0 0-16,-4-1 0 15,0 1 0-15,4 3 0 16,-1-3 0-16,1 3 0 16,0-3 0-16,3-4 0 31,-3 0 0-31,0-4 1 0,-8 1-1 16,0 0 0-16,-1 6 0 15,1-3 0-15,0 0-1 16,0 1 1-16,0-1 0 15,-1 0 0-15,1 0 0 16,0 0 1-16,0 0-1 0,0 0 0 0,-4-3 0 16,3 3 0-16,-3-4 0 15,0-2 0-15,0-1 0 16,0 0 1-16,0 0-1 31,-1 0 0-31,5 3 0 16,0 1 0-16,-4-1 0 15,0 1 0-15,0 3 0 0,-5-7 0 16,5 4 0-16,0-1 1 16,-4 1-1-16,-4-7 0 15,0 6 0-15,4-3 0 16,-4 0 0-16,0-3 1 16,-5 6-1-16,-3-6 0 0,4-1 0 15,-4 1 0-15,-4-4 0 16,4 3 1-16,-4 1-1 15,0-4 1-15,0 0-5 16,0 0 1-16,4-7-8 16,4 3 0-16</inkml:trace>
    <inkml:trace contextRef="#ctx0" brushRef="#br0" timeOffset="2652.03">-2242-3115 19 0,'-20'4'9'0,"4"-8"-5"16,12 4 8-16,-8 0-11 15,4 0 1-15,0-3 0 0,-4-1 1 0,-3 4-4 16,-5 0 0-16,0 0 2 16,0 0 1-16,-8 0-1 15,1 0 0-15,-1 0 0 16,0-4 0-16,0 4 0 15,0 0 0-15,1 0-1 16,-5 0 1-16,-4 0 0 16,-4-3 0-16,-3-1 0 0,-1 4 0 15,4 0 0-15,-7 0 0 16,3 0 0-16,1 0 0 16,-1 0-1-16,0 0 0 31,1 0 0-31,3 0 0 0,8 4 0 15,0-1 0-15,-7-3 0 16,3 0 0-16,-4 0 0 16,1 0 0-16,-1 0 0 15,-4-3 0-15,9-1 0 0,-5 4 0 16,0-3-1-16,0 3 1 16,1 0 0-16,-1 0 0 15,0 0 0-15,5 0 0 0,3 0 0 16,4 0 0-16,-4 0 0 15,5 0 1-15,-5 0-1 16,-4 0 0-16,0 0 0 16,-3 0 0-16,3 0 0 15,4 0 0-15,0 0 0 16,-3 3 0-16,3 1-1 16,-4-1 1-16,1 1 0 15,-1 0 1-15,0-1-1 16,4-3 0-1,5 0 0-15,-1-3 0 16,4-1 0-16,8-3 1 0,0 3-1 16,0 1 0-16,-3 3-3 15,-1 0 1-15,0 0-6 16,0 7 0-16</inkml:trace>
    <inkml:trace contextRef="#ctx0" brushRef="#br0" timeOffset="1312.38">-2036-1549 20 0,'-4'4'10'0,"4"-11"-5"0,0-7 6 0,0 7-10 31,0 0 0-31,4-4 0 0,-8-3 1 0,4 3-3 16,0-6 1-16,0 3 2 15,-4-1 0-15,4 1-1 16,-4 0 1-16,8-3-1 16,-4-1 1-16,0-3-1 15,-4 0 1-15,8-1-1 0,-8 1 0 16,8 4-1-16,-4-4 1 15,4-4-1-15,0-3 1 16,-4 3-1-16,0 4 0 16,0 0 0-16,0-4 1 15,0 0-1-15,0 4 0 32,0 0 0-32,0 0 1 15,0-4-1-15,-4 4 0 0,4-4 0 16,-4-7 1-16,4 4-1 15,0 3 0-15,0 4 0 16,0-3 1-16,0-1-1 16,0 0 0-16,0 1 0 15,0-1 0-15,0 0 0 16,0 0 0-16,4 4 0 16,-4 4 0-16,0 3 0 0,0-8 1 15,0 1-1-15,0 0 0 16,0-4 0-16,0 4 0 15,-4-4 0-15,0 4 1 0,4 4-2 16,0-5 1-16,-4 1 0 16,0 4 0-16,4-1 0 15,-4-7 0-15,4 1 0 16,0 2 0-16,0 1 0 16,0 0 0-16,0 0 0 15,-4 3 0 1,0-3-1-16,4 7 1 15,0 0 0-15,0 0 0 16,0 0 0-16,0 0 0 16,0 0 0-16,0-1 0 0,0 5 0 15,0-1 0-15,0 1 0 16,0-1 0-16,0 0 0 16,0 1 0-16,0 3 0 15,0 0 1 1,0-4-1-1,4 1 0-15,-4 3 0 0,0 0 1 16,0 3-1-16,0-3 0 16,0 7 0-16,0 0 1 15,0 0-1 1,0-7 0-16,0 7 0 0,-4-4 0 0,4 1-2 31,-4 3 0-31,1 0-7 0,3 7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05.3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3EC65FB-D6E2-492E-A0C5-6737653FAE68}" emma:medium="tactile" emma:mode="ink">
          <msink:context xmlns:msink="http://schemas.microsoft.com/ink/2010/main" type="inkDrawing" rotatedBoundingBox="18467,10043 18620,4897 19201,4914 19048,10061" semanticType="callout" shapeName="Other">
            <msink:sourceLink direction="from" ref="{4D98691C-68DE-4890-8E34-68EA4E75536A}"/>
            <msink:sourceLink direction="to" ref="{C7FD3E5D-5355-4F42-A0E8-1F0136B829B0}"/>
          </msink:context>
        </emma:interpretation>
      </emma:emma>
    </inkml:annotationXML>
    <inkml:trace contextRef="#ctx0" brushRef="#br0">154 0 5 0,'0'4'2'0,"4"-4"3"16,-4 0 2-16,0 0-4 15,0 0 0-15,-4-4 3 16,0 8 0-16,0-1-7 15,0-3 1-15,-4 4 4 16,1 3 0-16,-1 0-1 16,0-4 1-16,0 8-2 15,0 7 0-15,0 10-1 16,4 3 0-16,0 12 0 16,0 10 0-16,4 3-1 0,0 11 1 15,-4 4-1-15,0 3 1 16,0 14 0-16,4 11 0 15,0 7-1-15,-4 10 1 16,0-10-1-16,0 7 1 16,4 10-1-16,0-6 1 15,0 6-1-15,-4-6 0 16,0 3 0-16,4-1 1 0,0 12 0 16,-4 0 0-16,-4-12-1 15,0-2 1-15,4-4-1 16,4 7 1-16,0-11-1 15,-4-3 0-15,0-4 0 16,0-3 0-16,4-4 0 16,0 0 0-16,4 4 0 15,-4-7 1-15,0 3-1 16,-4-10 0-16,4-4 0 0,-3 0 1 31,3-3-1-31,0 3 1 16,3 0-1-16,-3-3 0 15,0-4 0-15,0-4 0 0,0-3 0 16,0 0 0-16,0 0 0 16,0-3 0-16,4-1 0 15,-4 8 1-15,0-8 0 0,0-6 0 16,0-8-1 0,0-6 1-16,0 6 0 0,-4-7 0 15,1-3 0-15,3-7 0 16,0-4-1-16,-4-3 0 15,0-4 0-15,0 0 1 0,4-3-5 16,0-4 0-16,8-4-7 31,3-2 1-31</inkml:trace>
    <inkml:trace contextRef="#ctx0" brushRef="#br0" timeOffset="3068.94">-191 434 14 0,'4'-4'7'0,"8"4"4"0,-12 0 0 15,8-3-8-15,0-4 0 16,0 0 1-16,0-4 0 16,4 1-5-16,3-15 0 15,1 0 3-15,0 1 0 0,0-5-1 16,4-2 0-16,8-5-1 15,3 1 0-15,1 3 0 16,0 4 0-16,0 0 0 16,-5-4 1-16,1 4-1 15,-8 7 1-15,0 0 0 16,-8 3 1-16,0 4-1 16,-4 3 0-16,0 1 0 15,0 6 1 1,-4-3-2-16,0 11 1 15,-1-1-1-15,-3 8 1 0,0 6-1 16,4-3 1-16,0 8-1 16,4 6 0-16,0 7 0 15,0 4 0-15,0 0 0 16,0 7 0-16,8-8-1 16,-4 5 1-16,4-4-6 15,-4-8 0-15,4 1-4 16,-5-7 1-16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06.3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D98691C-68DE-4890-8E34-68EA4E75536A}" emma:medium="tactile" emma:mode="ink">
          <msink:context xmlns:msink="http://schemas.microsoft.com/ink/2010/main" type="inkDrawing" rotatedBoundingBox="18768,10139 23967,10147 23967,10182 18767,10173" semanticType="callout" shapeName="Other">
            <msink:destinationLink direction="from" ref="{E3EC65FB-D6E2-492E-A0C5-6737653FAE68}"/>
          </msink:context>
        </emma:interpretation>
      </emma:emma>
    </inkml:annotationXML>
    <inkml:trace contextRef="#ctx0" brushRef="#br0">0 0 25 0,'8'4'12'0,"23"-1"-12"0,-15-3 14 0,8 0-13 16,8 4 1-16,8-4 0 0,7 3 0 16,9 1-3-16,11-1 1 15,5 1 1-15,7-1 0 16,12-3-1-16,9 0 1 0,15-3-1 15,-4-1 1-15,12 1-1 32,4 3 0-32,8 0 0 15,-4 0 0-15,0 3 0 16,4-3 0-16,4 4 0 16,3-4 0-16,-7 0 0 0,4-4 0 15,0 1 0-15,4 3 0 16,-4-4 0-16,-8 1 0 15,4 3 1-15,-8 0 0 16,12 0 0-16,-16 0 0 0,4 0 0 16,0 0 0-16,-4 0 0 15,8 3 1-15,-12 1-1 16,-4-1 0 0,56-3 0-1,-13 0 0-15,-27 0-1 16,-16-3 1-16,-11 3-1 15,-13 0 0-15,0 3 0 16,-15 1 0-16,-9-1-2 16,-11 1 0-16,-9-1-7 15,1 5 0-15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56.3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C4FFB4C-019C-4409-B385-66EBDCC119E2}" emma:medium="tactile" emma:mode="ink">
          <msink:context xmlns:msink="http://schemas.microsoft.com/ink/2010/main" type="inkDrawing" rotatedBoundingBox="20429,5292 23153,6619 22474,8014 19749,6688" hotPoints="19931,6360 20108,6301 22455,6257 22518,8038" semanticType="enclosure" shapeName="Quadrilateral">
            <msink:sourceLink direction="with" ref="{3CC7632E-76EB-4166-B9FF-371784CAF016}"/>
          </msink:context>
        </emma:interpretation>
      </emma:emma>
    </inkml:annotationXML>
    <inkml:trace contextRef="#ctx0" brushRef="#br0">-1752-3797 22 0,'-8'11'11'0,"4"-22"-8"0,4 11 12 0,-3 0-14 15,-1 0 0-15,0 0 1 16,0 4 0-16,-4-4-3 16,0 0 1-16,0 3 1 15,-4 1 1-15,-4 3-1 16,0-3 1-16,0-1-1 0,-4-3 0 15,1 0 0-15,-1 4 0 0,-4-1 0 16,4 1 0-16,-8-4-1 16,1 0 1-16,-9 0-1 15,0 0 1-15,0 0-1 16,1 0 0-16,-5 3 0 16,-4-3 1-16,1-3-1 15,-5 3 0-15,0-4 0 31,1 8 1-31,7-1-1 16,-4 1 0-16,1-1 0 0,-1 1 1 16,-3-4-1-16,3 0 0 15,-4 3 0-15,1-3 0 0,-1 0 0 16,0 0 0-16,-3 4 0 16,3-1 0-16,4-6-1 15,-3 3 1-15,7 0 0 16,8 3 0-16,1 1 0 15,-9-1 1-15,4 1-2 0,-3-1 1 16,3 1 0-16,4 0 1 16,4-4-1-16,1 0 0 15,-1 0 0-15,0 0 0 16,0 0 0-16,0 0 0 16,1 0 0-16,-1 0 0 15,0 0 0 1,-8 0 0-16,5 0 0 15,3 0 1-15,0 3-2 16,4 1 1-16,4-1-1 16,1 1 1-16,3-1-1 15,4 1 0-15,4-1-2 0,-4 1 1 16,0-4-2-16,4 0 1 16,0 0-6-16,8 3 1 15</inkml:trace>
    <inkml:trace contextRef="#ctx0" brushRef="#br0" timeOffset="3919.66">-3986-3596 20 0,'12'0'10'0,"4"0"-5"0,-8 0 11 0,0 0-15 15,4 4 1-15,-1 0 1 16,-3 3 0-16,4 0-3 16,0 0 0-16,4 0 2 0,8 0 0 15,4 0 0-15,7 10 0 16,5 5-1-16,0 2 1 15,3 1-1-15,5 3 0 16,4 0 0 0,-5-3 0-16,5 3 0 15,-8-3 1-15,-1 3-1 16,5 1 0-16,-1 2 0 16,5-10 0-16,0 4-1 15,3 0 1-15,-3 3 0 16,-1 0 0-16,-3 4-1 0,0 0 1 15,3 0-1-15,-7-4 0 16,-4 4 0-16,-5-1 1 16,1 1-1-16,0 0 0 15,-1-4 0-15,5-3 1 0,0 3-1 16,-1-3 1 0,21 10-1-1,-12-3 0-15,-5-1 0 16,1-2 0-16,-4-1 0 15,-1-7 0-15,1 0 0 0,0 0 1 16,-9 4-1-16,-3-4 0 16,-4-3 0-16,0-1 0 15,0 1 0-15,-1 3 0 32,1 0 0-32,4 1 0 15,0-5 0-15,8-3 0 0,-5 0 0 16,1 1 0-16,0 2 0 15,-4 1 0-15,-1-1 0 16,-3 1 1-16,0 3-1 16,-4-3 0-16,4 3 0 0,-4-7 1 15,-1 4-1-15,1-4 0 16,0 0 0-16,0 0 0 16,0 0 0-16,0-3 0 0,-1-1 0 15,1 1 1-15,-4-4-1 16,0 0 0-16,-4-3 0 15,-4 3 1-15,0 0-1 16,-4-4 0-16,0 1 0 31,0-1 0-31,0 1 0 16,-4-1 0-16,0-3 0 16,0 0 1-16,0 0-1 0,0 0 0 15,0 0 0-15,0 0 0 16,0 0-7-16,0 0 0 15,16 7-5-15,-24-10 1 0</inkml:trace>
    <inkml:trace contextRef="#ctx0" brushRef="#br0" timeOffset="2532.66">-1410-3715 17 0,'4'0'8'0,"-8"3"-4"16,4 1 12-16,4 3-15 15,-8 3 1-15,8 4 0 0,-4 4 1 16,0 3-4-16,0 0 1 16,0 11 2-16,0 7 0 15,4 10-1-15,0-3 0 16,0 3 0-16,-4 4 0 15,0-7-1-15,0 4 1 0,4 3 0 16,-4 3 0-16,0-7-1 16,0 11 1-16,4-7-1 31,0 4 1-31,-1-1-1 16,1 1 1-16,-4-8-1 0,0 7 1 15,0-13-1-15,-4 3 0 16,4 0 0-16,0 3 0 15,0-3 0-15,0-7 1 16,0-1-1-16,4 1 0 0,4-4 0 16,-4-3 0-16,0-7 0 15,0 0 0-15,0-4 0 16,-4-4 0-16,4 1 0 16,-4-4 0-16,0-3-4 15,0-4 1-15,4 0-5 16,8 0 0-16</inkml:trace>
    <inkml:trace contextRef="#ctx0" brushRef="#br0" timeOffset="1751.36">-1946-3765 21 0,'0'7'10'0,"4"-7"-10"16,-4 0 15-16,0 0-14 16,12 0 1-1,-4 0 0-15,4 4 1 16,0-4-4-16,7 0 0 16,5 3 2-16,4 1 0 15,4-4-1-15,-1-4 1 16,1 4-1-16,0 4 0 0,4-4 0 15,-1 3 0-15,1 1 0 16,-4-4 0-16,0 3 0 16,-9 1 0-16,1-4 0 15,-4 0 0-15,0 0-5 16,-4 0 1-16,0 0-3 16,4 3 1-16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43.5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3A1C82D-9E96-4107-B5AD-F97FF47B7B3E}" emma:medium="tactile" emma:mode="ink">
          <msink:context xmlns:msink="http://schemas.microsoft.com/ink/2010/main" type="inkDrawing" rotatedBoundingBox="16529,10861 16797,9924 17401,10097 17133,11034" semanticType="callout" shapeName="Other">
            <msink:sourceLink direction="with" ref="{84BF8D97-CC56-40F8-B239-7BC570D02A89}"/>
          </msink:context>
        </emma:interpretation>
      </emma:emma>
    </inkml:annotationXML>
    <inkml:trace contextRef="#ctx0" brushRef="#br0">-1143 5376 19 0,'-8'-7'9'0,"20"3"-6"0,-12 4 10 0,0 0-10 16,0 0 0-16,4 4 1 16,0 3 1-16,0 7-6 15,0 7 1-15,0 4 3 16,4 10 1-16,0 0-2 0,3 4 0 16,1 0 0-16,0 10 0 15,-4-3-1-15,4-3 0 31,0-1 0-31,0 0 0 16,4-3-1-16,-8 0 1 0,-4-4-1 16,4 0 1-16,-4-3 0 15,0 0 0-15,0-7-1 16,-4-4 1-16,4 0-1 16,-4-3 1-16,3-8 0 15,-3-3 0-15,0-7 0 0,0 7 0 16,0-7-1-16,4-10 1 15,0 3-1-15,0-8 1 16,4 1-1-16,4-3 0 0,0-4 0 16,8-11 0-16,4-7-1 15,4 7 1-15,3-7-1 16,5-13 1-16,0-8-1 16,-1 0 1-16,5-7-1 15,0 3 1-15,-4 4-1 16,-1 4 1-16,-7 3-2 15,-4 7 1-15,-8 7-6 16,0 0 1-16,-8 15-5 16,-8-1 1-16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00.0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546266-C3B5-4711-852D-F7FDBC77165E}" emma:medium="tactile" emma:mode="ink">
          <msink:context xmlns:msink="http://schemas.microsoft.com/ink/2010/main" type="inkDrawing" rotatedBoundingBox="12434,8849 14015,6930 14654,7456 13073,9375" semanticType="callout" shapeName="Other">
            <msink:sourceLink direction="with" ref="{82C26CA4-1C47-461C-B244-20E26EA74702}"/>
            <msink:sourceLink direction="with" ref="{47F264BD-F76C-4188-89C5-FA42EEFC7F7E}"/>
          </msink:context>
        </emma:interpretation>
      </emma:emma>
    </inkml:annotationXML>
    <inkml:trace contextRef="#ctx0" brushRef="#br0">1746 592 29 0,'-23'7'14'0,"-41"60"-17"0,40-42 22 16,-11 3-17-16,-17 15 1 16,-12 10 0-16,-15 7 0 15,-16 14-4 1,-8 14 0-16,0 4 2 16,3 3 1-16,-11 4-2 15,8-8 1-15,0 1-1 16,4-4 0-16,7 8-2 15,9-12 1-15,15-10-3 0,17-10 0 16,7-15-5-16,20-10 0 16</inkml:trace>
    <inkml:trace contextRef="#ctx0" brushRef="#br0" timeOffset="303.6">1830 1344 28 0,'-36'14'14'0,"-39"35"-18"16,51-31 23-16,-16 7-17 16,-11 13 1-16,-5 5 0 15,-7 13 0-15,-9 11-6 16,-11 7 1-16,-1 4 3 15,-7 14 1-15,0-4-2 16,4-3 1-16,-1-1-1 16,-3-3 0-16,8-3 1 0,7-4 0 15,5-10-3-15,7-8 1 16,9-7-2-16,7-10 1 16,12-7-7-16,16 0 1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52.5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B8857C-712D-4BA8-B40C-6B4243D57FF5}" emma:medium="tactile" emma:mode="ink">
          <msink:context xmlns:msink="http://schemas.microsoft.com/ink/2010/main" type="inkDrawing" rotatedBoundingBox="12486,6579 14637,6490 14640,6553 12489,6643" rotationAngle="1682713052" semanticType="callout">
            <msink:destinationLink direction="with" ref="{88ADA421-34B1-48CA-B57D-EC6004B74996}"/>
          </msink:context>
        </emma:interpretation>
      </emma:emma>
    </inkml:annotationXML>
    <inkml:trace contextRef="#ctx0" brushRef="#br0">2151 28 21 0,'-8'7'10'0,"0"-11"-5"0,8 4 10 16,0-3-14-16,-4-1 0 16,0 4 1-16,0-3 1 0,-3 3-3 15,-5 0 1-15,4 0 1 16,-4 0 1-16,0 0-1 16,-4 3 0-16,0-3 0 15,-4 0 0-15,4 0-1 0,4-3 0 16,-3 6 0-16,-5-3 0 15,-4 0-1-15,-4 0 1 16,-4-3 0-16,1-1 0 16,-1 1-1-16,0 3 0 15,-4-7 0 1,1 3 1-16,-5 4-1 16,0 0 0-16,1-3 0 15,-1-1 0-15,-4 8 0 16,9-1 0-16,3 4 0 0,8-7 0 15,-4 4 0-15,1-4 0 16,-5 0 0-16,0 0 0 16,0 0 0-16,0 0 0 0,1 3 0 15,-1-3 0-15,4 4 0 16,0-1 0-16,1 1 0 16,-1-1 0-16,0-3-1 15,0 0 1-15,-3 0 0 16,3 4 1-16,0-4-1 15,0 4 0-15,0-1 0 16,1 1 0-16,3 3 0 0,4 0 0 31,0-4-1-31,-4 1 1 16,1-1 0-16,-1 4 0 0,0 0 0 16,0-3 0-16,4-4 0 15,-4-4 0-15,5 4 0 16,-5 0 0-16,4-3 0 15,4 3 0-15,0-4 0 16,0 1 0-16,4-1 0 16,0 8 0-16,1-4 0 15,-1 0 0-15,4 0-1 16,-4 0 1-16,-4 3 0 0,4-6 0 16,0 3 0-16,0 0 0 15,0 0 0-15,0 3 0 0,1-3 0 16,-1 4 0-16,-4-4 0 31,4 3 0-31,-4-3 0 16,4 0 0-16,-4 4 0 15,4-4 0-15,-4 3 0 16,4 1 0-16,-3-4 0 0,3 3 0 16,0 1-1-16,0-4 1 15,0 0 0-15,0 0 0 16,4 0 0-16,0-4 1 15,0 1-1-15,4-1 0 0,0 1 0 16,0 3 0-16,0-4 0 16,0 1 0-16,0-1 0 15,1 4 0-15,-5 0 0 16,4 0 0-16,-4 4-1 16,0-1 1-16,0 1-1 0,0 3 1 15,0 0-1-15,0-3 0 16,0-1-2-16,0-3 1 31,0 0-8-31,4 0 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06.0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C581A6A-C026-4F40-934C-D936BE0F4B93}" emma:medium="tactile" emma:mode="ink">
          <msink:context xmlns:msink="http://schemas.microsoft.com/ink/2010/main" type="writingRegion" rotatedBoundingBox="16559,5841 16900,5841 16900,6638 16559,6638"/>
        </emma:interpretation>
      </emma:emma>
    </inkml:annotationXML>
    <inkml:traceGroup>
      <inkml:annotationXML>
        <emma:emma xmlns:emma="http://www.w3.org/2003/04/emma" version="1.0">
          <emma:interpretation id="{C632D040-DAE8-4778-BCE8-B2A9CF88D643}" emma:medium="tactile" emma:mode="ink">
            <msink:context xmlns:msink="http://schemas.microsoft.com/ink/2010/main" type="paragraph" rotatedBoundingBox="16559,5841 16900,5841 16900,6638 16559,6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36C14-0F83-4CC3-A0C4-B073B0B37C4D}" emma:medium="tactile" emma:mode="ink">
              <msink:context xmlns:msink="http://schemas.microsoft.com/ink/2010/main" type="line" rotatedBoundingBox="16559,5841 16900,5841 16900,6638 16559,6638"/>
            </emma:interpretation>
          </emma:emma>
        </inkml:annotationXML>
        <inkml:traceGroup>
          <inkml:annotationXML>
            <emma:emma xmlns:emma="http://www.w3.org/2003/04/emma" version="1.0">
              <emma:interpretation id="{28DC53F5-102C-44FC-971B-0B696171CD37}" emma:medium="tactile" emma:mode="ink">
                <msink:context xmlns:msink="http://schemas.microsoft.com/ink/2010/main" type="inkWord" rotatedBoundingBox="16425,6600 16600,5796 16919,5865 16743,6670">
                  <msink:destinationLink direction="to" ref="{9EDCF1AA-6EA1-4BC6-B287-F5E271CFF0BD}"/>
                </msink:context>
              </emma:interpretation>
            </emma:emma>
          </inkml:annotationXML>
          <inkml:trace contextRef="#ctx0" brushRef="#br0">-4 147 22 0,'-7'0'11'0,"18"-7"-14"0,-3 0 18 16,0-3-15-16,4 3 1 16,4-7 0-16,0-4 1 15,0 4-2-15,4-7 0 16,4 3 1-16,3 0 0 0,1 11-1 16,4 4 0-16,-4-1 0 15,-1 11 1-15,-3 4-1 16,-4 6 0-16,-4 12 0 15,-8-5 1-15,-8-2 0 16,-4-1 1-16,-4 0-1 16,-8 4 0-16,-4-1 0 15,-4-6 1-15,1-4-1 16,-1 0 0-16,0-3-1 16,0-1 0-16,4-3-4 15,1-3 0-15,7-1-4 16,0 1 0-16</inkml:trace>
          <inkml:trace contextRef="#ctx0" brushRef="#br0" timeOffset="-430.72">63 105 9 0,'-4'-25'4'0,"8"15"2"16,0 3-3-16,0-4 0 15,-4 11 0-15,0 0 3 16,0 0 0-16,0 14-7 16,0 0 0-16,0 4 4 15,-4 3 1-15,0 11-2 16,0 10 0-16,0-3-2 16,0 10 1-16,0 11-1 15,4 4 0-15,0-4 0 16,0 0 1-16,-4-4-1 15,4-6 0-15,-4-4 0 16,4-8 0-16,-4-2-2 0,0-15 0 16,0-4-4-16,4-10 0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01.9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0EBADB-29E4-4127-B3ED-42BE489E33A9}" emma:medium="tactile" emma:mode="ink">
          <msink:context xmlns:msink="http://schemas.microsoft.com/ink/2010/main" type="inkDrawing" rotatedBoundingBox="12713,10978 13553,10908 13561,11003 12721,11073" semanticType="callout" shapeName="Other">
            <msink:sourceLink direction="with" ref="{ACAE2901-BFA7-4984-AA31-A90DE59E3557}"/>
          </msink:context>
        </emma:interpretation>
      </emma:emma>
    </inkml:annotationXML>
    <inkml:trace contextRef="#ctx0" brushRef="#br0">1961 937 28 0,'0'-7'14'0,"8"0"-9"0,-8 7 18 15,0 0-21-15,0 0 1 0,0 0 1 16,0 0 0-16,4 0-4 16,-4 0 0-16,4 4 4 15,-4-4 0-15,0 0-1 16,0 0 1-16,4 0-2 31,0 0 1-31,4 3-2 16,0-3 1-16,0 0-2 0,0 0 1 15,4 4-1-15,3-4 1 16,5-4-1-16,4 4 1 16,12 4-1-16,0-4 0 15,7 0 1-15,-3 0 0 0,0-7-1 16,-1 3 0-16,1 1 0 16,4-1 0-16,-1 4 0 15,-3-3 0-15,0-1 0 16,-5 4 0-16,1 4 0 15,-4-4 0-15,-8 0 0 0,3 0 0 16,-7 0 0-16,-4 0 1 16,-4 0-1-16,-4 0 1 15,0-4 0-15,0 4 0 16,-4-7 0-16,-4 7 1 16,0 0-1-16,0-7 0 15,-4 7 0-15,-4-11 0 16,0 11 0-16,-4-3 0 15,0-1-1 1,-4 4 1-16,-4 0-1 0,-7 4 0 16,3-4 0-16,-4 3 1 15,0 1-1-15,0 0 0 16,1-1 0-16,-1 8 1 16,4-1-1-16,-4 1 0 0,-3-1 0 15,-1 5 0-15,-4-5 0 16,-4 1 0-16,1-1 0 15,-1-3 1-15,0 4-1 32,1-8 1-32,-9 1-1 15,4-4 1-15,5-4-4 16,3 1 0-16,4-1-13 0,12 4 0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28.9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EC3401-C866-4FF1-BF0C-95931E2C0FAD}" emma:medium="tactile" emma:mode="ink">
          <msink:context xmlns:msink="http://schemas.microsoft.com/ink/2010/main" type="inkDrawing"/>
        </emma:interpretation>
      </emma:emma>
    </inkml:annotationXML>
    <inkml:trace contextRef="#ctx0" brushRef="#br0">-4147-2505 12 0,'-16'11'6'0,"-4"52"-9"15,12-41 13-15,-4 2-9 31,-8 19 1-31,1 10 0 16,-9 3 0-16,-4 7-3 0,0-3 0 16,5-10-2-16,3-4 1 15</inkml:trace>
    <inkml:trace contextRef="#ctx0" brushRef="#br0" timeOffset="318.74">-3385-2000 20 0,'-44'17'10'0,"-7"29"-13"16,35-39 18-16,-8 7-15 16,-12 18 0-16,-7 7 1 15,-5 0 0-15,-4 17-2 16,9 4 1-16,-5 4 0 16,-8 10 1-16,-11-11-1 0,4 4 1 15,-1 4-5-15,8-8 1 16,9 1-3-16,15-1 1 0</inkml:trace>
    <inkml:trace contextRef="#ctx0" brushRef="#br0" timeOffset="635.55">-3139-1404 9 0,'-64'64'4'0,"5"10"6"15,39-50 4-15,-12 15-12 16,-15 14 0-16,-5 11 0 15,-7 3 0-15,-1 7-3 0,0-7 1 16,9 3 1-16,3 1 1 0,9-8-3 16,3-3 1-16,8 0-6 15,8-7 1-15</inkml:trace>
    <inkml:trace contextRef="#ctx0" brushRef="#br0" timeOffset="970.19">-2841-942 18 0,'-56'60'9'0,"-11"28"-5"15,47-59 11 1,-12-5-15-16,-4 12 1 16,-3 9-1-16,-1 5 1 0,4 13-2 15,0-3 1-15,1-3 0 16,-1-4 1-16,4 0-3 15,-4-1 0-15,13-6-4 16,11-3 0-16</inkml:trace>
    <inkml:trace contextRef="#ctx0" brushRef="#br0" timeOffset="1256.87">-2488-459 17 0,'-52'46'8'0,"16"21"-6"0,29-49 11 0,-5 10-12 15,0 0 1-15,-4 8-1 16,-4 3 1-16,0-1-4 16,-4-2 1-16,-3 2-4 15,7-2 0-15</inkml:trace>
    <inkml:trace contextRef="#ctx0" brushRef="#br0" timeOffset="1522.77">-2095-229 26 0,'-40'39'13'0,"-12"3"-17"0,33-17 22 15,-9-1-23-15,-8 8 0 16,0 7-8-16,5 0 1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1:05.351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3EB611-10F6-431A-BA02-92CC8421E442}" emma:medium="tactile" emma:mode="ink">
          <msink:context xmlns:msink="http://schemas.microsoft.com/ink/2010/main" type="writingRegion" rotatedBoundingBox="22249,5140 25787,9666 23955,11098 20417,6572"/>
        </emma:interpretation>
      </emma:emma>
    </inkml:annotationXML>
    <inkml:traceGroup>
      <inkml:annotationXML>
        <emma:emma xmlns:emma="http://www.w3.org/2003/04/emma" version="1.0">
          <emma:interpretation id="{7AE62129-5750-4E54-99E0-5C87937652F9}" emma:medium="tactile" emma:mode="ink">
            <msink:context xmlns:msink="http://schemas.microsoft.com/ink/2010/main" type="paragraph" rotatedBoundingBox="22249,5140 25787,9666 23955,11098 20417,6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2E7D53-33DC-4DE7-8825-846B00B8E4AF}" emma:medium="tactile" emma:mode="ink">
              <msink:context xmlns:msink="http://schemas.microsoft.com/ink/2010/main" type="line" rotatedBoundingBox="22249,5140 25787,9666 23955,11098 20417,6572"/>
            </emma:interpretation>
          </emma:emma>
        </inkml:annotationXML>
        <inkml:traceGroup>
          <inkml:annotationXML>
            <emma:emma xmlns:emma="http://www.w3.org/2003/04/emma" version="1.0">
              <emma:interpretation id="{3CC7632E-76EB-4166-B9FF-371784CAF016}" emma:medium="tactile" emma:mode="ink">
                <msink:context xmlns:msink="http://schemas.microsoft.com/ink/2010/main" type="inkWord" rotatedBoundingBox="22249,5140 25787,9666 23955,11098 20417,6572">
                  <msink:destinationLink direction="with" ref="{CC4FFB4C-019C-4409-B385-66EBDCC119E2}"/>
                </msink:context>
              </emma:interpretation>
            </emma:emma>
          </inkml:annotationXML>
          <inkml:trace contextRef="#ctx0" brushRef="#br0">3560 1269 23 0,'4'0'11'0,"0"4"-8"0,-4-4 11 15,0 0-13-15,0 0 1 16,0 0 0-16,0 0 0 15,0 0-3-15,-4 0 1 16,0 0 2-16,-4 4 0 0,0-1-1 16,0 1 0-16,-4 3 0 15,0 0 0-15,-8-4 0 16,0 11 0-16,1-7-1 16,-1 4 1-16,4 0-1 15,4-1 1-15,0 4-1 16,0-3 1-16,-4-4-1 0,0 0 0 15,1 0 0-15,3 0 0 16,0-3 0-16,0 3 0 16,4-4 0-16,0 1 0 15,0-1 0-15,4 1 0 0,0-4 0 16,0 3 0-16,4-3 0 16,0 4 0-16,0-4-1 15,4 0 1-15,0 3 0 16,4 1 1-16,0 3-1 31,4 0 0-31,0 0 0 16,-4 0 0-16,0 0 0 15,0 4 1-15,0-1-1 16,3 1 0-16,1-1 0 0,-4 1 0 16,0 0 0-16,0-1 1 15,0 1-1-15,0-1 0 16,0-3 0-16,-4 1 1 0,0-5-1 15,0 1 1-15,0-1 0 16,-4-3 0-16,0 0-1 0,0 0 0 16,0-3-9-16,0 3 0 15</inkml:trace>
          <inkml:trace contextRef="#ctx0" brushRef="#br1" timeOffset="4897.68">2814 1527 20 0,'4'-4'10'0,"-4"8"-4"15,0 0 10-15,-4 3-15 16,0 0 0-16,-4 7 1 15,-4 0 1-15,4 7-3 32,-8 7 1-32,-8 0 1 15,-4 1 0-15,1-5 0 0,3 1 0 16,0 0-3-16,4-8 0 16,4-2-8-16,12-5 1 0</inkml:trace>
          <inkml:trace contextRef="#ctx0" brushRef="#br1" timeOffset="5183.26">3266 1573 26 0,'-8'0'13'0,"-12"18"-15"16,8-11 18-16,-3 3-15 0,-5 4 1 16,-8 7 2-16,-4 11 1 15,-4-4-6-15,-3 8 1 16,3-5 3-16,0-2 0 16,5-1-1-16,-1-3 0 15,8-1-5-15,8-10 1 16,8 0-7-16,16-6 0 0</inkml:trace>
          <inkml:trace contextRef="#ctx0" brushRef="#br1" timeOffset="5482.44">3603 1566 28 0,'-31'35'14'0,"-25"-3"-10"16,36-11 20-16,-4 7-24 15,1 8 1-15,-1 2-1 16,-8-2 1-16,0 2-1 16,1-2 0-16,-1-1 0 15,0 0 1-15,4-7-1 0,8-3 0 16,5-7-3-16,3-4 1 15,0-4-7-15,8-6 1 16,12-4-1-16,16-4 0 16</inkml:trace>
          <inkml:trace contextRef="#ctx0" brushRef="#br0" timeOffset="828.14">3361 2278 16 0,'-4'-3'8'0,"12"-4"1"0,-8 7 1 0,0 0-9 16,0 0 1-16,0 0 1 31,0 0 0-31,0 0-4 16,0 0 1-16,0 3 2 15,0 1 1-15,0 3-1 16,0 4 0-16,4 3-1 15,0 0 1-15,0-4-1 16,0 8 0-16,0-7 0 0,4-1 0 16,0 4-1-16,0 0 1 15,0 0 0-15,-4 1 0 16,4-5-1-16,0 4 1 16,-4 0-1-16,0-7 1 0,0 4-1 15,0-4 1-15,-4 0 0 16,0 0 0-16,0-3-1 15,-4 3 1-15,4-4 0 16,-4 4 0-16,-4-3-1 0,0 3 1 31,0 0-1-31,-4 0 1 16,0-3-1-16,4-1 0 16,0 1 0-16,0-1 1 15,0 1-1-15,0-1 0 0,4-3 0 16,0 4 0-16,1-1-3 15,3 1 1-15,0-4-8 16,7 7 0-16</inkml:trace>
          <inkml:trace contextRef="#ctx0" brushRef="#br0" timeOffset="2132.31">4445 2469 16 0,'4'7'8'0,"-4"-7"-1"0,-4 4 3 0,4-4-9 15,0 0 0-15,0 0 1 16,0 0 0-16,4 0-2 16,0 0 0-16,4-4 2 15,-4-3 1-15,4 0-1 16,-4 0 0-16,4 0-1 16,-1-4 1-16,1 1-1 15,0-5 0-15,4-6-1 16,-4-3 0-16,4-1 0 31,-4-3 1-31,0 3-1 0,0 0 0 16,0 1 0-16,-4 2 0 15,0 1 1-15,0 4 0 16,0 3-1-16,0-1 1 0,0 5-1 16,0-1 1-16,0 4-1 15,-4 0 1-15,4 4-1 0,-4 3 0 16,0 0 0-16,4 0 0 15,0 3 0-15,-1 4 0 16,9 0 0-16,-8 4 0 16,0-1 0-16,4 5 1 15,0-1-1-15,0 3 1 16,0-3-1-16,0 4 1 16,0 0 0-16,0-4 0 15,0 3-1 1,4 1 0-16,-4 0 0 15,4-1 1-15,-1-3 0 16,-3-3 0-16,0 0-1 16,0-4 1-16,0 0-1 15,-4-4 1-15,0 4-5 0,-4-3 0 0,8 6-6 16,-8-3 1-16</inkml:trace>
          <inkml:trace contextRef="#ctx0" brushRef="#br1" timeOffset="5746.18">3977 1598 29 0,'-12'17'14'0,"4"22"-14"16,-4-25 29-16,-12 11-28 0,-8 7 1 0,-7 6 0 16,-5 8 1-16,-4 7-4 15,1-7 1-15,-5 0 1 16,4 7 0-16,5-7 0 15,3-4 0-15,4-7-2 16,13-7 0-16,3-6-3 0,8-5 0 16,4-6-6-16,16-15 0 15</inkml:trace>
          <inkml:trace contextRef="#ctx0" brushRef="#br1" timeOffset="6015.09">4183 1643 35 0,'-24'22'17'0,"-4"41"-22"16,16-45 28-16,-3 10-22 16,-9 7 0-16,-4 11 1 15,0 0 0-15,-4 0-3 16,-3 3 1-16,-5 1 1 15,8-5 0-15,1-6-1 16,7-3 1-16,4-8-1 16,4-4 0-16,4-6-4 31,4-4 1-31,4-10-7 16,12-8 1-16</inkml:trace>
          <inkml:trace contextRef="#ctx0" brushRef="#br1" timeOffset="6262.89">4365 1940 30 0,'-19'32'15'0,"-9"3"-12"0,16-21 22 15,-8 0-24-15,-8 7 0 16,-3 11 1-16,-9 7 0 15,0 7-3-15,1 3 0 16,7 0 2-16,-8 8 0 16,4-11-1-16,5-4 1 0,-1 0-3 31,4-10 1-31,8-4-9 16,8-3 1-16</inkml:trace>
          <inkml:trace contextRef="#ctx0" brushRef="#br1" timeOffset="6516.58">4436 2282 34 0,'-20'0'17'16,"-4"42"-21"-16,20-28 25 0,-8 4-19 15,-4 7 1-15,-4 3 0 16,-8 0 1-16,0 4-6 15,-4 7 1-15,0 0 2 16,0-11 1-16,4 0-2 0,4 0 1 16,8 0-4-16,4-6 0 15,4-5-7-15,8-3 0 32</inkml:trace>
          <inkml:trace contextRef="#ctx0" brushRef="#br1" timeOffset="6716.78">4481 2681 34 0,'-20'17'17'0,"-20"-17"-16"15,32 7 25-15,-4 7-25 16,-4 4 0-16,-4 7 0 0,1 3 0 0,-5-3-3 15,0-1 0-15,0 5-8 16,8-1 1-16</inkml:trace>
          <inkml:trace contextRef="#ctx0" brushRef="#br1" timeOffset="-142105.18">5149 1280 17 0,'-12'-11'8'0,"-4"4"-4"0,4 4 6 15,-4 3-9-15,-4 0 0 16,0 3 1-16,-7 4 1 16,-1 4-4-16,-4 3 1 15,0 0 1-15,1-3 1 16,-1 6-1-16,4 5 0 15,4 2 0-15,1 8 0 16,7-4 0-16,8 0 0 16,4 1 0-16,8-1 0 15,8 0 0-15,7-3 0 0,9-1 0 16,8-6 1-16,0-4-1 16,7-7 1-16,5-3-3 15,4-8 0-15,-5-6-7 16,1-1 1-16</inkml:trace>
          <inkml:trace contextRef="#ctx0" brushRef="#br0" timeOffset="-58502.75">6080 5175 28 0,'-8'-4'14'0,"16"15"-14"0,-4-8 18 16,0-3-15-16,4 4 0 0,4-8 1 15,0 8 1-15,4 3-7 16,-1 0 1-16,1 4 3 16,0 3 0-16,0 0-2 15,0 3 1-15,0 1-1 0,-4 0 1 16,-8-1 0-16,-4 1 0 16,-12 0 0-16,8-1 0 15,-12 4 0-15,-4-3 1 16,-8 0-2-1,-3 3 1-15,-5 4-1 16,12-1 1-16,-8 1-2 16,16-4 0-16,0-3-4 15,5-1 0-15,7 1-6 16,8-4 1-16</inkml:trace>
          <inkml:trace contextRef="#ctx0" brushRef="#br0" timeOffset="-58033.86">6517 5496 31 0,'0'-4'15'0,"3"15"-10"0,-3-8 22 16,4 8-26-16,-4 0 0 15,4 6 1-15,0 4 0 0,0 0-2 16,0 4 0-16,0 3 2 16,0 8 0-16,-4-8-1 15,8-7 1-15,-4 0-1 16,4 0 1-16,0 1 0 15,0-5 0-15,-4-3-1 16,0 0 1-16,0-3 0 0,0-4 0 16,0-3-1-16,-4-4 1 15,8-7-1-15,-4-1 0 16,12 1 0-16,-4-10 0 16,3-11-1-16,9-4 1 15,4-7-2-15,0-3 1 0,11-8-3 16,1 1 0-16,4-4-4 31,3 0 0-31,-3 4-7 16,0-4 0-16</inkml:trace>
          <inkml:trace contextRef="#ctx0" brushRef="#br1" timeOffset="-143405.18">4871 3315 17 0,'-4'0'8'0,"4"-3"-4"0,0 3 6 16,0 0-8-16,0 0 0 15,0 7 1-15,0 4 0 0,0 3-4 16,0 7 0-16,0 4 3 16,0 10 1-16,0 0-2 15,4 4 1-15,0 0-1 16,0-4 0-16,0-3-1 16,0-4 1-16,0 0-1 15,0-7 1-15,0-3-2 16,-4 0 0-16,0-11-5 15,0-4 1-15,0-3-2 16,8-10 0-16</inkml:trace>
          <inkml:trace contextRef="#ctx0" brushRef="#br1" timeOffset="-142905.16">4756 3326 21 0,'-8'-14'10'0,"8"-7"-10"0,4 14 19 16,0-4-18-16,4 1 0 15,4 6 0-15,4-3 1 16,7-4-3-16,5 1 1 16,4-1 1-16,0 1 0 15,3 3-1-15,1 3 0 16,0 4 0-16,0 4 0 15,-1 6-1-15,-7-3 1 0,-4 4 0 16,-4 3 0-16,-12 4 0 16,-4-1 1-16,-8 4 0 15,-8-3 0-15,-4 0 0 16,0-1 0-16,-4-3 0 16,0 0 0-16,0-3 0 15,1-4 0-15,3-3 0 16,0-1 0-16,4-3-1 15,4 0 1-15,4-3-1 16,4 3 0-16,8-7 0 16,4 0 0-16,4 3 0 15,4 0 0-15,7 4 0 0,1 4 0 16,4 7-1-16,-4-1 1 16,-9 11 0-16,1 4 0 31,-4 17 0-31,-4 1 1 15,-4-5 0-15,-12-6 0 16,-4-4 0-16,-8 1 0 16,-8-8 0-16,-7 0 1 0,-5-3-2 15,-4-11 1-15,-3-4-1 16,-5-6 0-16,0-1-3 16,1-3 0-16,-1-3-7 15,12-1 1-15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10.3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200BA0-3CC3-49ED-9043-B9890412A42F}" emma:medium="tactile" emma:mode="ink">
          <msink:context xmlns:msink="http://schemas.microsoft.com/ink/2010/main" type="writingRegion" rotatedBoundingBox="17867,4839 18371,4839 18371,5506 17867,5506"/>
        </emma:interpretation>
      </emma:emma>
    </inkml:annotationXML>
    <inkml:traceGroup>
      <inkml:annotationXML>
        <emma:emma xmlns:emma="http://www.w3.org/2003/04/emma" version="1.0">
          <emma:interpretation id="{DD72AAD8-E1E6-45D1-9579-356DB960901A}" emma:medium="tactile" emma:mode="ink">
            <msink:context xmlns:msink="http://schemas.microsoft.com/ink/2010/main" type="paragraph" rotatedBoundingBox="17867,4839 18371,4839 18371,5506 17867,5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1A7EE8-397F-47F8-879A-62E60B3EBB73}" emma:medium="tactile" emma:mode="ink">
              <msink:context xmlns:msink="http://schemas.microsoft.com/ink/2010/main" type="line" rotatedBoundingBox="17867,4839 18371,4839 18371,5506 17867,5506"/>
            </emma:interpretation>
          </emma:emma>
        </inkml:annotationXML>
        <inkml:traceGroup>
          <inkml:annotationXML>
            <emma:emma xmlns:emma="http://www.w3.org/2003/04/emma" version="1.0">
              <emma:interpretation id="{C7FD3E5D-5355-4F42-A0E8-1F0136B829B0}" emma:medium="tactile" emma:mode="ink">
                <msink:context xmlns:msink="http://schemas.microsoft.com/ink/2010/main" type="inkWord" rotatedBoundingBox="17867,4839 18371,4839 18371,5506 17867,5506">
                  <msink:destinationLink direction="to" ref="{E3EC65FB-D6E2-492E-A0C5-6737653FAE68}"/>
                </msink:context>
              </emma:interpretation>
            </emma:emma>
          </inkml:annotationXML>
          <inkml:trace contextRef="#ctx0" brushRef="#br0">143 35 22 0,'0'-18'11'0,"0"22"-8"0,0-4 11 15,0 0-12-15,0 0 0 16,0 7 1-16,0 0 0 16,0 3-3-16,0 4 0 15,0 8 2-15,-4-1 1 16,-4 7-1 0,0 7 0-16,-4 4-1 15,4 0 1-15,0 7-2 16,-4 7 1-16,4-11 0 15,-4 0 0-15,0 4-1 16,1-7 1-16,3-7-1 16,0-4 1-16,0-3-1 0,0-4 0 15,4-4 0-15,0 1 0 16,4-7 0-16,0-8 0 0,0-6 0 16,0 3 0-16,0-11-1 15,0-7 1-15,0 1-1 16,4-11 1-16,0-4-1 15,0 0 1-15,0-3-2 16,4-4 0-16,0-3 0 16,0-1 1-16,7 8-1 15,1-11 1-15,4 0 0 0,0 4 0 16,8 7 0-16,0-1 1 31,-1 5 0-31,1 3 0 16,0 6 0-16,4 1 1 15,-1 7-1-15,5 3 1 0,-4 11 0 16,0 8 0-16,-5 2 0 16,-3 4 1-16,-8 4-1 15,-4 7 0-15,-4-1 0 16,-4-3 1-16,-8 4-1 16,-8 0 0-16,-8 0 0 0,-8-1 0 15,-3-3-1-15,-1 1 1 16,-8-5-1-16,-7-3 0 15,-5-3 0-15,4-1 0 0,9-2-3 16,-1-5 0-16,12 1-7 16,8-4 1-16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41.4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4BF8D97-CC56-40F8-B239-7BC570D02A89}" emma:medium="tactile" emma:mode="ink">
          <msink:context xmlns:msink="http://schemas.microsoft.com/ink/2010/main" type="inkDrawing" rotatedBoundingBox="15794,9797 16231,10040 16069,10332 15632,10089" shapeName="Other">
            <msink:destinationLink direction="with" ref="{33A1C82D-9E96-4107-B5AD-F97FF47B7B3E}"/>
          </msink:context>
        </emma:interpretation>
      </emma:emma>
    </inkml:annotationXML>
    <inkml:trace contextRef="#ctx0" brushRef="#br0">-2123 5048 22 0,'4'-4'11'0,"7"11"-7"16,-3-7 14-16,0 0-17 0,4 0 0 0,8 0 0 16,0 7 0-16,4 0-1 15,4 4 0-15,-1 3 0 16,9 0 1-16,4-3-1 16,-5-1 1-16,5 1-1 31,-4 3 0-31,-4-3 0 15,-1-1 0-15,-7-3 1 16,-4 0 0-16,-4 0 0 0,-8 0 1 16,-8 4 0-16,-4 0 0 15,-4 3 0-15,-8 0 1 0,0 3-2 16,-8 5 1 0,-3-1-2-16,-1 0 0 0,0 7-4 15,-8 0 0-15,4 1-6 16,1-5 0-16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57.8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5AB0A7-F4C8-4D88-8D46-639BDC2F0ABF}" emma:medium="tactile" emma:mode="ink">
          <msink:context xmlns:msink="http://schemas.microsoft.com/ink/2010/main" type="writingRegion" rotatedBoundingBox="15062,5507 15482,10039 11947,10367 11527,5835"/>
        </emma:interpretation>
      </emma:emma>
    </inkml:annotationXML>
    <inkml:traceGroup>
      <inkml:annotationXML>
        <emma:emma xmlns:emma="http://www.w3.org/2003/04/emma" version="1.0">
          <emma:interpretation id="{B48738E1-6C77-4E0E-A376-49EA098C53B8}" emma:medium="tactile" emma:mode="ink">
            <msink:context xmlns:msink="http://schemas.microsoft.com/ink/2010/main" type="paragraph" rotatedBoundingBox="15170,6228 14801,10109 13967,10029 14337,6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02EC16-8BC8-464D-AE9A-D13E5DA68DD2}" emma:medium="tactile" emma:mode="ink">
              <msink:context xmlns:msink="http://schemas.microsoft.com/ink/2010/main" type="inkBullet" rotatedBoundingBox="15170,6228 15144,6501 14904,6478 14930,6205"/>
            </emma:interpretation>
          </emma:emma>
        </inkml:annotationXML>
        <inkml:trace contextRef="#ctx0" brushRef="#br0">-210 2339 22 0,'-8'42'11'0,"16"11"-15"15,-8-49 22 1,4 13-21-16,0 4 0 15,0-3-8-15,0 0 0 16</inkml:trace>
      </inkml:traceGroup>
      <inkml:traceGroup>
        <inkml:annotationXML>
          <emma:emma xmlns:emma="http://www.w3.org/2003/04/emma" version="1.0">
            <emma:interpretation id="{B2489E38-34C7-40D6-949C-26C4EA46F28C}" emma:medium="tactile" emma:mode="ink">
              <msink:context xmlns:msink="http://schemas.microsoft.com/ink/2010/main" type="line" rotatedBoundingBox="15094,6704 14770,10106 13967,10029 14291,6628"/>
            </emma:interpretation>
          </emma:emma>
        </inkml:annotationXML>
        <inkml:traceGroup>
          <inkml:annotationXML>
            <emma:emma xmlns:emma="http://www.w3.org/2003/04/emma" version="1.0">
              <emma:interpretation id="{82C26CA4-1C47-461C-B244-20E26EA74702}" emma:medium="tactile" emma:mode="ink">
                <msink:context xmlns:msink="http://schemas.microsoft.com/ink/2010/main" type="inkWord" rotatedBoundingBox="15094,6704 14770,10106 13967,10029 14291,6628">
                  <msink:destinationLink direction="with" ref="{F8546266-C3B5-4711-852D-F7FDBC77165E}"/>
                  <msink:destinationLink direction="with" ref="{498F4EDC-77A0-4302-93B8-6A357FAEF2F5}"/>
                  <msink:destinationLink direction="with" ref="{D5D9D6DC-19E3-462F-B29F-E215FC2B1FDF}"/>
                </msink:context>
              </emma:interpretation>
            </emma:emma>
          </inkml:annotationXML>
          <inkml:trace contextRef="#ctx0" brushRef="#br0" timeOffset="-79405.18">172 14 16 0,'-4'-4'8'0,"4"-3"-5"16,0 7 8-16,0 0-9 15,-4 0 0-15,0 0 2 16,-4-3 0-16,-4 3-5 15,-4 3 0-15,1 4 3 16,-5 7 1-16,0 0-2 16,0 4 1-16,0 3-2 15,4 4 1-15,4-4-1 0,9-3 1 16,6-1-1-16,1 5 1 16,4 6-1-16,8-3 1 15,0-8 0-15,8-6 0 16,-4-4 0-16,0-4 0 15,-1-3-4-15,5-10 1 16,12-4-6-16,8-4 1 16</inkml:trace>
          <inkml:trace contextRef="#ctx0" brushRef="#br0" timeOffset="-381">-258 797 22 0,'0'35'11'0,"0"1"-9"0,0-29 14 0,0 0-16 16,0 3 0-16,4-3-12 15,0 4 0-15</inkml:trace>
          <inkml:trace contextRef="#ctx0" brushRef="#br0" timeOffset="-247">-238 1242 20 0,'-8'45'10'0,"4"-27"-7"0,4-11 13 0,0 0-16 0,0 4 1 16,4-1-9-16,0 5 1 15,0-1 4 1,0 3 1-16</inkml:trace>
          <inkml:trace contextRef="#ctx0" brushRef="#br0" timeOffset="320">-181 3612 9 0,'4'39'4'0,"4"0"1"15,-5-25 0-15,1 0-1 16,0 4 0-16,0-1 2 16,-4 1 1-16,0 3-9 0,3 0 1 15,-3-3 5-15,4 0 0 16,-4-4-6-16,0-4 1 16,0-3-5-16,-4 0 0 0</inkml:trace>
          <inkml:trace contextRef="#ctx0" brushRef="#br0" timeOffset="-496">-333 437 25 0,'-4'7'12'0,"8"-14"-13"15,-4 11 17-15,0-1-16 31,4 4 0-31,8 4-12 16,-4-4 0-16</inkml:trace>
          <inkml:trace contextRef="#ctx0" brushRef="#br0" timeOffset="-144">-246 1810 26 0,'-4'31'13'0,"12"5"-18"0,-8-33 24 0,4 4-32 16,0 4 1-16</inkml:trace>
          <inkml:trace contextRef="#ctx0" brushRef="#br0" timeOffset="3055.46">-429 2963 33 0,'-23'14'16'0,"-9"36"-19"15,12-40 31-15,-16 15-27 16,-11-4 0-16,-5 7 0 16,-3 8 1-16,-1 6-5 15,-4 4 0-15,9 0-6 16,7 7 0-16</inkml:trace>
        </inkml:traceGroup>
      </inkml:traceGroup>
    </inkml:traceGroup>
    <inkml:traceGroup>
      <inkml:annotationXML>
        <emma:emma xmlns:emma="http://www.w3.org/2003/04/emma" version="1.0">
          <emma:interpretation id="{AE808D92-CA0C-46BE-8B48-4AA57F6580C9}" emma:medium="tactile" emma:mode="ink">
            <msink:context xmlns:msink="http://schemas.microsoft.com/ink/2010/main" type="paragraph" rotatedBoundingBox="12689,5727 13081,9954 11919,10062 11527,5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86182-2FA6-43A3-9717-CD47650357D6}" emma:medium="tactile" emma:mode="ink">
              <msink:context xmlns:msink="http://schemas.microsoft.com/ink/2010/main" type="line" rotatedBoundingBox="12689,5727 13081,9954 11919,10062 11527,5835"/>
            </emma:interpretation>
          </emma:emma>
        </inkml:annotationXML>
        <inkml:traceGroup>
          <inkml:annotationXML>
            <emma:emma xmlns:emma="http://www.w3.org/2003/04/emma" version="1.0">
              <emma:interpretation id="{47F264BD-F76C-4188-89C5-FA42EEFC7F7E}" emma:medium="tactile" emma:mode="ink">
                <msink:context xmlns:msink="http://schemas.microsoft.com/ink/2010/main" type="inkWord" rotatedBoundingBox="12689,5727 13081,9954 11919,10062 11527,5835">
                  <msink:destinationLink direction="with" ref="{F8546266-C3B5-4711-852D-F7FDBC77165E}"/>
                  <msink:destinationLink direction="with" ref="{498F4EDC-77A0-4302-93B8-6A357FAEF2F5}"/>
                  <msink:destinationLink direction="with" ref="{88ADA421-34B1-48CA-B57D-EC6004B74996}"/>
                </msink:context>
              </emma:interpretation>
            </emma:emma>
          </inkml:annotationXML>
          <inkml:trace contextRef="#ctx0" brushRef="#br0" timeOffset="-78405.18">-3332 148 7 0,'-8'0'3'0,"12"-4"7"0,-4 4-4 16,0 0-3-16,0 0 1 15,0 0 1-15,0 0 0 16,0 0-7-16,4-3 1 0,4-4 4 16,0-4 1-16,0-6-3 15,3-5 1-15,5 5-2 16,0-4 1-16,0-15-1 15,4-3 1-15,0 1-1 16,4 2 0-16,-1-9 0 16,-3 6 0-16,0 0 0 15,-4-3 0-15,0 6-1 16,4 5 1-16,-4 9 0 16,-5 5 0-16,-3 3 0 15,-4 0 0-15,0 6-1 16,-4 1 1-16,0 11 0 15,-4-1 0-15,4 12-1 16,0 9 1-16,4 1 0 16,0 0 0-1,12 24-1 1,0-3 1-16,-4-7 0 0,0 0 0 16,0-8 0-16,-4-3 1 15,0 1-1-15,-4-5 0 16,0-2 0-16,0-5 1 15,-1 1-1-15,1-4 0 16,0-3-3-16,-4-4 0 16,0-4-3-16,0-3 0 15</inkml:trace>
          <inkml:trace contextRef="#ctx0" brushRef="#br0" timeOffset="-78105.18">-3289-4 22 0,'-12'0'11'0,"12"7"-14"16,0-7 18-16,0 0-13 15,0 0 0-15,8-7 2 16,0 4 0-16,8 6-4 16,0 1 0-16,4-8 3 15,12 1 0-15,3-8-1 16,9-3 0-16,4 0-7 16,-5 0 0-16,5 0-3 0,0 3 0 15</inkml:trace>
          <inkml:trace contextRef="#ctx0" brushRef="#br0" timeOffset="-2731.63">-2345 469 13 0,'-4'-7'6'0,"4"3"3"0,0 4 1 16,0 0-9-16,-4 0 0 15,0 0 2-15,-4 0 0 16,0 4-4-16,0 0 1 0,-4-1 1 16,0-3 1-16,0 4-1 15,0-4 1-15,0-4-1 16,0 4 0-16,0 0 0 16,1 0 0-16,-1 0-1 15,-4-3 1-15,0-1 0 16,0 0 0-16,4 1 0 15,0-1 0-15,0 4-1 0,-4-3 1 16,5 3-1-16,-1-4 1 16,4 4 0-16,-4 0 0 0,4-7-1 15,-4 0 1-15,4 0-1 16,-4 0 1-16,4 4 0 16,-4-1 0-16,0-3-1 31,0 3 0-31,5 4 0 15,-1 0 0-15,0 4-2 16,0-8 1-16,0 8-7 16,4 3 0-16</inkml:trace>
          <inkml:trace contextRef="#ctx0" brushRef="#br0" timeOffset="-1814.71">-2806 540 25 0,'-8'0'12'0,"12"7"-13"16,-4-7 15-16,0 0-14 15,0 0 0-15,4 7-13 0,4 3 1 16</inkml:trace>
          <inkml:trace contextRef="#ctx0" brushRef="#br0" timeOffset="1618">-2127 596 15 0,'0'4'7'0,"-12"10"2"16,4-11 9-16,-4 11-17 16,-4 0 1-16,-8 11 0 15,-7 10 0-15,-1 8-3 16,-12 10 1-16,-3 3 1 16,-9 8 0-16,0-1-1 15,9-6 1-15,3-12-3 16,8-9 1-16,9-1-6 0,11-3 0 15</inkml:trace>
          <inkml:trace contextRef="#ctx0" brushRef="#br0" timeOffset="-1680.01">-2726 882 23 0,'-8'21'11'0,"16"32"-12"15,-8-39 16-15,0 4-15 16,0-1 0-16,0 8-12 0,4 3 1 16</inkml:trace>
          <inkml:trace contextRef="#ctx0" brushRef="#br0" timeOffset="-1564">-2722 1485 18 0,'-3'39'9'0,"3"-14"-6"16,0-18 10-16,3 3-15 15,1 1 0-15,0 3-9 16,-4 7 1-16</inkml:trace>
          <inkml:trace contextRef="#ctx0" brushRef="#br0" timeOffset="-1462.94">-2726 1961 22 0,'-12'25'11'0,"4"35"-14"0,8-46 18 0,-4 4-26 15,0 3 0-15</inkml:trace>
          <inkml:trace contextRef="#ctx0" brushRef="#br0" timeOffset="-1332.54">-2707 2702 19 0,'-4'50'9'0,"0"-5"-27"0,4-27 20 0,0 3-5 15,0 4 0-15</inkml:trace>
          <inkml:trace contextRef="#ctx0" brushRef="#br0" timeOffset="-1086.17">-2643 3432 13 0,'0'57'6'0,"0"-1"-8"31,0-38 12-31,0 0-10 0,0-1 0 0,0 4 3 32,0 8 1-32,0-5-3 0,0 1 1 15,0-4 2-15,-4-3 1 16,0-4 0-16,0 0 1 15,0 0-2-15,0-3 0 0,4-1-5 16,0-3 1-16,0-3-8 16,-4-1 0-16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54.2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8F4EDC-77A0-4302-93B8-6A357FAEF2F5}" emma:medium="tactile" emma:mode="ink">
          <msink:context xmlns:msink="http://schemas.microsoft.com/ink/2010/main" type="inkDrawing" rotatedBoundingBox="13184,6651 13498,6240 13765,6444 13451,6854" semanticType="callout" shapeName="Other">
            <msink:sourceLink direction="with" ref="{47F264BD-F76C-4188-89C5-FA42EEFC7F7E}"/>
            <msink:sourceLink direction="with" ref="{82C26CA4-1C47-461C-B244-20E26EA74702}"/>
          </msink:context>
        </emma:interpretation>
      </emma:emma>
    </inkml:annotationXML>
    <inkml:trace contextRef="#ctx0" brushRef="#br0">-1290 120 23 0,'0'0'11'0,"-4"3"-10"15,0-3 13-15,0 0-13 16,0 4 0-16,0-1 1 16,-4 1 1-16,0-1-4 15,1 4 1-15,-5 1 1 0,-4 2 1 16,-4 1-1-16,0 3 1 16,-4 0-2-16,-7 0 1 15,3-3-1-15,0-1 1 16,0 8 0-16,0-1 0 15,5 1-1-15,3-4 1 0,0 4-1 16,0 0 1-16,4-8-1 16,4 8 1-16,0-8-1 15,4 4 0-15,1 1 0 16,3-8 0-16,0-4 0 0,0 8 1 31,4-4-1-31,0 0 0 31,8 0 0-31,-1 0 0 16,5 0 0-16,0 0 0 0,4 0 0 16,0-3 0-16,4 6 0 15,0-3 0-15,0 0 0 16,-1 0 0-16,1 4 0 16,0 0 1-16,0-4-1 15,-4 0 0-15,0 0 0 16,0 0 0-16,-1-4 0 15,-7 1 1-15,0-1-1 0,-4 1 1 16,-4-1-4-16,0 1 0 16,-4-4-6-16,-4 7 1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40:00.6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D9D6DC-19E3-462F-B29F-E215FC2B1FDF}" emma:medium="tactile" emma:mode="ink">
          <msink:context xmlns:msink="http://schemas.microsoft.com/ink/2010/main" type="inkDrawing" rotatedBoundingBox="13214,9551 14148,8741 14183,8782 13250,9592" semanticType="callout" shapeName="Other">
            <msink:sourceLink direction="with" ref="{ACAE2901-BFA7-4984-AA31-A90DE59E3557}"/>
            <msink:sourceLink direction="with" ref="{82C26CA4-1C47-461C-B244-20E26EA74702}"/>
          </msink:context>
        </emma:interpretation>
      </emma:emma>
    </inkml:annotationXML>
    <inkml:trace contextRef="#ctx0" brushRef="#br0">-742 2554 29 0,'-40'21'14'0,"-55"50"-17"0,59-50 23 16,-3 11-18-16,-1 13 0 0,-16 8 1 16,-15 4 1-16,-1 3-5 15,-7 0 0-15,-4 0 2 16,7 0 1-16,9 0-1 0,11-7 0 16,5 0-2-16,11-11 1 15,16-7-8-15,12-14 1 16,16-14-2-16,16-10 0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42.5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D82AFB0-FC57-41CC-9E39-EC11FA290251}" emma:medium="tactile" emma:mode="ink">
          <msink:context xmlns:msink="http://schemas.microsoft.com/ink/2010/main" type="writingRegion" rotatedBoundingBox="9842,4910 10235,4910 10235,5697 9842,5697"/>
        </emma:interpretation>
      </emma:emma>
    </inkml:annotationXML>
    <inkml:traceGroup>
      <inkml:annotationXML>
        <emma:emma xmlns:emma="http://www.w3.org/2003/04/emma" version="1.0">
          <emma:interpretation id="{9FA332E8-3F1C-4491-9E78-87DB21E85A0C}" emma:medium="tactile" emma:mode="ink">
            <msink:context xmlns:msink="http://schemas.microsoft.com/ink/2010/main" type="paragraph" rotatedBoundingBox="9842,4910 10235,4910 10235,5697 9842,5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2C579-98FB-42E5-ABDE-1EFE835946F7}" emma:medium="tactile" emma:mode="ink">
              <msink:context xmlns:msink="http://schemas.microsoft.com/ink/2010/main" type="line" rotatedBoundingBox="9842,4910 10235,4910 10235,5697 9842,5697"/>
            </emma:interpretation>
          </emma:emma>
        </inkml:annotationXML>
        <inkml:traceGroup>
          <inkml:annotationXML>
            <emma:emma xmlns:emma="http://www.w3.org/2003/04/emma" version="1.0">
              <emma:interpretation id="{5C4C2337-8816-435F-B60E-8EB12F54E3C6}" emma:medium="tactile" emma:mode="ink">
                <msink:context xmlns:msink="http://schemas.microsoft.com/ink/2010/main" type="inkWord" rotatedBoundingBox="9842,4910 10235,4910 10235,5697 9842,5697">
                  <msink:destinationLink direction="to" ref="{F58D8077-03D2-45D7-B750-AC597427694B}"/>
                </msink:context>
              </emma:interpretation>
            </emma:emma>
          </inkml:annotationXML>
          <inkml:trace contextRef="#ctx0" brushRef="#br0">-4913-1288 19 0,'-12'-7'9'0,"20"-7"-7"15,-8 14 9-15,0 4-10 16,0-1 1-16,-4 8 0 16,-4 6 1-16,0 1-4 15,0 3 1-15,-4 11 1 16,0 10 1-16,0 8-2 16,4 13 1-16,0 4-1 15,0 0 0-15,-3 0 0 0,7-10 1 16,-4 3-1-16,0-7 0 15,0-8 0-15,4-6 0 16,-4-7 1-16,4-11 0 16,0-7 0-16,0-10 0 15,0-11-1-15,0 0 1 16,4-15-1-16,0-9 1 16,0-12-1-16,0-6 0 15,0-18 0 1,0 3 1-16,8 1-1 15,8-1 0-15,4 15 0 16,4 3 0-16,3-3-1 16,5 6 1-16,0 5-1 15,-4 6 1-15,3 4-1 16,5 7 1-16,-4 6-1 0,-4 8 1 16,-1 11 0-16,-7 6 0 15,-4 5 0-15,-4-1 0 16,-8 7 1-16,-8 7 0 0,-4 0 0 15,-4 1 1-15,0-1 0 16,-4-4 0-16,0-2-1 16,1-1 1-16,-5-7-1 15,0 0 1-15,-4-7-1 16,-8-3 0-16,5-4-6 0,3 0 1 16,4-7-5-16,8-1 0 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23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2B30DA-8CD1-4D0C-B063-1F9A9D998AC8}" emma:medium="tactile" emma:mode="ink">
          <msink:context xmlns:msink="http://schemas.microsoft.com/ink/2010/main" type="writingRegion" rotatedBoundingBox="7376,6490 6660,10646 6041,10540 6756,6383"/>
        </emma:interpretation>
      </emma:emma>
    </inkml:annotationXML>
    <inkml:traceGroup>
      <inkml:annotationXML>
        <emma:emma xmlns:emma="http://www.w3.org/2003/04/emma" version="1.0">
          <emma:interpretation id="{5813737F-E7B6-4E2B-A4EC-81C1069593FE}" emma:medium="tactile" emma:mode="ink">
            <msink:context xmlns:msink="http://schemas.microsoft.com/ink/2010/main" type="paragraph" rotatedBoundingBox="7376,6490 6660,10646 6041,10540 6756,6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4AFE7-4B6D-4F1D-916F-35AD2B1CD557}" emma:medium="tactile" emma:mode="ink">
              <msink:context xmlns:msink="http://schemas.microsoft.com/ink/2010/main" type="line" rotatedBoundingBox="7376,6490 6660,10646 6041,10540 6756,6383"/>
            </emma:interpretation>
          </emma:emma>
        </inkml:annotationXML>
        <inkml:traceGroup>
          <inkml:annotationXML>
            <emma:emma xmlns:emma="http://www.w3.org/2003/04/emma" version="1.0">
              <emma:interpretation id="{998D3003-0FD9-42BC-A92B-042AD08508B6}" emma:medium="tactile" emma:mode="ink">
                <msink:context xmlns:msink="http://schemas.microsoft.com/ink/2010/main" type="inkWord" rotatedBoundingBox="7006,8638 6660,10646 6041,10540 6387,8531"/>
              </emma:interpretation>
            </emma:emma>
          </inkml:annotationXML>
          <inkml:trace contextRef="#ctx0" brushRef="#br0">-1901-1390 26 0,'0'4'13'0,"0"-1"-10"16,0-3 17-16,0 4-19 16,0-1 1-16,0 1-1 0,4 10 1 15,-4 0-3-15,4-3 0 16,-4 6 2-16,4 4 0 16,0 4-1-16,0 0 1 0,0 3 0 15,0 0 0-15,0-3 0 16,0-4 0-16,0 0-1 0,0-3 1 31,0-8 0-31,0 1 0 16,0 0-1-16,-4-4 0 15,4 0-1-15,-4-4 0 16,0 1-6-16,0-4 1 16,0 0-4-16,0 0 1 0</inkml:trace>
          <inkml:trace contextRef="#ctx0" brushRef="#br0" timeOffset="695.21">-1960-1422 27 0,'4'-10'13'0,"-4"-1"-13"16,0 11 23-16,4-7-23 16,4 4 0-16,3-1-1 15,5 1 1-15,0-1 0 16,4 1 0-16,8-1 0 16,0 0 0-16,-1 4-1 0,5 0 1 15,0 4 0-15,4 0 0 16,-5 3 0-16,-7 0 0 15,0 3 0-15,-8-3 1 16,-4 4 0-16,-12-1 0 0,-8 5 0 16,-4 2 0-16,-4 1-1 15,0-4 1-15,-4 0-1 16,-4 0 1-16,5-7-1 0,-9 0 0 16,8-3 0-16,0 3 0 15,4 0 0-15,4-4 0 31,4 1-1-31,0-1 1 16,8 1-1-16,0 0 0 16,8-1 0-16,4-3 1 0,4 0-1 15,4 0 1-15,0 4-1 16,12-1 1-16,-5 1 0 16,5 3 0-16,0 0 0 15,-4 3 0-15,-1 8 0 0,-3-7 0 16,-4 3 0-16,0-4 1 15,-4 1 0-15,-4 3 0 16,-8 0 0-16,-4-3 1 16,-4-1-1-16,-4 1 1 0,-4-1 0 15,-4-3 0-15,-8 1-1 16,0 2 1-16,-3-6-1 31,-1-4 1-31,-4 0-2 0,4 0 1 0,-11 0-1 16,-1 0 1-16,4 0-5 15,1 0 1-15,7-4-8 16,12-3 1-16</inkml:trace>
          <inkml:trace contextRef="#ctx0" brushRef="#br0" timeOffset="4120.8">-2048-1429 26 0,'-8'11'13'0,"4"10"-16"0,4-14 20 0,0-3-17 16,0 10 0-16,0 0-2 15,4 0 0-15,-4 0-4 16,8 0 1-16</inkml:trace>
          <inkml:trace contextRef="#ctx0" brushRef="#br0" timeOffset="4270.89">-2044-967 26 0,'-4'25'13'0,"4"28"-16"15,0-46 21-15,0 0-18 16,0 0 0-16,-4 4-4 16,4-1 0-16,0 5-1 15,4-1 0-15</inkml:trace>
          <inkml:trace contextRef="#ctx0" brushRef="#br0" timeOffset="4354.3">-2064-441 19 0,'4'21'9'0,"8"22"-29"16,-8-40 13-16</inkml:trace>
          <inkml:trace contextRef="#ctx0" brushRef="#br0" timeOffset="4503.41">-2048 64 21 0,'4'42'10'0,"-4"7"-17"15,4-42 21-15,-4 7-19 16,0 4 1-16,4 7-5 16,4 3 0-16</inkml:trace>
          <inkml:trace contextRef="#ctx0" brushRef="#br0" timeOffset="4600.43">-2000 476 24 0,'-4'32'12'0,"-4"-4"-16"16,4-24 23-16,4-1-32 0,4 1 1 47</inkml:trace>
          <inkml:trace contextRef="#ctx0" brushRef="#br0" timeOffset="1533.44">-1294-3542 14 0,'8'-7'7'0,"0"-7"2"16,-8 14 1-16,0-11-8 15,0 4 0-15,-4 0 2 16,0 0 0-16,-4 0-5 15,-4 0 1-15,-3 4 2 16,-1-1 1-16,0 4-2 16,0 4 1-16,-4-1-1 15,-4 4 1-15,-3 4-1 16,-1 3 0-16,0 11 0 0,0-1 0 16,4 5 0-16,5-1 0 15,3 3-1-15,4 1 0 16,4 0 0-16,4 0 0 15,12 3 0-15,4-3 0 0,4-8 0 16,3 5 0-16,9-8 0 16,-8-4 1-16,4-6-1 15,8-4 0-15,3-3 1 16,5-1 0-16,4 1-4 16,-5-1 0-16,1-3-6 15,-12 0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06.9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8036565-CC4D-4496-A2C2-9E4406E9D973}" emma:medium="tactile" emma:mode="ink">
          <msink:context xmlns:msink="http://schemas.microsoft.com/ink/2010/main" type="inkDrawing" rotatedBoundingBox="17299,10823 22311,10780 22312,10812 17300,10855" shapeName="Other">
            <msink:destinationLink direction="from" ref="{9EDCF1AA-6EA1-4BC6-B287-F5E271CFF0BD}"/>
          </msink:context>
        </emma:interpretation>
      </emma:emma>
    </inkml:annotationXML>
    <inkml:trace contextRef="#ctx0" brushRef="#br0">0 34 16 0,'20'11'8'0,"39"3"-9"0,-35-14 10 0,8 0-9 15,-1-3 0-15,9-1 0 16,8 1 0-16,11-1 0 15,9 1 0-15,11 3 0 16,12 0 0-16,1-4 0 16,15-3 0-16,8 7 0 15,12-4 1-15,-4 4-1 16,8-7 0-16,12 4 1 16,0 3 0-16,-4 3 0 15,7-6 0-15,9 3-1 16,4 3 1-16,-12-3-1 15,8-3 1-15,-1 6-1 16,5-3 1-16,-12 7 0 16,8-10 0-16,-1 3-1 15,5-4 1-15,-12 1-1 16,0 3 1-16,-4 0-1 0,-8-4 1 16,0 4-1-16,-12 0 1 15,-16-3-1-15,0 3 0 16,-8 0 0-16,-3 0 1 15,-9-4-1-15,-12 1 0 32,9-1-4-32,-21 4 0 15,-7 0-2-15,-9 0 0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06.8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086B233-571D-4E56-84D0-81C7900E8B7D}" emma:medium="tactile" emma:mode="ink">
          <msink:context xmlns:msink="http://schemas.microsoft.com/ink/2010/main" type="writingRegion" rotatedBoundingBox="8425,10050 9413,10050 9413,11158 8425,11158"/>
        </emma:interpretation>
      </emma:emma>
    </inkml:annotationXML>
    <inkml:traceGroup>
      <inkml:annotationXML>
        <emma:emma xmlns:emma="http://www.w3.org/2003/04/emma" version="1.0">
          <emma:interpretation id="{AFC18573-B1BF-459B-9AB5-DAE9A1A3CBD5}" emma:medium="tactile" emma:mode="ink">
            <msink:context xmlns:msink="http://schemas.microsoft.com/ink/2010/main" type="paragraph" rotatedBoundingBox="8425,10050 9413,10050 9413,11158 8425,11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30D7B-0F26-4F13-8251-5B9AD5D52708}" emma:medium="tactile" emma:mode="ink">
              <msink:context xmlns:msink="http://schemas.microsoft.com/ink/2010/main" type="line" rotatedBoundingBox="8425,10050 9413,10050 9413,11158 8425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73942E61-1316-4312-8BC6-7368909F044D}" emma:medium="tactile" emma:mode="ink">
                <msink:context xmlns:msink="http://schemas.microsoft.com/ink/2010/main" type="inkWord" rotatedBoundingBox="8425,10050 9413,10050 9413,11158 8425,11158"/>
              </emma:interpretation>
            </emma:emma>
          </inkml:annotationXML>
          <inkml:trace contextRef="#ctx0" brushRef="#br0">8-3 23 0,'-8'-4'11'0,"8"15"-13"0,0-8 20 16,0 1-17-16,4 3 0 16,0 3 1-16,4 1 0 15,4-1-3-15,8 1 1 0,4 0 1 31,-1-1 0-31,9 1-1 16,0-1 1-16,0 1-1 16,-1 3 1-16,-7-3-1 15,4-1 1-15,-4 4-1 0,-12 0 0 16,0 8 1-16,-12-5 0 16,-4 4 0-16,-8-3 1 15,-8 3-1-15,-8 4 0 16,0-4-2-16,1 4 1 0,-1-4-5 15,0 0 1-15,4-7-4 16,0 7 0-16</inkml:trace>
          <inkml:trace contextRef="#ctx0" brushRef="#br0" timeOffset="3533.64">488 614 21 0,'0'3'10'0,"-4"-10"-7"0,4 7 11 16,0 0-13-16,0 0 1 16,0-7 0-16,0 7 1 15,0 0-4-15,0 0 1 16,0 0 2-16,0 0 1 15,0 7-1-15,4 7 0 16,0 8-1-16,0 2 1 16,4 1-1-16,0 0 1 0,0-1-2 15,0 5 1-15,4 2-1 16,-4-2 1-16,0-1-1 16,0 0 1-16,0 4-1 15,0-7 0-15,0-4 0 16,-4 0 1-16,0-4-1 15,-1 1 1-15,1-4-1 0,0-3 0 16,-4-1 0-16,0 1 1 16,0-4-1-16,0 0 0 0,0-3 0 15,0-1 1-15,0 1-1 16,0-4 1-16,0 3-1 16,0 1 1-16,0-4-1 31,0 0 1-31,4-7-1 0,-4 7 1 0,4-7-1 31,0-4 0-31,4-3 0 16,4 3 0-16,0-3 0 0,0-3 0 15,4-8 0-15,4-7 1 16,0 4-1-16,-1-4 0 16,5-3 0-16,4-4 0 15,0 4 0-15,-4-8 0 0,3 12 0 16,1 6 0-16,-8-3-1 15,0 7 1-15,-4-1 0 16,-4 1 1-16,-1 4-5 16,-3 6 1-16,-4 4-7 15,-4 7 1-15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22.6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CEA806-1288-44AA-AB1C-721CA20F17DF}" emma:medium="tactile" emma:mode="ink">
          <msink:context xmlns:msink="http://schemas.microsoft.com/ink/2010/main" type="writingRegion" rotatedBoundingBox="3032,6685 6600,6685 6600,7870 3032,7870"/>
        </emma:interpretation>
      </emma:emma>
    </inkml:annotationXML>
    <inkml:traceGroup>
      <inkml:annotationXML>
        <emma:emma xmlns:emma="http://www.w3.org/2003/04/emma" version="1.0">
          <emma:interpretation id="{9986E603-B994-4C5B-8706-0C1470947816}" emma:medium="tactile" emma:mode="ink">
            <msink:context xmlns:msink="http://schemas.microsoft.com/ink/2010/main" type="paragraph" rotatedBoundingBox="3032,6685 5675,6685 5675,7203 3032,7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9875A3-F96E-469C-A565-85FF74C7BF3E}" emma:medium="tactile" emma:mode="ink">
              <msink:context xmlns:msink="http://schemas.microsoft.com/ink/2010/main" type="line" rotatedBoundingBox="3032,6685 5675,6685 5675,7203 3032,7203"/>
            </emma:interpretation>
          </emma:emma>
        </inkml:annotationXML>
        <inkml:traceGroup>
          <inkml:annotationXML>
            <emma:emma xmlns:emma="http://www.w3.org/2003/04/emma" version="1.0">
              <emma:interpretation id="{2508724E-C5B4-4B5B-9811-555556D45741}" emma:medium="tactile" emma:mode="ink">
                <msink:context xmlns:msink="http://schemas.microsoft.com/ink/2010/main" type="inkWord" rotatedBoundingBox="3031,7202 3168,6653 3580,6756 3443,7306"/>
              </emma:interpretation>
            </emma:emma>
          </inkml:annotationXML>
          <inkml:trace contextRef="#ctx0" brushRef="#br0">-5266-3002 21 0,'8'0'10'0,"7"-7"2"0,-15 7 0 16,8-4-12-16,0 1 1 15,4-1 0-15,0 4 0 0,4 0-1 16,-4 0 0-16,-4 0 1 15,0 0 1-15,4 0-1 16,0-3 0-16,3-1 0 16,5 1 1-16,0-4-2 15,0 0 0-15,0 0-8 16,8 3 0-16</inkml:trace>
          <inkml:trace contextRef="#ctx0" brushRef="#br0" timeOffset="-369.83">-5393-2857 20 0,'0'3'10'16,"4"-17"-6"-16,-4 14 11 0,0 0-14 15,0 0 1-15,4-11 0 16,4-3 0-16,3 0-3 16,-3 0 1-16,4 0 1 15,4-4 0-15,-4-3-1 16,4 0 1-16,0-4-1 15,0-3 1-15,0 10-1 16,-1-3 1-16,1-7-1 16,0 0 0-16,0 0 0 15,0 3 0-15,-4 0 0 16,-4 1 0-16,0 2 0 0,-4 1 0 16,0 4 0-16,-4-1 0 15,4 7 0-15,-4-3 0 16,4 4 0-16,-4 3 0 15,0 0 0-15,0 7 1 16,0 0-1-16,0 0 0 0,0 0 0 16,0 0 0-16,0 0 0 15,0 3 0-15,4 1 0 16,-4 3 1-16,0 3-1 31,0 1 1-31,4 3-1 16,-4 4 1-16,3-1-1 15,1 4 1-15,0 1-1 16,4 2 1-16,0-6-1 16,0-1 0-16,4 5 0 0,0 2 1 0,0 1-1 15,4 0 0-15,-4-1 0 16,4 1 0-16,-4-7 0 16,-1-1 0-16,-3-2 0 15,0-5 1-15,0 4-1 0,0 0 1 16,-4-7 0-16,0 4 0 15,0 0 0-15,-4-8 0 16,0 4 0-16,0-7 0 31,0 0-1-31,-4 0 1 16,0 4-3-16,0-1 1 16</inkml:trace>
        </inkml:traceGroup>
        <inkml:traceGroup>
          <inkml:annotationXML>
            <emma:emma xmlns:emma="http://www.w3.org/2003/04/emma" version="1.0">
              <emma:interpretation id="{9AC7A89F-D47C-48A2-84B1-7A6BC2E59FE1}" emma:medium="tactile" emma:mode="ink">
                <msink:context xmlns:msink="http://schemas.microsoft.com/ink/2010/main" type="inkWord" rotatedBoundingBox="5197,6922 5666,6731 5762,6966 5293,7157"/>
              </emma:interpretation>
            </emma:emma>
          </inkml:annotationXML>
          <inkml:trace contextRef="#ctx0" brushRef="#br0" timeOffset="-1835.5">-2750-3305 18 0,'0'0'9'0,"-12"0"-3"15,12 0 8-15,-4 0-13 16,4 0 0-16,-4 0 1 0,0 0 0 16,-8 3-2-16,0 1 0 15,-4-1 1-15,0 4 1 16,-3 0-1-16,-5 4 0 15,0-1-1-15,0 1 1 16,0 7-1-16,1-4 1 16,-5 0-1-16,0-4 1 0,0-3-1 15,0 1 0-15,5-1 0 16,3-4 0-16,0 1 0 16,0-1 0-16,4 4 0 15,4 0 0-15,0-3 0 16,4-1 0-16,1 1 0 15,3-1 0-15,4 1 1 32,0-1 0-32,0 1-1 15,4 0 1-15,0-1-1 0,3 1 1 16,5-1 0-16,4 1 0 16,0-1-1-16,0 1 0 15,4 3 0-15,0 0 1 16,-1 0-1-16,1 0 1 0,0 0-1 0,0 0 1 15,0 0-1-15,-4 4 1 16,0-4-1-16,0-4 1 31,-5 1-1-31,-3-1 1 16,0 1 0-16,0-1 0 0,-4 1-1 16,-4-1 0-16,-4 4-5 15,0 1 1-15,-4-1-6 16,-4 3 1-16</inkml:trace>
        </inkml:traceGroup>
      </inkml:traceGroup>
    </inkml:traceGroup>
    <inkml:traceGroup>
      <inkml:annotationXML>
        <emma:emma xmlns:emma="http://www.w3.org/2003/04/emma" version="1.0">
          <emma:interpretation id="{7C84B45F-F252-4AF5-9326-E3ADD0C62630}" emma:medium="tactile" emma:mode="ink">
            <msink:context xmlns:msink="http://schemas.microsoft.com/ink/2010/main" type="paragraph" rotatedBoundingBox="4762,7408 6600,7408 6600,7870 4762,78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5F41D4-EF3F-4D3F-99C0-FEA2C3E3BE8F}" emma:medium="tactile" emma:mode="ink">
              <msink:context xmlns:msink="http://schemas.microsoft.com/ink/2010/main" type="inkBullet" rotatedBoundingBox="4762,7408 5091,7408 5091,7870 4762,7870"/>
            </emma:interpretation>
          </emma:emma>
        </inkml:annotationXML>
        <inkml:trace contextRef="#ctx0" brushRef="#br0" timeOffset="-4039.29">-3592-2646 18 0,'-4'-3'9'0,"4"10"-2"0,0-7 8 15,0 0-13-15,0 0 1 16,0 0 1-1,0 0 0-15,0 0-5 16,0 0 0-16,0 0 4 16,0 0 0-16,0 3-1 15,0 1 0-15,4-1-1 16,-4 1 0-16,4-1 0 16,0 4 0-16,0 1-1 15,4 2 1-15,0-3-1 0,0 7 1 16,0-3-1-16,4 3 1 15,0-11-1-15,4 5 1 0,0 2-1 16,0 1 0-16,-1 3 0 16,1 0 0-16,4 0 0 15,0 0 0-15,-4-3 0 16,0-1 0-16,-4 1 0 16,-4-1 1-16,0-2-1 15,-1 2 1-15,-3-3 0 16,-4 0 0-16,-4 0-1 0,0 0 1 15,-3 0 0-15,-5 0 0 16,-4 1-1-16,0-1 1 16,0 0-1-16,-12 0 0 15,8 0 0-15,1 0 0 0,-1 3 0 32,0 1 0-32,0 3 0 15,0-3 0-15,0 3 0 16,4-4 0-16,1 4 0 15,-1 1 0-15,0-5-4 16,4 1 1-16,0-1-8 0,12-6 1 16</inkml:trace>
      </inkml:traceGroup>
      <inkml:traceGroup>
        <inkml:annotationXML>
          <emma:emma xmlns:emma="http://www.w3.org/2003/04/emma" version="1.0">
            <emma:interpretation id="{72E3F22A-5124-4304-B6A2-54BCDCFBC08C}" emma:medium="tactile" emma:mode="ink">
              <msink:context xmlns:msink="http://schemas.microsoft.com/ink/2010/main" type="line" rotatedBoundingBox="6183,7467 6600,7467 6600,7771 6183,7771"/>
            </emma:interpretation>
          </emma:emma>
        </inkml:annotationXML>
        <inkml:traceGroup>
          <inkml:annotationXML>
            <emma:emma xmlns:emma="http://www.w3.org/2003/04/emma" version="1.0">
              <emma:interpretation id="{4A66DFED-72DD-4DD5-A330-EC4052556D1D}" emma:medium="tactile" emma:mode="ink">
                <msink:context xmlns:msink="http://schemas.microsoft.com/ink/2010/main" type="inkWord" rotatedBoundingBox="6183,7467 6600,7467 6600,7771 6183,7771"/>
              </emma:interpretation>
            </emma:emma>
          </inkml:annotationXML>
          <inkml:trace contextRef="#ctx0" brushRef="#br0" timeOffset="-3112.5">-2234-2289 22 0,'0'3'11'0,"0"-13"-8"15,0 13 11-15,0-3-13 16,0 0 1-16,0 0 1 15,0 0 0-15,0 0-3 16,-4-3 0-16,4-1 2 16,-4 1 1-16,4 3-1 15,0-4 0-15,0 4-1 16,0-3 1-16,8-4-2 16,-4-4 1-16,4 1-1 15,4-4 1-15,0 0-1 16,-1-4 1-16,5 1-1 0,0-4 0 15,0 3 0-15,0 4 0 32,0-7 0-32,0 0 0 15,-4 1 0-15,-5 6 1 16,1 0-1-16,-4 3 0 16,0-3 0-16,0 7 0 15,0 0 0-15,-4 7 0 16,0 0 0-16,0 0 0 0,0-7 0 15,0 11 0-15,0-4 0 16,4 3 1-16,0 1-1 16,0-1 1-16,0 8-1 15,0 3 1-15,0-11-1 16,0 1 0-16,4 3 0 16,0 3 0-16,0 1 0 15,4 2 0-15,0 5 0 16,0-1 1-16,0 4-1 15,3 0 0-15,1-3 0 16,0-1 1-16,0 1-1 16,-4-4 0-16,0-4 0 15,0-3 1-15,-4-3-6 16,0 3 1-16,0 0-6 16,-8-7 1-16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6:16.2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25293F-E0C3-4411-9F08-1867FEA24423}" emma:medium="tactile" emma:mode="ink">
          <msink:context xmlns:msink="http://schemas.microsoft.com/ink/2010/main" type="writingRegion" rotatedBoundingBox="19116,5647 22117,5647 22117,6808 19116,6808"/>
        </emma:interpretation>
      </emma:emma>
    </inkml:annotationXML>
    <inkml:traceGroup>
      <inkml:annotationXML>
        <emma:emma xmlns:emma="http://www.w3.org/2003/04/emma" version="1.0">
          <emma:interpretation id="{DC0D0BBB-6525-4AAE-A5CB-0C849A3F068F}" emma:medium="tactile" emma:mode="ink">
            <msink:context xmlns:msink="http://schemas.microsoft.com/ink/2010/main" type="paragraph" rotatedBoundingBox="19116,5647 22117,5647 22117,6808 19116,6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FC8970-4DFB-4EC9-B57B-17FBAE6183CE}" emma:medium="tactile" emma:mode="ink">
              <msink:context xmlns:msink="http://schemas.microsoft.com/ink/2010/main" type="line" rotatedBoundingBox="19116,5647 22117,5647 22117,6808 19116,6808"/>
            </emma:interpretation>
          </emma:emma>
        </inkml:annotationXML>
        <inkml:traceGroup>
          <inkml:annotationXML>
            <emma:emma xmlns:emma="http://www.w3.org/2003/04/emma" version="1.0">
              <emma:interpretation id="{19C9B0B4-E403-4F32-BC1F-A4B8CA6A489A}" emma:medium="tactile" emma:mode="ink">
                <msink:context xmlns:msink="http://schemas.microsoft.com/ink/2010/main" type="inkWord" rotatedBoundingBox="19116,6250 19529,6250 19529,6808 19116,6808"/>
              </emma:interpretation>
            </emma:emma>
          </inkml:annotationXML>
          <inkml:trace contextRef="#ctx0" brushRef="#br0">7 551 16 0,'-8'3'8'0,"8"1"-2"0,0-8 8 15,0 4-13-15,0 0 1 16,0 0 1-16,0 0 0 15,4-10-4-15,0-4 0 16,4-4 2-16,0 0 0 16,8-6-2-16,8-5 1 15,-4-2-2-15,0-8 1 16,3 0-1-16,1-3 0 16,0 3 1-16,0 0 0 15,-4 4 0-15,-4 3 0 0,-5 4 0 16,1 0 1-16,0 6 0 15,-4 1 0-15,-4 7 0 16,0 0 1-16,-4 3 0 16,4 4 0-16,-4 7 0 15,0 0 0-15,0 0 0 16,4 7 0-16,-4 1-1 16,4 2 1-16,0 8-1 15,-4 3 1-15,0-3-1 16,0 6 0-16,4 8 0 15,4 0 1-15,0 3-1 16,4 0 0-16,0-3 0 16,-4 0 0-16,0 3 0 15,-1-7 0-15,1 1 0 16,-4-5 0-16,0-3-1 16,0-3 1-16,0 0-4 15,0-4 1-15,0-11-3 16,8-3 0-16</inkml:trace>
          <inkml:trace contextRef="#ctx0" brushRef="#br0" timeOffset="265.62">7 381 20 0,'-8'0'10'0,"16"4"-9"15,0-8 18-15,0 4-17 16,8 0 0-16,8 0 1 16,0-3 1-16,3-1-5 15,5 1 0-15,4-4 3 16,-4-4 1-16,-1 1-4 15,9-1 1-15,4 4-8 16,7-7 0-16</inkml:trace>
          <inkml:trace contextRef="#ctx0" brushRef="#br0" timeOffset="152305.15">2567-596 22 0,'-8'11'11'0,"4"-15"-5"0,4 4 10 15,0 0-13-15,0 0 1 16,0 0 1-16,0 0 0 16,0 0-7-16,4-3 1 0,4 3 4 15,4 0 0-15,0 0-2 16,7 0 1-16,5 0-1 16,-4 0 0-16,0 0-1 15,4 0 1-15,4-4-1 31,3 1 1-31,1 3-1 16,8-4 0-16,-5 8 0 0,-3-1 0 0,0-6 0 16,-8 3 0-16,-4 0 0 15,-5 0 0-15,-7 3 1 16,-4-3 0-16,-4 0-1 16,-4-3 1-16,-4 3-1 15,-3 0 0-15,-9 0 0 16,-4 3 0-16,-4 1 0 15,0-1 0-15,1 5 0 0,-1-1 0 32,0 3 0-32,4-3 0 15,-4 0 0-15,-3-3 0 0,3-1 0 16,0 1 1-16,4-4-1 16,4-4 1-16,1 4-1 15,3-3 1-15,4 3-1 16,4-4 1-16,0 4-3 15,4-3 1-15,0 3-10 16,12 3 1-16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59.7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ADA421-34B1-48CA-B57D-EC6004B74996}" emma:medium="tactile" emma:mode="ink">
          <msink:context xmlns:msink="http://schemas.microsoft.com/ink/2010/main" type="inkDrawing" rotatedBoundingBox="12769,7764 13765,6790 13810,6836 12814,7810" semanticType="callout" shapeName="Other">
            <msink:sourceLink direction="with" ref="{DAB8857C-712D-4BA8-B40C-6B4243D57FF5}"/>
            <msink:sourceLink direction="with" ref="{47F264BD-F76C-4188-89C5-FA42EEFC7F7E}"/>
          </msink:context>
        </emma:interpretation>
      </emma:emma>
    </inkml:annotationXML>
    <inkml:trace contextRef="#ctx0" brushRef="#br0">1318 314 27 0,'-8'14'13'0,"-36"10"-15"16,24-13 22-16,-11 0-19 15,-9 13 0-15,-12 12 0 16,-7 9 0-16,-5 19-2 15,-3 7 1-15,-1 6 0 16,-7-6 1-16,0 3-1 16,3 3 1-16,1 1-1 15,3 0 1-15,9-15-2 16,3-3 1-16,16-7-8 16,9-14 0-1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29:56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AD4E8EA-30A5-4151-A620-F827D4230C2C}" emma:medium="tactile" emma:mode="ink">
          <msink:context xmlns:msink="http://schemas.microsoft.com/ink/2010/main" type="writingRegion" rotatedBoundingBox="3574,4735 23320,3170 23644,7253 3897,8818"/>
        </emma:interpretation>
      </emma:emma>
    </inkml:annotationXML>
    <inkml:traceGroup>
      <inkml:annotationXML>
        <emma:emma xmlns:emma="http://www.w3.org/2003/04/emma" version="1.0">
          <emma:interpretation id="{788F93C7-636D-4835-9334-C564033101A3}" emma:medium="tactile" emma:mode="ink">
            <msink:context xmlns:msink="http://schemas.microsoft.com/ink/2010/main" type="paragraph" rotatedBoundingBox="3602,4718 8732,4658 8754,6504 3624,6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B34DE-7BC9-44B8-B8EC-9A832EAA4B6E}" emma:medium="tactile" emma:mode="ink">
              <msink:context xmlns:msink="http://schemas.microsoft.com/ink/2010/main" type="line" rotatedBoundingBox="3602,4718 8732,4658 8740,5359 3610,5418"/>
            </emma:interpretation>
          </emma:emma>
        </inkml:annotationXML>
        <inkml:traceGroup>
          <inkml:annotationXML>
            <emma:emma xmlns:emma="http://www.w3.org/2003/04/emma" version="1.0">
              <emma:interpretation id="{CFDAE58F-BD27-4641-B00C-2B4C0AAADF54}" emma:medium="tactile" emma:mode="ink">
                <msink:context xmlns:msink="http://schemas.microsoft.com/ink/2010/main" type="inkWord" rotatedBoundingBox="3602,4718 4768,4704 4777,5405 3610,5418"/>
              </emma:interpretation>
            </emma:emma>
          </inkml:annotationXML>
          <inkml:trace contextRef="#ctx0" brushRef="#br0">138 0 24 0,'0'3'12'0,"-4"8"-9"0,4-11 12 16,0 0-15-16,0 3 1 15,0 5 0 1,0 6 1-16,-4 3-2 16,0 12 1-16,-4 2 1 15,0-6 0-15,-4 10-1 16,0 15 1-16,4-5-1 15,-4 8 0-15,4 0-1 16,1 0 1-16,-1 0 0 16,0-3 0-16,0-12-1 0,4-6 1 15,-4 0-1-15,4-7 0 16,0-8-3-16,0-3 0 16,0-7-6-16,4-3 0 15</inkml:trace>
          <inkml:trace contextRef="#ctx0" brushRef="#br0" timeOffset="428.46">428 49 23 0,'-4'7'11'0,"-4"-10"-9"16,8 3 15-16,0 3-17 15,-4 4 1-15,0 4 0 16,0 0 1-16,-4 3-2 15,0 3 0-15,0 8 1 16,0-4 0-16,0 4-1 16,0 3 1-16,4 4 0 15,-4 3 0-15,4-3 0 16,0 7 0-16,0-1 0 0,0 1 0 16,0 4 0-16,0-5 0 15,4 1-1-15,-4-11 1 16,4-3-1-16,-4-4 0 15,1-3-4-15,-1 0 0 0,4-4-5 16,7-4 1-16</inkml:trace>
          <inkml:trace contextRef="#ctx0" brushRef="#br0" timeOffset="733.9">-68 444 27 0,'-4'4'13'0,"11"-4"-14"0,-7 0 20 15,8-4-18-15,4 4 0 16,4 0 1-16,4 0 0 15,4 0-3-15,8 0 1 16,3-3 1-16,5 3 1 16,-4-4-1-16,-5 1 0 15,1-4-3-15,12 0 1 0,0-4-8 16,3-7 1-16</inkml:trace>
          <inkml:trace contextRef="#ctx0" brushRef="#br0" timeOffset="1167.56">606 300 23 0,'-12'7'11'0,"0"3"-8"0,12-6 13 16,-4 3-16-16,0 4 1 15,0 3 1-15,-3 3 0 16,-1-3-2-16,0 4 0 15,0 3 1-15,0 7 1 0,4 4 0 16,0-4 0-16,4 4-1 16,0-4 0-16,4-6 0 15,4-1 0-15,4-4-1 16,0-6 1-16,3-1-1 16,5-2 1-16,4-5 0 0,0-6 0 15,4-8-1-15,-4-7 1 16,-1-3 0-16,-3-7 0 15,0 0-1 1,-8-1 0-16,-4-6 0 16,-4 3 1-16,-8 1-1 15,-8 2 1-15,-4 5-1 16,-4 3 0-16,0 7 0 16,1 3 1-16,-1 11-2 0,-4 3 1 15,4 5 0-15,0 2 0 16,4 4-6-16,4 0 1 15,12-3-5-15,0 3 1 16</inkml:trace>
          <inkml:trace contextRef="#ctx0" brushRef="#br0" timeOffset="1850.42">828 483 29 0,'-4'4'14'0,"4"-22"-12"16,4 22 22-16,0-1-24 15,4-3 1-15,4 0 1 16,0 0 1-16,-4 0-4 15,4-7 1-15,4 4 1 16,8-5 1-16,3 1-1 16,5 0 1-1,24-3-12 1,-1 3 1-16</inkml:trace>
          <inkml:trace contextRef="#ctx0" brushRef="#br0" timeOffset="1583.86">1047 21 29 0,'-4'-4'14'0,"8"8"-15"15,-4 0 22-15,0-4-21 16,0 7 0-16,0 7 0 16,0 0 0-16,-4 7 0 15,0 7 1-15,-4 0-1 16,0 1 1-16,0 9 0 0,-4 1 0 16,4 0-1-16,-4 3 1 15,4-3-1-15,0 7 1 16,4-7-1-16,0 3 1 15,0 1-1-15,4-15 1 16,0-4-2-16,0-6 1 16,0 0-2-16,0-4 0 0,0-4-7 15,0 1 0-15</inkml:trace>
        </inkml:traceGroup>
        <inkml:traceGroup>
          <inkml:annotationXML>
            <emma:emma xmlns:emma="http://www.w3.org/2003/04/emma" version="1.0">
              <emma:interpretation id="{32DE1AC0-E5EB-42C0-A9CA-8087D8B98387}" emma:medium="tactile" emma:mode="ink">
                <msink:context xmlns:msink="http://schemas.microsoft.com/ink/2010/main" type="inkWord" rotatedBoundingBox="5232,4798 8733,4757 8740,5358 5239,5399"/>
              </emma:interpretation>
            </emma:emma>
          </inkml:annotationXML>
          <inkml:trace contextRef="#ctx0" brushRef="#br0" timeOffset="2378.1">1598 261 22 0,'-16'-4'11'0,"16"-6"-6"0,0 10 8 16,0 0-12-16,0 0 0 16,0 0 0-16,0 0 1 15,0 0-2-15,0 3 0 16,0 8 1-16,0 7 0 16,0 6 0-16,0 4 1 15,-3 1-2 1,-1 6 1-16,4 4 0 15,-4 3 0-15,4-7 0 0,0-3 1 16,0-7-2-16,-4 0 0 16,4-8 1-16,0-3 1 15,0-3-1-15,-4-4 0 0,4-4-1 16,-4-6 1-16,4-8 0 16,0-6 0-16,4-4-1 15,4-11 1-15,7 4-1 16,1-8 0-16,4 5 0 15,4-1 1-15,4 0-2 16,0 4 1-16,-1 3 0 16,-3 4 0-16,0 3-1 15,0 4 0-15,0 7-7 16,-1 0 1-16,13 4-2 16,-8 6 0-1</inkml:trace>
          <inkml:trace contextRef="#ctx0" brushRef="#br0" timeOffset="2814.58">1904 575 25 0,'0'-4'12'0,"28"-10"-13"16,-20 4 20-16,12-1-19 15,-5 0 0-15,5-10 0 16,4 4 0-16,0-4 0 16,0-1 1-16,-4-2-1 15,-5-1 0-15,-3 0 0 16,0 1 0-16,-4 2 0 16,-4 5 1-16,0 6-1 0,-4 4 0 15,-8 0 0-15,-4 4 1 16,-4 3 0-16,0 7 0 15,-7 3 0-15,-1 8 0 0,0 3 0 16,0 0 0-16,4 4 0 16,1 7 0-16,-1-1 0 15,12 1 0-15,0 0-1 16,8 3 1-16,8-10-1 0,4 0 1 16,12-4-1-16,-1-4 1 15,5-6 0-15,0-4 0 31,0-7-6-31,-1 0 1 16,13-7-5-16,4-11 1 16</inkml:trace>
          <inkml:trace contextRef="#ctx0" brushRef="#br0" timeOffset="3180.55">2591 254 31 0,'-12'7'15'0,"-4"-21"-14"16,8 14 25-16,-4 0-26 15,0-4 1-15,0 8-1 16,-4-8 0-16,4 8-1 0,4 3 1 16,0 7 0-16,1 7 0 15,3 4 0-15,0 3 0 16,0-3-1-16,4 6 1 15,0 1 0-15,0 7 0 16,-4-4 1-16,0 4 0 16,-4-7 0-16,-4-4 1 15,0-7 0-15,-4 0 0 16,-4-10 0-16,0 0 0 16,-3-4-1-16,-1-7 1 0,0-4-1 15,4 1 0-15,0-4-1 16,4-1 0-16,4 1-3 15,1 0 1-15,3 0-9 16,12-7 0-16</inkml:trace>
          <inkml:trace contextRef="#ctx0" brushRef="#br0" timeOffset="3577.46">2666 557 28 0,'20'-21'14'0,"23"-25"-12"0,-39 32 15 16,4 0-17-16,4-7 0 0,0 0 0 15,4-4 1-15,0-3-1 32,-4 3 1-32,0 7 0 0,-4 4 1 0,-4-3-1 15,-4 3 0-15,-4 3 1 16,-4 4 0-16,0 0-1 15,-4 7 1-15,0 0-1 16,4 3 1-16,0 4-1 16,0 8 0-16,0 6-1 15,0 3 1-15,4 5-1 16,0-1 0-16,4 7-1 0,4-3 1 16,0-4 0-16,-4 0 0 15,4 4 0-15,4-14 0 16,4-1 0-16,0-6 0 15,4-8-4-15,4-3 0 16,0-7-6-16,7-10 0 16</inkml:trace>
          <inkml:trace contextRef="#ctx0" brushRef="#br0" timeOffset="3936.84">3142 257 27 0,'-4'-7'13'0,"-4"32"-12"16,8-18 19-16,-4 11-19 16,-4 3 1-16,0 4 0 15,-3 6 0-15,3 8-3 16,-4 0 0-16,0-4 2 16,8 0 1-16,0-10-1 15,0-4 0-15,4-7 0 16,0-10 1-16,4-8-1 15,0-13 1-15,0-1 0 16,-4 1 0-16,8-12 0 16,-4 5 0-16,-4-1-1 15,4-3 1-15,4 3-1 16,0 0 0-16,-1 4-1 16,1 0 1-16,4 3-1 15,8 4 0-15,4 0-1 0,8 7 1 16,0 0-5-16,-1 3 1 15,-3 1-7-15,8 3 0 16</inkml:trace>
          <inkml:trace contextRef="#ctx0" brushRef="#br0" timeOffset="4296.26">3519 194 30 0,'-8'0'15'0,"8"-7"-15"16,4 10 21-16,-4 4-21 15,-4 8 1-15,0-5 0 16,0 8 1-16,0 10-3 16,0 7 1-16,0 1 1 15,1 2 0-15,-1 5 0 16,4-5 0-16,0 1 0 15,0-7 0-15,4-7 0 16,-1-8 1-16,1-6 0 16,0-4 1-16,-4-7-1 15,8-7 1-15,0-4-1 16,0-10 0-16,4 0-1 16,8-11 1-16,4-3-2 15,4 0 0-15,-1-4-4 16,9 4 1-16,-4 6-9 0,8 5 0 15</inkml:trace>
          <inkml:trace contextRef="#ctx0" brushRef="#br0" timeOffset="4733.78">3928 257 29 0,'-8'-3'14'16,"-4"31"-11"-16,8-17 17 0,-4 6-19 15,0 8 1-15,0 3 0 16,4 4 0-16,0 7-3 16,8 0 1-16,4-1 1 15,4 1 1-15,8-7-1 16,0-11 0-16,0-10 0 15,4-8 1-15,3-10-1 16,5-3 1-16,0-12 0 16,-4-6 0-16,-1 0-2 15,-3-11 1-15,-8 0-1 16,-4-3 1-16,-8 10-1 16,-8 4 0-16,-4 3-1 15,-8-3 1-15,0 7 0 16,-3 7 0-16,-5 3-1 15,4 8 0-15,0 3 0 0,4 3 1 16,0-3-1-16,0 7 0 16,5 0-3-16,-1 4 0 15,4 3-7-15,12 0 1 16</inkml:trace>
          <inkml:trace contextRef="#ctx0" brushRef="#br0" timeOffset="5018.46">4464 254 34 0,'-8'0'17'0,"-4"7"-20"16,8 0 26-16,-4 7-23 31,0 4 0-31,-4 6 1 16,4 1 0-16,0 7-1 0,0 0 0 15,0 3 0-15,4 0 1 16,-3 0 0-16,3-13 0 16,0-5-4-16,0-3 1 15,0-7-7-15,4-7 0 16</inkml:trace>
          <inkml:trace contextRef="#ctx0" brushRef="#br0" timeOffset="5170.26">4428 63 39 0,'4'-14'19'0,"16"14"-25"0,-20 0 32 0,0 0-28 16,8 0 1-16,4 4-18 0,4-1 0 15</inkml:trace>
          <inkml:trace contextRef="#ctx0" brushRef="#br0" timeOffset="5570.89">4694 166 27 0,'4'7'13'16,"0"24"-7"-16,-4-23 15 0,-4-1-20 31,-4 7 0-31,0 7 0 16,0 7 0-16,0 4-1 15,0-4 0-15,4 4 1 16,0 0 0-16,0-4 0 0,0-4 1 16,0-2-1-16,4-1 1 0,0-11 0 15,0 1 0-15,0-8-1 16,0-6 1-16,0-8-1 15,-4-3 0-15,4 4 0 16,0-4 0-16,0-4-1 16,0-3 1-16,0-4-1 15,4-3 1-15,4 0 0 16,0 10 0-16,4-3-1 0,4-4 1 16,4 0-1-16,8 4 1 15,11-3-1-15,-3 2 0 16,4 1 0-16,7 7 0 15,-3 4-6-15,0 2 1 16,-1 5-7-16,-11-1 0 16</inkml:trace>
        </inkml:traceGroup>
      </inkml:traceGroup>
      <inkml:traceGroup>
        <inkml:annotationXML>
          <emma:emma xmlns:emma="http://www.w3.org/2003/04/emma" version="1.0">
            <emma:interpretation id="{F1A293AC-0CEB-43FB-A010-669E1B8FD069}" emma:medium="tactile" emma:mode="ink">
              <msink:context xmlns:msink="http://schemas.microsoft.com/ink/2010/main" type="line" rotatedBoundingBox="4276,5602 5998,6056 5800,6807 4078,6353"/>
            </emma:interpretation>
          </emma:emma>
        </inkml:annotationXML>
        <inkml:traceGroup>
          <inkml:annotationXML>
            <emma:emma xmlns:emma="http://www.w3.org/2003/04/emma" version="1.0">
              <emma:interpretation id="{41CD8215-A40C-4ACC-A079-3BFF7694C305}" emma:medium="tactile" emma:mode="ink">
                <msink:context xmlns:msink="http://schemas.microsoft.com/ink/2010/main" type="inkWord" rotatedBoundingBox="4276,5602 5998,6056 5800,6807 4078,6353"/>
              </emma:interpretation>
            </emma:emma>
          </inkml:annotationXML>
          <inkml:trace contextRef="#ctx0" brushRef="#br0" timeOffset="6536.07">539 1136 30 0,'-8'0'15'0,"12"-4"-10"16,-4 4 23-16,0 0-28 15,0 0 0-15,12 4 0 16,4-8 1-16,3 4-1 16,9-3 0-16,8-1 1 0,8-6 0 15,-1 3-1-15,5 3 1 16,11-7-1-16,-3 1 1 16,3-1-1-16,-3 4 1 15,-4 0-5-15,-5 4 1 16,1 3-7-16,-1 0 0 15</inkml:trace>
          <inkml:trace contextRef="#ctx0" brushRef="#br0" timeOffset="6182.87">932 1160 29 0,'-4'-3'14'0,"12"6"-14"0,-8 1 18 0,0-4-16 16,4 4 1-16,-4 3 0 15,0 10 1-15,4 4-5 16,-4 8 0-16,-4 2 3 16,-4 15 0-16,4-7-1 31,0 7 0-31,0 3-1 16,-4 1 1-16,0-4 0 15,4-1 0-15,-4-2-1 0,0-8 1 0,0 0-1 16,4-14 0-16,0 1-4 15,0-12 0-15,12-10-6 16,0-3 0-16</inkml:trace>
          <inkml:trace contextRef="#ctx0" brushRef="#br0" timeOffset="6835.38">1392 1379 23 0,'0'4'11'0,"-4"31"-7"15,4-24 12-15,-4 3-15 16,-4 0 1-16,4 3 1 16,-4 12 1-16,0 6-5 15,0 0 0-15,0-3 3 16,-4-4 0-16,5 4-1 15,-1 0 0-15,4-4-1 16,0-7 1-16,0-3-5 0,4-4 0 16,8-7-5-16,0-7 1 15</inkml:trace>
          <inkml:trace contextRef="#ctx0" brushRef="#br0" timeOffset="7153.22">1678 1344 27 0,'-8'-4'13'0,"8"15"-15"0,0-7 21 16,-4 3-18-16,-4 7 0 15,0 7 1-15,-4-4 0 0,0 8-3 16,0 7 1-16,4 3 1 16,-4 8 1-16,4-12-1 15,1 5 0-15,3 2-1 16,0-2 1-16,0-5-1 16,0-2 1-16,4-8-4 15,-4 0 0-15,4-7-6 0,8-7 1 16</inkml:trace>
          <inkml:trace contextRef="#ctx0" brushRef="#br0" timeOffset="7622.42">1245 1672 34 0,'0'-4'17'0,"12"-10"-18"15,-4 11 28-15,4-1-27 16,8-3 0-16,8 0 0 0,3 4 0 16,9-1 0-16,-12-3 0 15,4 0 0-15,-1 4 1 16,1 3-1-16,0 3 0 0,-8 4 0 16,-1 4 0-16,-7 3 0 15,0 0 0-15,-8 0 0 16,0 7 0-16,0 0 0 15,0 1 1-15,4 2-1 16,4-3 1-16,4-3-1 0,-1-4 1 16,5-3 0-16,4-8 0 15,0-10-1-15,-1-7 0 16,1-11 0-16,-4 4 1 16,-4-3-1-16,-12-5 0 15,-8-2-1-15,-4 2 1 16,-8 5-1-16,-4 2 1 0,0 5 0 15,-8 3 0-15,1 3-1 32,-1 8 1-32,-4 3 0 15,4 3 0-15,0 8-1 0,9 3 1 16,3 0-3-16,4 4 1 16,8-1-9-16,12-3 1 15</inkml:trace>
          <inkml:trace contextRef="#ctx0" brushRef="#br0" timeOffset="8132.32">2051 1686 36 0,'-16'0'18'0,"16"-3"-18"0,0 3 30 0,0 0-29 16,0 0 1-16,4-4 0 16,8 1 0-16,4-1-3 15,0 0 1-15,3-3 1 16,5 0 1-16,8-3-5 16,8-1 1-16,7-3-9 15</inkml:trace>
          <inkml:trace contextRef="#ctx0" brushRef="#br0" timeOffset="7976.07">2206 1319 32 0,'0'4'16'0,"4"-15"-15"15,-4 15 23-15,0 3-24 16,0 10 1-16,-4 5-1 16,0 2 0-16,-4 1 0 15,0 7 1-15,0 7 0 16,4 6 0-16,0-6 0 15,-4 0 0-15,4 0 0 0,4-7 0 32,0 3-6-32,-4-10 1 15,4-4-6-15,0-14 0 16</inkml:trace>
        </inkml:traceGroup>
      </inkml:traceGroup>
    </inkml:traceGroup>
    <inkml:traceGroup>
      <inkml:annotationXML>
        <emma:emma xmlns:emma="http://www.w3.org/2003/04/emma" version="1.0">
          <emma:interpretation id="{73793232-42AE-45D1-B0AE-67301BA33E5E}" emma:medium="tactile" emma:mode="ink">
            <msink:context xmlns:msink="http://schemas.microsoft.com/ink/2010/main" type="paragraph" rotatedBoundingBox="4805,7205 23522,5722 23644,7253 4926,87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7AB2C3-CC3F-46E1-803C-8F2BA13A12A1}" emma:medium="tactile" emma:mode="ink">
              <msink:context xmlns:msink="http://schemas.microsoft.com/ink/2010/main" type="line" rotatedBoundingBox="4805,7205 23522,5722 23644,7253 4926,8736"/>
            </emma:interpretation>
          </emma:emma>
        </inkml:annotationXML>
        <inkml:traceGroup>
          <inkml:annotationXML>
            <emma:emma xmlns:emma="http://www.w3.org/2003/04/emma" version="1.0">
              <emma:interpretation id="{A7BB096D-40EA-4391-B2AA-7ACBA84392E3}" emma:medium="tactile" emma:mode="ink">
                <msink:context xmlns:msink="http://schemas.microsoft.com/ink/2010/main" type="inkWord" rotatedBoundingBox="4665,7286 8017,6582 8326,8050 4973,8754"/>
              </emma:interpretation>
            </emma:emma>
          </inkml:annotationXML>
          <inkml:trace contextRef="#ctx0" brushRef="#br0" timeOffset="10153.46">2420 2822 24 0,'-16'-3'12'0,"0"-5"-5"0,8 8 7 16,0 4-12-16,-4 3 0 16,0 7 1-16,-3 7 0 0,-1 4-4 15,0 7 0-15,4 10 3 16,0 4 0-16,4 0-1 31,0 10 0-31,4 1-1 0,8-8 1 0,4-3-1 16,8 0 1-16,12-7-1 15,3-8 0-15,5-9 1 16,8-15 0-16,7-11 0 31,13-3 0-31,-16-14-1 0,-5-11 1 16,-3-7-1-16,-8-10 0 15,-8-8 0-15,-9 5 0 16,-7-1-1-16,-8 3 1 0,0 4 0 16,-4 8 1-16,-12-1-1 15,-3 7 1-15,-9 4-1 16,-8 7 1-16,0 10-1 16,-3 4 1-16,-1 7-3 0,-4 4 0 15,9 3-9-15,7 3 1 16</inkml:trace>
          <inkml:trace contextRef="#ctx0" brushRef="#br0" timeOffset="10406.42">2479 3073 28 0,'16'14'14'0,"16"-7"-10"16,-24 0 18-16,4 7-21 15,0 4 1-15,0 3 0 0,0 7 0 16,0 11-3-16,-1-8 1 16,-3 1 1-16,4 0 0 15,-4 0 0-15,0-1 0 0,4-2-1 16,-4-5 1-16,0-2 0 16,0-5 0-16,-4-3-4 15,-4-7 0-15,8-3-7 16,0-4 0-16</inkml:trace>
          <inkml:trace contextRef="#ctx0" brushRef="#br0" timeOffset="11256.45">2960 3387 22 0,'-20'-8'11'0,"24"-2"-2"0,-4 10 9 16,0 0-15-16,4 0 0 15,4 0 1-15,4 3 0 16,0-3-6-16,3 0 1 16,1 4 3-16,4-4 0 15,0 0-1-15,8 0 0 0,3 0-1 16,5-7 1-16,0 10-4 16,0-3 0-16,-5 0-7 15,5 4 1-15</inkml:trace>
          <inkml:trace contextRef="#ctx0" brushRef="#br0" timeOffset="10707.11">3063 3150 26 0,'-8'-3'13'0,"12"10"-8"16,-4-4 15-16,0 1-19 16,0 6 1-16,0 8-1 15,0 7 0-15,0 3-1 16,0 0 0-16,0 0 1 15,-4 1 1-15,0 2-2 16,0 5 1-16,0-5-1 16,-4-2 0-16,4-5-9 15,0-3 0-15</inkml:trace>
          <inkml:trace contextRef="#ctx0" brushRef="#br0" timeOffset="11003.03">3202 3192 27 0,'4'-7'13'0,"-4"11"-10"15,0-1 15-15,0 8-17 0,-4 0 1 16,0 3 0-16,-4 10 1 15,4 1-4-15,-4-4 1 16,0 8 2 0,0-1 0-16,4 4-1 15,0-1 1-15,4 1-1 16,0-4 0 0,0-10-11-1,8-8 1-15</inkml:trace>
          <inkml:trace contextRef="#ctx0" brushRef="#br0" timeOffset="11924.7">3424 2752 28 0,'-8'3'14'0,"12"-3"-10"0,-4 0 18 16,4-7-21-16,-4 7 0 16,8 0 1-16,0-4 0 15,8 4-3-15,4 4 1 16,-1 3 1-16,9 0 1 16,0 4-1-16,4 3 1 0,-1 0-2 15,5 0 1-15,-4 0-1 0,4 0 1 16,-5 0-1-16,1 4 1 15,-4-4-1-15,-4-3 1 16,-4-4-1-16,-5 0 1 0,1-4 0 31,-4 1 0-31,-4-1 0 16,0 1 0-16,-8-1-1 16,-4 1 1-16,-4-1 0 15,0 1 0-15,-4 0-1 16,-3 6 0-16,-5 8 0 0,0-4 1 15,-4 4-2-15,0 3 1 16,-4 0 0-16,5 0 0 16,-1 4 0-16,0-4 0 15,0 0-1-15,-4-3 1 0,9-1 0 16,-1 1 0-16,4-4 0 16,0-3 0-16,4-1 0 15,4-3 0-15,4-3-3 16,4-1 0-16,8-3-8 15,12-7 0-15</inkml:trace>
          <inkml:trace contextRef="#ctx0" brushRef="#br0" timeOffset="12466.56">4250 2808 27 0,'-4'-4'13'0,"4"4"-10"16,0 0 15-16,-4 4-16 0,-4 3 1 15,0 4 0 1,0 6 1-16,0 8-5 16,-4-7 0-16,4 10 3 15,0 4 1-15,4 6-2 16,0-2 1-16,4 2-1 16,4 1 0-16,4 0 0 15,4-4 0-15,8-10-1 0,0 0 0 16,3-8 1-16,5-6 0 15,4-4 0-15,4-7 0 16,-1-11 0-16,1-3 0 0,-4-7 0 16,0-4 1-16,-5-6-2 15,-7-12 1-15,-8 1-1 16,0-4 0-16,-8 4 0 16,-8-1 1-16,-4 8-1 0,-8 3 0 15,-8 1 0-15,-3 2 0 16,-1 5 0-16,-4 6 1 15,-4 1-1-15,1 6 1 16,-5 7-3-16,-4 8 0 16,1-1-10-16,7 15 1 15</inkml:trace>
          <inkml:trace contextRef="#ctx0" brushRef="#br0" timeOffset="9001.54">1511 2480 25 0,'4'0'12'0,"-4"-14"-6"0,0 7 11 16,0 7-15-16,0 0 1 16,0 0 0-16,0 0 0 15,0 3-4-15,0 4 0 16,0 11 3-16,4 3 0 15,-4 14-2-15,0 11 1 16,0-3-1-16,0 9 1 16,0 8-1-16,4 11 0 0,-4 10 0 15,0 0 0-15,0 0 0 16,0-6 1-16,0 6-1 16,0-7 0-16,-4 0 0 15,4 0 1-15,-4-4-1 16,0-3 0-16,0-7 0 0,0-3 1 15,4-8-1-15,-4-6 1 16,4-12 0-16,-4-2 0 16,0-5-1-16,0 1 1 15,0-14-1-15,0-4 0 16,0-7-4-16,-4-4 0 16,4-3-6-16,0-4 0 15</inkml:trace>
          <inkml:trace contextRef="#ctx0" brushRef="#br0" timeOffset="9407.12">1221 3693 30 0,'0'-3'15'0,"4"24"-13"16,0-14 22-16,0 4-23 16,0-1 0-16,0 4 1 15,0 1 0-15,4 2-2 16,0 4 0-16,4 4 2 16,0 3 0-16,0 0-1 15,0-10 1-15,4 3-1 16,-1-3 1-16,1 0-1 15,0-4 0-15,4-4 0 0,-4 1 0 16,0-8 0-16,0-3 1 16,3 4-1-16,-7-8 1 31,0-10-1-31,0-3 0 16,4-5 0-16,4-2 1 0,4-1-2 15,0-7 1-15,3 4-3 16,1 0 1-16,0-4-12 15,0 4 1-15</inkml:trace>
        </inkml:traceGroup>
        <inkml:traceGroup>
          <inkml:annotationXML>
            <emma:emma xmlns:emma="http://www.w3.org/2003/04/emma" version="1.0">
              <emma:interpretation id="{22A9AC51-E0B4-4789-9B62-9C6928855531}" emma:medium="tactile" emma:mode="ink">
                <msink:context xmlns:msink="http://schemas.microsoft.com/ink/2010/main" type="inkWord" rotatedBoundingBox="9231,7239 13487,6901 13575,8013 9320,8350"/>
              </emma:interpretation>
            </emma:emma>
          </inkml:annotationXML>
          <inkml:trace contextRef="#ctx0" brushRef="#br0" timeOffset="13188.51">5607 2762 29 0,'0'0'14'0,"4"-3"-7"0,-4 3 14 16,0 3-21-16,0 4 1 15,0 0-1-15,0 4 1 16,0-1-2-16,0 4 1 16,0 4 0-16,-4 3 1 15,0 4-1-15,0-7 1 16,0 6-1-16,4 5 1 15,-4-12-1-15,4 1 1 16,0-1-2-16,0-6 1 16,0-4-9-16,12-7 0 0</inkml:trace>
          <inkml:trace contextRef="#ctx0" brushRef="#br0" timeOffset="13490.18">5599 2557 33 0,'-4'8'16'0,"4"-16"-10"0,0 8 22 16,0 0-27-16,0 0 0 16,0 0 0-16,0 0 0 15,0 0-2-15,0 4 1 16,4 3-3-16,4 0 0 16,0 4-8-16,4-1 1 0</inkml:trace>
          <inkml:trace contextRef="#ctx0" brushRef="#br0" timeOffset="14042.4">5837 2741 25 0,'-8'3'12'0,"16"8"-6"0,-8-11 12 15,0 0-17-15,-4 0 1 16,0 4-1-16,0 6 1 0,0 4-3 16,0 7 1-16,0 4 1 31,4-4 0-31,0 11 0 0,0-7 0 0,0-1-1 16,0-6 1-16,-4 0-1 15,4-8 1-15,0 1 0 16,0-8 0-16,0-10 0 15,4 0 0-15,0-3-1 16,4-4 1-16,0-4-1 16,-4-3 1-16,4-4-1 0,8-3 0 15,4 7-1-15,7 3 1 16,-3 0-1-16,0 8 1 16,0 3-1-16,0 0 1 15,-4 0-1-15,-5 0 1 31,1 7 0-31,-4 7 0 16,-4 3 0-16,-4 8 1 16,0 0 0-16,0 3 0 0,0 0 0 15,-4 0 0-15,4-7 0 16,-4 4 0-16,0-1 0 16,0-2 0-16,0-1-1 15,0-4 1-15,0-3-2 16,0-3 1-1</inkml:trace>
          <inkml:trace contextRef="#ctx0" brushRef="#br0" timeOffset="14844.26">6178 2850 29 0,'-8'-10'14'0,"20"-8"-11"16,-4 11 22-16,0 0-25 16,8 0 1-16,8-4-1 15,4 1 1-15,3 6-1 16,1 1 0-16,-4-1 0 15,-4 1 0-15,0-1 0 16,-5 1 1-16,-3 6-1 16,4 1 0-16,-8 3 1 15,-4 7 0-15,-4 0 0 0,0 4 1 16,0 3-1-16,0 0 0 16,0 0 0-16,4-3 0 15,0-1-1-15,4-6 1 16,3-1-1-16,1-6 1 15,8 0 0-15,0-1 0 16,4-6-1-16,-1-8 1 16,-3-3 0-16,0-4 1 15,-4-3-2-15,-4-7 1 16,-4 3-1-16,-8 7 1 16,-4 1 0-16,-4-1 0 0,-4-3-1 15,-4 3 0-15,-4 4 0 16,-4 4 0-16,-4 3 0 15,1 7 0-15,-1 7-1 16,0-4 1-16,0 4-1 16,4 0 0-16,4 4-4 15,5 3 0-15,7 0-7 16,11 4 1-16</inkml:trace>
          <inkml:trace contextRef="#ctx0" brushRef="#br0" timeOffset="14359.8">6444 2462 27 0,'-8'-3'13'0,"20"-1"1"15,-12 4 4-15,0-3-18 16,0 6 1-16,0 1 0 16,-4 6 0-16,0 8-1 15,0 10 0-15,-4 7 0 16,0 4 1-16,-4-3 0 15,5 2 0-15,-5 5-1 16,4-12 1-16,-8 15-2 16,4-10 1-16,0-1-5 15,0-7 1-15,4-7-6 16,4 0 0-16</inkml:trace>
        </inkml:traceGroup>
        <inkml:traceGroup>
          <inkml:annotationXML>
            <emma:emma xmlns:emma="http://www.w3.org/2003/04/emma" version="1.0">
              <emma:interpretation id="{209799FC-1F43-4403-AF0B-CD8494222909}" emma:medium="tactile" emma:mode="ink">
                <msink:context xmlns:msink="http://schemas.microsoft.com/ink/2010/main" type="inkWord" rotatedBoundingBox="10747,7250 13473,6931 13589,7922 10863,8240"/>
              </emma:interpretation>
            </emma:emma>
          </inkml:annotationXML>
          <inkml:trace contextRef="#ctx0" brushRef="#br0" timeOffset="15328.24">7373 2752 27 0,'0'-11'13'0,"8"18"-10"0,-8-14 16 16,0 0-16-16,-4 0 0 15,-4-7 1-15,-4 0 0 32,-4 7-6-32,-4-1 1 15,-3 5 3-15,-5 3 0 16,4 3-2-16,0 5 1 0,4 2-1 15,4 1 0-15,8 3-1 16,4 7 0-16,8 7 0 16,12 4 1-16,0 0-1 15,4-4 0-15,0 0 1 16,-4-3 0-16,-4-4 0 16,-8 0 1-16,-8-3 0 15,-4-1 0-15,-8-2 0 16,-4-15 1-16,-4 3-1 15,4-6 1-15,0-4-2 0,5-1 1 16,-1 1-4-16,4 0 0 16,4 0-7-16,12 0 0 15</inkml:trace>
          <inkml:trace contextRef="#ctx0" brushRef="#br0" timeOffset="15850.04">7591 2766 35 0,'-20'-4'17'0,"4"8"-19"15,13-4 27-15,-5 7-25 16,0 3 1-16,4 4 0 16,0 4 0-16,4 0-2 15,4 3 1-15,4 0 0 16,4-7 1-16,3-7-1 15,9-3 1-15,0-4-1 16,-4 0 1-16,4-14 0 16,-1-11 0-16,1 4-1 0,0 3 1 0,-4 4-1 15,-4 0 1-15,-4 3-1 16,-4 4 1-16,0 0-1 16,-8 7 1-16,0 0-1 15,-4 11 1-15,0 10-1 31,0 11 1-31,0 21-1 16,4 3 0-16,0 4 0 16,-4 0 1-16,-4 3-1 0,0-10 1 15,-4 4 0-15,4-4 0 16,-4-7 1-16,-4-4 0 16,-12-7 0-16,-3-3 0 15,-9-11 0-15,-4-7 0 16,1-7 0-16,-5-7 0 15,0-7-2-15,5-3 1 16,3-1-2-16,4-3 1 0,9 0-4 16,7 0 1-16,4 3-5 15,12 4 0-15,16-3-6 16,8-1 1-16</inkml:trace>
          <inkml:trace contextRef="#ctx0" brushRef="#br0" timeOffset="16256.28">8206 2744 36 0,'-8'-14'18'0,"4"-17"-20"0,0 24 29 15,-7-4-26-15,-1 4 0 16,-12 0 0-16,4 7 0 16,0 3-2-16,0 4 1 15,4 4 0-15,1 0 0 16,7-1-1-16,4 1 1 16,8 6-1-16,4 5 1 0,7 2-1 15,5 4 0-15,0 1 1 16,0 2 0-16,-8-6 0 15,4-4 1-15,-16 0 0 16,-8-3 0-16,-4-4 0 16,0-3 0-16,-4-4 0 15,0-4 1-15,-4-6-2 16,5-4 1-16,-1 0-3 16,4 3 0-16,4-3-9 15,8 0 0-15</inkml:trace>
          <inkml:trace contextRef="#ctx0" brushRef="#br0" timeOffset="16525.14">8468 2378 33 0,'-4'3'16'0,"8"-13"-14"0,-4 10 21 16,0 10-22-16,4 11 0 0,-4 11 0 15,0 7 1-15,-4 10-3 16,-4 1 1-16,0 3 1 16,-4 6 0-16,5-2-2 15,-1-8 1-15,0 4-10 16,8-3 0-16</inkml:trace>
          <inkml:trace contextRef="#ctx0" brushRef="#br0" timeOffset="16910.7">8314 2847 36 0,'0'-11'18'0,"0"-10"-19"0,3 14 26 16,5 0-25-16,8-4 1 15,8 4-1-15,8-3 0 16,8 6 0 0,3 4 0-16,1-7 0 15,3-3 1-15,1 2-1 16,-4 1 0-16,-9-3 1 16,1-1 0-16,-16-6 0 15,-8 6 0-15,-8 0 0 0,-8 4 0 16,0 0-1-16,-12 4 1 15,4 6-1-15,-4 4 1 16,-4 4-1-16,5 0 1 16,3 6-1-16,0 8 1 0,8 3-1 31,4 4 0-31,4 0 0 16,4-8 1-16,8 1-2 15,3-7 1-15,13-4-9 16,4-7 1-16,8-11-3 0,-1-3 0 15</inkml:trace>
          <inkml:trace contextRef="#ctx0" brushRef="#br0" timeOffset="17601.12">9095 2596 28 0,'-23'0'14'0,"30"7"-16"16,-7-3 23-16,-3 6-20 15,-5 8 1-15,0 3 0 16,0 0 1-16,0 8-4 16,0 2 1-1,0 15 2-15,0-14 0 16,0-4 0-16,4-3 0 16,4-7-1-1,0-4 1-15,4-4 0 16,0-10 0-16,8-7-1 15,0-7 0-15,4-7-1 16,4-7 1-16,7-1-2 0,5-2 1 16,0-1-2-16,0 4 1 15,-1 0 0-15,1 10 0 16,4 0 0-16,-8 4 0 16,-5 7 1-16,-3 4 0 0,-4 6 0 15,0 8 1-15,-4 6 0 16,-8 1 1-16,0 0-1 15,-4 3 0-15,0 3 0 16,-4 1 1-16,0 0-1 16,0-4 0-16,4-3-1 15,0-1 1-15,0 1 0 16,0-7 0-16,4-4 0 16,4-4 0-16,4-6-1 15,8-8 1-15,-1-7-1 16,-3-3 0-16,4 4-1 15,4-5 0 1,4-6 0-16,3 0 0 0,1 0 0 16,0 3 0-16,0 0 0 15,-1 8 0-15,-7 3 0 16,0 3 1-16,-4 4-1 16,-4 3 1-16,-4 4 0 0,0 4 1 15,-4 7 0-15,-4 3 0 16,3 3 0-16,-7 1 0 15,0 0 0-15,-7-1 0 16,7 4 0-16,-4 4 0 16,0 0 0-16,0-1 1 15,0 1-4-15,0 0 0 16,4 0-10-16,0-11 1 16</inkml:trace>
        </inkml:traceGroup>
        <inkml:traceGroup>
          <inkml:annotationXML>
            <emma:emma xmlns:emma="http://www.w3.org/2003/04/emma" version="1.0">
              <emma:interpretation id="{DBA527A0-E46D-48FD-AB5C-1E2D51477CFF}" emma:medium="tactile" emma:mode="ink">
                <msink:context xmlns:msink="http://schemas.microsoft.com/ink/2010/main" type="inkWord" rotatedBoundingBox="17145,6332 19666,6132 19752,7221 17231,7421"/>
              </emma:interpretation>
            </emma:emma>
          </inkml:annotationXML>
          <inkml:trace contextRef="#ctx0" brushRef="#br1" timeOffset="64781.89">13902 1640 36 0,'-8'-21'18'0,"4"0"-16"16,4 14 18-16,-8 3-20 16,-4 1 0-16,-8 6 0 15,-4 4 1-15,-8 4-1 16,-3 10 0-16,-5 4 0 16,0 10 1-16,1 11-1 15,3 3 1-15,0 15-1 16,8-1 1-16,5 8-1 15,11-1 1-15,12-2-1 0,8-1 0 16,7-4 0-16,13-7 0 16,16-10 0-16,4-7 0 31,3-14 1-31,-3-18 0 16,7-14 0-16,1-11 0 0,-5-6 0 15,5-8 0-15,-4-11-1 16,-5 1 1-16,-7-11-1 15,-8-7 1-15,-5 0-2 16,-3-3 1-16,-8-8 0 16,-12 15 0-16,-8-1 0 0,-12 8 0 15,-8 3 0-15,-7 4 0 16,-5 6 0-16,0 8 1 16,1 7-3-16,7 7 1 15,-4 7-6-15,0 10 0 0,4 8-4 16,1 3 0-16</inkml:trace>
          <inkml:trace contextRef="#ctx0" brushRef="#br1" timeOffset="65038.74">13862 1965 30 0,'-4'7'15'0,"24"-18"-13"0,-20 11 25 15,4 7-26-15,-4 7 1 16,4 4-1-16,0 3 1 16,4 11-3-16,-1 7 1 15,1 7 1-15,4-4 0 16,4 14-1-16,4-3 1 0,0-3 0 16,4-8 0-16,-1-7-1 15,1-6 0-15,-4-8-6 16,-4-4 1-16,-4-6-5 15,0 0 0-15</inkml:trace>
          <inkml:trace contextRef="#ctx0" brushRef="#br1" timeOffset="65917.88">14402 2159 23 0,'0'0'11'0,"4"7"-8"16,-4-4 14-16,0 4-16 0,0 4 1 15,0 10 1-15,0 0 0 16,-4 8-4-16,0 6 1 16,0 7 2-16,0 1 1 15,0-5-1-15,0-2 1 32,0-5-2-32,0-2 1 0,0-5-1 15,4-10 0-15,0-3 0 16,0-7 0-16,4-8 0 15,8-7 0-15,0-13-1 16,3-8 1-16,5-7-2 0,-4 4 1 16,0-4-1-16,4 4 1 15,0 3-1-15,4 4 0 16,-1 7 0-16,1 3 0 16,-4 7 0-16,0 8 1 15,-4 6 0-15,-4 12 0 16,-4-1 1-16,-4 7 0 15,-4 4 0-15,0 3 0 16,0 7 0-16,0 0 1 0,4-3-1 31,0-4 0-31,3-3 0 0,1-7 0 0,4-4-1 16,4 0 1-16,0-7 0 16,4-4 0-16,4-6 0 15,-4-4 0-15,3-7-1 16,1-4 0-16,0-3-1 15,0-4 1-15,-4-3-1 16,3 0 0-16,-7 0 0 16,-4-1 0-16,0 5 0 0,-8-1 1 15,-4 4 0-15,-4 0 0 16,-4 3 0-16,0 4 0 16,-4 3 0-16,0 4 0 15,-3 7 0-15,3 4 0 16,0 3 0-16,4 7 0 15,0 4 0-15,0-1 0 16,4 8 0-16,4 7 1 16,0 3-1-16,4-3 1 15,8-1-1-15,4 1 0 0,4-4 1 16,7-3 0-16,1 0-1 16,0-11 1-16,0-4-3 15,-5-2 0-15,-3-8-5 16,-4-8 1-16,8-6-6 15,-4-10 1-15</inkml:trace>
          <inkml:trace contextRef="#ctx0" brushRef="#br1" timeOffset="66355.38">15338 1986 30 0,'-4'-7'15'0,"4"14"-15"16,0-3 24-16,-4 6-23 0,0 11 1 16,0 0 0-16,0 8 1 15,-4 9-4-15,0 5 1 16,1 6 2-16,3 4 0 16,0 0-1-16,4 0 0 15,0-11 0-15,0-3 0 16,0-4 0-16,0-6 0 15,0-8-1-15,0 0 1 16,0-7-2-16,0-7 1 16,-4-7-2-16,0-7 1 15,-4-7-1-15,0-7 1 0,4 7-1 16,-4-4 1-16,4 0 1 16,0 4 0-16,0 0 1 15,0 7 1-15,4 0 0 16,0 0 0-16,0 7-1 15,8-4 1-15,4 4-2 16,8-3 1-16,7-1-1 16,5 4 1-16,0 0-6 15,0 0 1-15,3-7-7 16,1 7 0-16</inkml:trace>
          <inkml:trace contextRef="#ctx0" brushRef="#br1" timeOffset="66843">15695 2057 30 0,'-19'0'15'0,"42"17"-10"16,-15-13 22-16,4-8-27 15,4 1 1-15,12-4-1 16,8 0 1 0,7-1-5-16,5 1 1 0,11-3-7 0,1 3 1 15</inkml:trace>
          <inkml:trace contextRef="#ctx0" brushRef="#br1" timeOffset="66652.25">15739 1788 39 0,'0'-3'19'0,"24"3"-22"0,-16 0 31 15,4 3-28-15,8-3 1 0,7 0-1 16,5 0 1-16,4 0-1 16,-4 0 0-16,-1 0-5 15,-3 4 1-15,-8-1-6 16,-12 5 0-16</inkml:trace>
        </inkml:traceGroup>
        <inkml:traceGroup>
          <inkml:annotationXML>
            <emma:emma xmlns:emma="http://www.w3.org/2003/04/emma" version="1.0">
              <emma:interpretation id="{18661FB5-7952-4920-86A5-E5780848B0ED}" emma:medium="tactile" emma:mode="ink">
                <msink:context xmlns:msink="http://schemas.microsoft.com/ink/2010/main" type="inkWord" rotatedBoundingBox="20114,6251 21982,6103 22072,7232 20204,7380"/>
              </emma:interpretation>
            </emma:emma>
          </inkml:annotationXML>
          <inkml:trace contextRef="#ctx0" brushRef="#br1" timeOffset="67397.61">16756 1510 26 0,'-24'14'13'0,"4"-21"-11"16,12 14 16-16,-7 3-16 15,-5 8 1-15,-4 10 1 32,0 1 0-32,-4 16-5 15,5 8 0-15,-1 4 3 0,0 6 1 16,4 1-2-16,4-1 1 15,8 1-1-15,8-1 0 16,12-10-1-16,8-7 1 16,12-7-1-16,7-18 1 15,9-3 0-15,8-11 0 0,-1-11 0 16,-7-10 0-16,-5-11 0 16,1 4 0-16,-4-18 0 15,-5-6 0-15,-7-5-1 16,-4-10 1-1,-8 0-1-15,-4 4 1 0,-8-1-1 16,-4 4 0-16,-8 4 0 16,-4 3 1-16,4 11-1 15,-8 7 0-15,-8-1-1 16,-3 8 1-16,-5 4-2 16,0 6 0-16,-4 0-6 15,1 11 1-15,3 11-5 16,4 3 1-16</inkml:trace>
          <inkml:trace contextRef="#ctx0" brushRef="#br1" timeOffset="67646.6">16636 1933 30 0,'0'14'15'0,"8"-17"-13"15,-4 6 24-15,0 4-25 16,4 7 1-16,0 4 0 15,0 3 1 1,4 4-4-16,-1 3 0 16,1 4 2-16,4 7 1 15,0-1-1-15,4 1 0 16,4-3 0-16,-4-5 0 0,3-3-1 16,-3 1 1-16,-4-5-5 15,0-6 0-15,0-7-7 16,-4-4 1-16</inkml:trace>
          <inkml:trace contextRef="#ctx0" brushRef="#br1" timeOffset="68545.23">17192 2371 34 0,'0'-8'17'0,"15"12"-15"15,-7-4 23-15,4-4-24 16,4 1 0-16,8 3 0 16,8 0 0-16,7 0-2 0,5 0 1 15,0-4 1-15,-5 1 0 16,1-4-8-16,4 0 0 15,3 0-4 1,-3-4 1-16</inkml:trace>
          <inkml:trace contextRef="#ctx0" brushRef="#br1" timeOffset="67960.32">17327 1982 33 0,'-4'-7'16'0,"4"18"-15"0,0-7 24 16,0 3-23-16,-4 7 0 16,0 7 0-16,0 4 1 0,0 6-4 15,0 12 0-15,0-1 2 16,4 14 1-16,0-6-1 15,0 3 0-15,0-7-2 16,0-8 1-16,0-6-5 16,0-4 0-16,0-6-6 15,-4-8 0-15</inkml:trace>
          <inkml:trace contextRef="#ctx0" brushRef="#br1" timeOffset="68272.84">17600 2057 30 0,'0'10'15'0,"0"-3"-15"0,0 0 22 15,0 0-21-15,0 7 0 16,-4 11 1-16,4 3 0 16,0 4-2-16,0 10 0 15,0 1 1-15,0 3 1 16,0-1-1-16,0 1 0 16,0-3-1-16,0-5 1 0,4-9-2 15,-4-1 1-15,0-7-10 16,8-10 1-16</inkml:trace>
          <inkml:trace contextRef="#ctx0" brushRef="#br1" timeOffset="68832.89">18041 1803 32 0,'-16'-18'16'0,"44"11"-17"0,-16 3 27 0,0 1-25 16,7-4 1-16,5 7-1 15,-4-7 1-15,4 0-3 16,4 7 1-16,7 0 0 16,1-4 0-16,-4 1-10 15,4 3 1-15</inkml:trace>
          <inkml:trace contextRef="#ctx0" brushRef="#br1" timeOffset="69081.98">18243 1566 23 0,'-3'0'11'0,"3"18"-3"0,0-11 9 16,0 7-15-16,-4 4 0 0,0 17 1 15,1 11 1-15,3 0-5 16,-4 7 0-16,0 7 3 31,4-4 0-31,0-10-1 0,0-4 0 16,0-3-10-16,8-11 0 15</inkml:trace>
        </inkml:traceGroup>
        <inkml:traceGroup>
          <inkml:annotationXML>
            <emma:emma xmlns:emma="http://www.w3.org/2003/04/emma" version="1.0">
              <emma:interpretation id="{39D36F5F-7C86-4FE7-ABF0-2D2CEFB43397}" emma:medium="tactile" emma:mode="ink">
                <msink:context xmlns:msink="http://schemas.microsoft.com/ink/2010/main" type="inkWord" rotatedBoundingBox="22517,6233 23556,6151 23642,7226 22603,7308"/>
              </emma:interpretation>
            </emma:emma>
          </inkml:annotationXML>
          <inkml:trace contextRef="#ctx0" brushRef="#br1" timeOffset="69579.2">19069 1541 29 0,'-12'-28'14'0,"4"25"-14"0,4-4 18 15,-4 7-17-15,-4 0 1 16,-4 3 1-16,0 15 0 16,-3 3-4-16,-5 7 0 15,4 4 3-15,0 14 1 16,8 3-2-16,0 4 0 16,0 0 0-16,8 7 0 15,4-4-1-15,4-10 1 16,8 0-1-16,8-7 0 15,8-7 1-15,-4-8 0 0,19-9-1 16,5-8 1-16,-4-7 0 16,3 0 0-16,1-7-1 15,-4-15 1-15,-5-6-1 16,-3-14 1-16,-4-11-2 16,-9-7 1-16,1-7-1 0,-8 3 1 15,-4 4-1-15,-4 11 1 16,-4 7 0-16,-12 6 0 31,-36-6-2-31,-3 17 1 16,-1 4-9-16,-3 11 0 15</inkml:trace>
          <inkml:trace contextRef="#ctx0" brushRef="#br1" timeOffset="69842.53">18993 1845 29 0,'24'7'14'0,"24"18"-9"16,-36-18 18-16,0 3-22 16,4 11 0-16,3 4 1 15,1 7 0-15,4-4-3 16,4 4 1-16,-4 3 1 15,3 0 1-15,1-3-1 16,0-4 1-16,0-6-5 16,-8-1 0-16,3-7-7 15,1-11 1-15</inkml:trace>
          <inkml:trace contextRef="#ctx0" brushRef="#br1" timeOffset="70233.18">19878 2148 26 0,'-27'-14'13'0,"27"11"-12"15,-4 3 15-15,-4 0-13 16,-4 0 0-16,-4 0 1 16,-8 0 1-16,-4 0-6 15,-3 7 0-15,-5 3 4 16,4 11 1-16,4 8-2 16,1-1 0-16,7 0 0 15,8 7 0-15,4-3-1 16,8 7 1-16,8-7-1 15,12-4 0-15,7-3 0 16,9-4 1-16,0-4-1 16,12-6 1-16,7 3-4 15,1-7 1-15,-5-7-11 0,9-7 1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18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438A15-97CE-4085-9C80-2247DF3CF16E}" emma:medium="tactile" emma:mode="ink">
          <msink:context xmlns:msink="http://schemas.microsoft.com/ink/2010/main" type="inkDrawing" rotatedBoundingBox="3654,8709 7817,8708 7818,11206 3655,11207" hotPoints="7669,8700 7779,10961 3768,11155 3658,8895" semanticType="enclosure" shapeName="Rectangle">
            <msink:sourceLink direction="with" ref="{BA390A89-C214-4451-9351-626EA553B468}"/>
            <msink:sourceLink direction="with" ref="{ABCF2CD4-7ED5-4AEC-A80A-C6FD856EC900}"/>
            <msink:destinationLink direction="with" ref="{955CD11B-3843-4276-978F-A4C36D91A6AF}"/>
          </msink:context>
        </emma:interpretation>
      </emma:emma>
    </inkml:annotationXML>
    <inkml:trace contextRef="#ctx0" brushRef="#br0">4-4 22 0,'-4'0'11'0,"4"4"-4"31,0-4 6-31,0 0-12 16,0 3 0-16,0 8 0 16,4-1 1-16,0 12-2 0,0-1 0 15,0 7 1-15,0 4 0 16,0 6 0-16,0 8 0 15,0-7 0-15,0 7 0 16,0 7 0-16,0 0 0 16,0 0 0-16,4 7 0 15,0 3-1-15,0-3 1 16,0 7-1-16,-1-3 1 16,-3-11-1-16,0 3 1 0,-4 4-1 15,0 4 1-15,4-8-1 16,-4 4 1-16,0 0 0 15,4-4 0-15,-4 1-1 16,0-1 1-16,-4-3-1 0,0 0 0 16,0-7 0-16,0 0 1 15,1 3-1-15,-1-3 0 16,4 0 0-16,0-7 0 16,4 0 0-16,-1 3 0 15,1 0 0-15,4-3 1 0,0-7-1 16,0 0 1-16,-4-1-1 15,0 1 1-15,0-4-1 16,-4-7 1-16,0 8-1 16,0-8 0-16,-4 0 0 15,4 0 1-15,0-7-1 16,-4-3 0-16,4-1 0 16,0-3 0-16,0 1 0 15,0-1 1-15,0-4-1 16,0-3 1-16,0 4-6 15,0-1 1-15,12-6-6 16,-4-8 0-16</inkml:trace>
    <inkml:trace contextRef="#ctx0" brushRef="#br0" timeOffset="-1137.35">16-36 20 0,'12'-7'10'0,"47"0"-6"15,-39 4 11-15,4-1-15 16,8 4 1-16,0 0 0 16,-5 0 0-16,5-3-2 15,8 3 1-15,0-4 1 16,3 1 0-16,1-1-1 0,3 1 1 0,-3-1-1 16,0 4 1-16,3 0-1 15,5 0 1-15,0 0-1 16,-9 0 0-16,1 0 0 15,8-3 1-15,-1-5-1 16,1 1 1-16,-1 0-1 16,5 0 1-16,-5 0-1 15,-3 4 1-15,0-1 0 16,-1 4 0-16,-3 0 0 16,4 0 1-16,-9 0-1 15,1 0 1-15,-4-3-1 0,-1-1 1 16,1-3-1-16,4 0 0 15,3 3-1-15,-3 1 1 16,0-1-1-16,0 4 1 31,-5 0 0-31,-3 0 0 16,8 0-1-16,-1 4 0 0,1-1 0 16,8-3 1-16,-5 0-1 15,-3-3 1-15,4-1-1 0,3 1 0 16,1-1 0-16,7 1 0 0,-3-4 0 15,0 3 0-15,7 4 0 16,1 0 0-16,3 4 0 16,-7-4 0-16,-5 0 0 31,5-4 1-31,3 1-1 16,5-1 0-16,3-3 0 15,-3 4 1-15,3-1-1 16,1 1 0-16,-1-1 0 15,-11 1 1-15,-4-5-1 16,3 5 0-16,1-1 0 0,-1 1 0 16,5-1 0-16,-5 1 0 15,1-1 0-15,-5 4 0 16,5 4 0-16,-4-1 1 0,-5 1-1 16,1-4 0-16,-8 0 0 15,-13 0 0-15,-3 0 0 16,-8-4 1-16,0 8-11 15,0-1 0 1</inkml:trace>
    <inkml:trace contextRef="#ctx0" brushRef="#br0" timeOffset="956.35">226 2261 27 0,'16'-4'13'0,"12"1"-10"16,-16-4 17-16,-4 3-19 15,4-3 0-15,4 0 0 16,7 0 1-16,5 0-3 16,4 0 1-16,4 0 1 15,-1 0 0-15,1 0-1 16,0 0 1 0,8 7-1-16,3-4 1 15,1 4 0-15,3 0 0 0,-7-7-1 16,0 0 1-16,7 0-1 15,1 4 1-15,-1-4 0 16,1-1 0-16,0 1-1 16,-1 4 0-16,5 3 0 15,7 0 1-15,-3-4-1 16,-13 4 0-16,9-3 0 16,0-1 0-16,-1 1 0 15,5-1 1-15,-1 1-1 16,-3-1 0-16,7 4 0 15,1 4 1-15,-1-4-1 16,1 0 0-16,-1 0 0 16,-3 0 0-16,3-4 0 15,1 4 1-15,-1 0-1 16,5 0 1-16,7-3-1 0,5 3 1 16,-13-4-1-16,-7 4 1 15,-1-7-1-15,1 4 0 16,-1-1 0-16,1 1 0 15,-1-1 0-15,5 0 0 0,-1 1 0 16,5 3 1-16,-9-4-1 16,-7 1 0-16,-1-1 0 15,1-3 0-15,0 4 0 16,-1-1 1-16,1 4-1 16,-5 0 0-16,-3 0 0 0,0 0 0 15,-5-3 0-15,9 3 0 16,-8 0 0-16,3 0 1 15,-3-4-1-15,4-3 0 16,-13 0 0 0,1 4 1-16,0-1-1 15,-4 0 1-15,-4 1-1 16,-1-4 0-16,1 3 1 16,-4 1 0-16,-4 3-3 15,0 0 1-15,-4 3-10 16,0-3 0-16</inkml:trace>
    <inkml:trace contextRef="#ctx0" brushRef="#br0" timeOffset="1997.16">4013-180 19 0,'4'7'9'0,"-8"10"0"0,4-10 3 0,4 4-11 16,-4 7 1-16,0 6 1 15,0 5 0-15,0 9-3 16,3 12 0-16,5-4 2 16,-4 0 1-16,0 6-1 15,0-2 0 1,4 3-1-16,0 7 1 15,0-4-1-15,0 4 0 16,0 7-1-16,0 0 1 16,0-3-1-16,-4 3 1 0,-4-7-1 15,0-7 1-15,0-8-1 16,0 5 1-16,0-1-1 16,0 4 1-16,0-7-1 15,0-7 1-15,0 7-1 0,0 0 1 16,0-4-1-16,4-3 1 15,0-4-1-15,0 0 0 16,0 1 0-16,-4-5 1 16,0 5-1-16,0 2 1 15,-4-6-1-15,0-7 0 16,0 3 0-16,4 0 0 16,0 4 0-16,0-4 1 0,0 4-1 15,0 0 0-15,0-8 0 16,0 1 1-16,0-4-1 15,0 8 1-15,0-1-1 16,0 0 1-16,4-3-1 16,0-1 0-16,0-2 0 15,0-1 1-15,0 3-1 16,4-6 0-16,-4-4 0 16,0 0 1-16,0-3 0 15,0-4 0-15,-1 0-1 16,-3-7 0-16,0 0-5 15,0-4 0-15,8-13-6 16,-4-4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1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55CD11B-3843-4276-978F-A4C36D91A6AF}" emma:medium="tactile" emma:mode="ink">
          <msink:context xmlns:msink="http://schemas.microsoft.com/ink/2010/main" type="inkDrawing" rotatedBoundingBox="7793,9614 9920,9552 9933,10016 7806,10078" semanticType="callout" shapeName="Other">
            <msink:sourceLink direction="with" ref="{FF438A15-97CE-4085-9C80-2247DF3CF16E}"/>
            <msink:sourceLink direction="with" ref="{57BDC2DA-171A-4806-BAC5-896D798AF74E}"/>
          </msink:context>
        </emma:interpretation>
      </emma:emma>
    </inkml:annotationXML>
    <inkml:trace contextRef="#ctx0" brushRef="#br0">-4 49 26 0,'0'-3'13'0,"7"6"-7"15,-3-3 16-15,4-3-20 16,4 3 1-16,8 0 1 0,4 3 1 16,8-3-6-16,-5 0 0 15,13 0 4-15,8 0 0 16,-1 0-2-16,1 0 1 16,0-3-2-16,3 3 1 15,5 0-1-15,3 0 1 0,1 0-1 16,3 3 1-16,1-3-1 15,-1 4 1-15,-3-1-1 32,-5 1 1-32,-7 0-1 15,0 3 1-15,-1-7-1 0,5 0 0 16,3 0 1-16,1-4 0 16,8 1-1-16,-1-5 0 15,5 5 0-15,-5-4 1 16,-3 0-1-16,-13 3 1 15,-3 1-1-15,-8-1 0 0,-1 1 0 16,1-1 1-16,4 4-1 16,-1 0 0-16,-3 0 0 15,0-3 0-15,-4 3 0 16,-5 0 0-16,-3 0 0 0,-4 0 1 16,-4 0 0-16,-4 0 0 15,0 0 0-15,-4-4 1 0,-8 4-2 16,0 0 1-16,0 0-5 31,-4-3 1-31,0-4-11 16,0 3 1-16</inkml:trace>
    <inkml:trace contextRef="#ctx0" brushRef="#br0" timeOffset="373.26">1766-190 38 0,'-4'-4'19'0,"4"4"-18"0,0 0 25 16,4 0-26-16,8 0 1 15,-1 4 0-15,9-4 1 16,8 7-3-16,8 0 1 15,-1 7 0-15,1-4 1 16,0 4-1-16,0 8 0 0,-5-1 0 16,1-4 0-16,-8 5 0 15,-12-5 1-15,-4 8 0 16,-16 0 0-16,-4-1 0 16,-4 5 0-16,-8-1 0 15,-4-7 0-15,-3-3-1 16,-1 3 1-16,0 0-2 15,0 0 1-15,5 0-11 0,3 0 1 16,12-3-2-16,12-4 0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34.1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7E3601-6DB8-4B50-B07F-7939E2834726}" emma:medium="tactile" emma:mode="ink">
          <msink:context xmlns:msink="http://schemas.microsoft.com/ink/2010/main" type="writingRegion" rotatedBoundingBox="2982,11595 12583,11028 12804,14767 3203,15335"/>
        </emma:interpretation>
      </emma:emma>
    </inkml:annotationXML>
    <inkml:traceGroup>
      <inkml:annotationXML>
        <emma:emma xmlns:emma="http://www.w3.org/2003/04/emma" version="1.0">
          <emma:interpretation id="{40D9AA7F-E006-404E-AA12-575961EB45DF}" emma:medium="tactile" emma:mode="ink">
            <msink:context xmlns:msink="http://schemas.microsoft.com/ink/2010/main" type="paragraph" rotatedBoundingBox="6222,11710 12210,10930 12361,12084 6373,128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E5BC35-DA63-40E5-B6A1-3FE9FF7A89F3}" emma:medium="tactile" emma:mode="ink">
              <msink:context xmlns:msink="http://schemas.microsoft.com/ink/2010/main" type="inkBullet" rotatedBoundingBox="6222,11710 6722,11645 6814,12355 6315,12421"/>
            </emma:interpretation>
          </emma:emma>
        </inkml:annotationXML>
        <inkml:trace contextRef="#ctx0" brushRef="#br0">3314-1778 28 0,'-4'-7'14'0,"-4"-14"-6"15,8 21 14-15,-4-7-21 31,0 7 1-31,-8-4-1 16,5 8 0-16,-5-1-2 0,-4 15 1 16,0 7 1-16,-4-4 0 15,0 7-1-15,-4 11 1 16,9 7 0-16,3 7 0 0,8 14-1 16,8-7 1-16,4-4-1 15,7 0 1-15,5 1-1 16,4-4 1-16,-4-7-1 15,4-15 1-15,7-9 0 16,5-8 0-16,8-18-1 16,0-10 0-16,-1-4 0 15,-3-6 0-15,0-12-1 16,-9-9 1-16,-3 6-1 16,-8-11 1-16,0 1-1 15,-8-7 1-15,-12 10 0 16,-4 0 1-16,-4-11 0 0,-8 12 0 15,-4 2-1-15,-4 1 1 16,-4 10-1-16,1 4 1 16,-5 10-1-16,0 8 0 15,4 6-2-15,9-3 0 16,-1 11-9-16,4 3 0 16</inkml:trace>
        <inkml:trace contextRef="#ctx0" brushRef="#br0" timeOffset="281.25">3335-1626 34 0,'8'14'17'0,"4"11"-14"16,-8-18 24-16,4 7-26 15,0 11 1-15,4 0 0 16,4 10 0-16,-1-3-3 15,5 6 1-15,0 1 1 16,0-3 1-16,0-1-1 16,0-3 0-16,-1-4 0 15,-3 0 0-15,0-7 0 16,0-7 1-16,-4-3-2 16,0-1 0-16,0-3-4 15,0-3 1-15,-8 0-9 16,8-4 0-16</inkml:trace>
      </inkml:traceGroup>
      <inkml:traceGroup>
        <inkml:annotationXML>
          <emma:emma xmlns:emma="http://www.w3.org/2003/04/emma" version="1.0">
            <emma:interpretation id="{B7C00BD5-039F-4E2A-B970-D932F31E6959}" emma:medium="tactile" emma:mode="ink">
              <msink:context xmlns:msink="http://schemas.microsoft.com/ink/2010/main" type="line" rotatedBoundingBox="6831,11694 12218,10992 12361,12084 6973,12786"/>
            </emma:interpretation>
          </emma:emma>
        </inkml:annotationXML>
        <inkml:traceGroup>
          <inkml:annotationXML>
            <emma:emma xmlns:emma="http://www.w3.org/2003/04/emma" version="1.0">
              <emma:interpretation id="{40ADAE70-6AA7-4D0C-AF5F-F15803AFC68B}" emma:medium="tactile" emma:mode="ink">
                <msink:context xmlns:msink="http://schemas.microsoft.com/ink/2010/main" type="inkWord" rotatedBoundingBox="6831,11694 8877,11427 9019,12520 6973,12786"/>
              </emma:interpretation>
            </emma:emma>
          </inkml:annotationXML>
          <inkml:trace contextRef="#ctx0" brushRef="#br0" timeOffset="8373.83">4792-1717 22 0,'4'-11'11'0,"0"4"-6"0,-4 7 12 15,0 0-16-15,0 0 0 16,0 0 2-16,0 3 1 16,-4-3-4-16,-8 7 0 0,-4 4 2 15,-8 0 1-15,0-4-1 16,-4 0 0-16,1 0-1 15,3 0 0-15,-4 3-1 16,-4 1 1-16,1 0 0 16,-1-1 0-16,0 1 0 15,0-1 0-15,8 1-1 16,5-4 1-16,3 0-1 16,0 0 0-16,4 0-1 15,4 0 1-15,4 4 0 16,4-4 0-16,4 0 0 15,4 0 0-15,4 0 0 16,8 0 1-16,7 0-1 16,1 0 1-16,-4 0-1 15,4 0 0-15,4 0 0 16,3 4 1-16,1-4-1 0,0 4 0 16,-1-1 0-16,-3-6 0 15,0 3 0-15,-4 0 0 16,-8 0 1-16,-5-4 0 15,1 1 0-15,-4-4 1 16,-4 0-1-16,-4-7 0 16,-4 3 0-1,0 1 1-15,-4-1-5 16,0 1 1-16,0 3-10 16,4 0 1-16</inkml:trace>
          <inkml:trace contextRef="#ctx0" brushRef="#br0" timeOffset="9214.08">5330-1830 22 0,'-8'3'11'0,"0"-6"-3"0,8 3 7 16,0 0-14-16,-4 3 0 15,1 1 2 1,-1-1 0-16,0 1-3 0,-4 6 0 0,0 1 2 16,0 3 1-16,0 4-1 15,0 3 1-15,4-4-2 16,0 5 1-16,0 2-1 16,0 8 1-16,4 0-1 15,0 0 0-15,4 3-1 16,8 0 1-16,0-3 0 15,4 0 0-15,4-4-1 16,7-3 1-16,1-4 0 16,4-7 0-16,0-7-1 0,7-4 1 15,5-3 0-15,0-10 1 16,-5-8-2-16,1 1 1 16,-8-5 0-16,-4-2 0 15,-1-8 0-15,-7 0 0 31,0 0-1-31,-4 1 1 16,-4 2-1-16,-4-2 1 16,-4-1-1-16,-4 0 1 15,-4-3-1-15,0 0 1 0,-8-1-1 16,-4 1 1-16,-8 0-1 16,-4-8 1-16,1 8-1 15,-5 7 0-15,0 3-1 16,0 8 1-16,1 3-1 15,-5 6 1-15,-4 12-1 16,0-4 1-16,5 7-5 16,3 4 1-16,8-1-9 15,12 4 1-15</inkml:trace>
          <inkml:trace contextRef="#ctx0" brushRef="#br0" timeOffset="6563.62">4137-1167 20 0,'0'3'10'0,"-4"-10"-3"0,4 7 11 0,0-3-16 15,-4 3 1-15,0-4 1 16,-4 1 0-16,-4-1-5 16,-4 4 1-16,0 0 3 15,-4 7 1-15,1 0-2 0,-1 0 1 16,0 4-1-16,0 10 0 15,-4 0-1-15,0-7 0 16,1 8-1-16,-1 2 1 16,4 1-1-1,4 3 1-15,4 4-1 16,4-4 1-16,8 4-1 16,4 7 1-16,8-8-1 15,4 1 1-15,0-4 0 16,4-6 0-16,7-12 0 15,13-3 1-15,8-7-2 0,3-10 1 16,1-1-13-16,4-7 1 16</inkml:trace>
        </inkml:traceGroup>
        <inkml:traceGroup>
          <inkml:annotationXML>
            <emma:emma xmlns:emma="http://www.w3.org/2003/04/emma" version="1.0">
              <emma:interpretation id="{58ACC42F-BFED-4200-A841-688D92C1658F}" emma:medium="tactile" emma:mode="ink">
                <msink:context xmlns:msink="http://schemas.microsoft.com/ink/2010/main" type="inkWord" rotatedBoundingBox="9701,11346 11078,11166 11155,11757 9778,11936"/>
              </emma:interpretation>
            </emma:emma>
          </inkml:annotationXML>
          <inkml:trace contextRef="#ctx0" brushRef="#br0" timeOffset="10958.15">7589-1876 27 0,'-20'-4'13'0,"12"-24"-6"16,8 21 19-16,0 3-26 15,4-3 1-15,0 0 0 16,8 4 0-16,-4 3-1 16,3-4 0-16,5 8 1 15,8-4 1 1,8-4-1-16,8-3 0 15,3 7 0-15,5-3 0 0,-1-1-5 16,1 1 0-16,4 3-6 16,-1 0 0-16</inkml:trace>
          <inkml:trace contextRef="#ctx0" brushRef="#br0" timeOffset="10752.84">7803-2300 27 0,'-4'-7'13'0,"8"-3"-5"16,-4 10 16-16,0 0-24 16,0 3 0-16,-4 4 0 15,0 11 1-15,-4 7-1 16,0 14 1-16,0 3 0 15,0 7 0-15,0 8-1 0,4-4 1 16,4-4 0-16,-4-7 0 16,0 1-1-16,4-15 1 15,0 7-2-15,-4-10 0 16,4-8-3-16,-4 1 0 0,0-11-6 16,-3-7 0-16</inkml:trace>
          <inkml:trace contextRef="#ctx0" brushRef="#br0" timeOffset="9924.83">6751-2028 24 0,'-4'-11'12'0,"4"-6"-4"16,0 17 9-16,0-4-15 15,-4 1 0-15,0 3 1 16,0-4 0-16,-4 8-4 15,-4-1 0-15,1 11 3 16,-5 11 1-16,0 3-2 16,4 4 1-16,0 3-1 15,0 8 0-15,4 3 0 16,4-15 0-16,4 1-1 16,12 0 1-16,4-4-1 15,4-7 1-15,8-7 0 16,3-7 0-16,9-3 0 15,0-8 0-15,-5-13 0 0,1-1 0 16,-8-14-1-16,-8 4 1 16,-8-7-1-16,-8-7 1 15,-4 6-1-15,-12-10 0 16,-4 18 0-16,-4 3 1 16,-4 8-2-16,4-1 1 15,0 8-1-15,1 6 1 16,-1 8-4-16,4 6 0 15,4 1-8-15,4 6 1 16</inkml:trace>
          <inkml:trace contextRef="#ctx0" brushRef="#br0" timeOffset="10472.54">7153-2003 34 0,'-12'3'17'0,"-8"18"-19"16,16-17 26-16,0 10-24 16,0 7 0-16,0 4 1 15,0 10 0-15,0-3-1 16,0 7 0-16,1-7 0 15,3-8 1-15,3-3-1 16,5 1 1-16,0-1 0 0,4-7 0 16,4-4 0-16,0-6 0 15,4-4 0-15,0 0 1 16,0-7-1-16,-1-7 0 16,1-7-1-16,0-4 1 0,0 0-1 15,0-7 0-15,-4 1 0 16,0-1 0-16,-5 7 0 15,-3 4 0-15,-4 3 0 16,0 8 1-16,-4 3-2 16,-4 7 1-16,0 3 0 15,0 11 0-15,4 4-1 16,0 3 1-16,0 4 0 31,0 0 0-31,4 3 0 16,4-3 0-16,4-1 0 15,0-6 0-15,8-4 1 0,0-3 0 16,0-1-2-16,-1-3 1 16,5 0-3-16,-4-7 0 15,-4-7-8-15,4-7 0 0</inkml:trace>
        </inkml:traceGroup>
        <inkml:traceGroup>
          <inkml:annotationXML>
            <emma:emma xmlns:emma="http://www.w3.org/2003/04/emma" version="1.0">
              <emma:interpretation id="{E60EE25E-9240-4AB6-B87C-8BA6C2F02151}" emma:medium="tactile" emma:mode="ink">
                <msink:context xmlns:msink="http://schemas.microsoft.com/ink/2010/main" type="inkWord" rotatedBoundingBox="11555,11133 12225,11046 12329,11843 11659,11930"/>
              </emma:interpretation>
            </emma:emma>
          </inkml:annotationXML>
          <inkml:trace contextRef="#ctx0" brushRef="#br0" timeOffset="12049.96">8716-1848 31 0,'0'-4'15'0,"12"12"-13"15,-4-8 24-15,7 0-25 16,1 3 1-16,8-3 0 16,0 0 1-16,4-7-4 15,7 0 0-15,5 3 1 16,4 1 1-16,-1 3-11 15,-3-7 0-15</inkml:trace>
          <inkml:trace contextRef="#ctx0" brushRef="#br0" timeOffset="11846.82">9101-2441 27 0,'-16'-10'13'0,"0"10"-7"16,12 0 16-16,-4 0-22 15,0 3 1-15,0 4 0 16,-4 11 0-16,0 10-1 16,-4-7 0-16,1 8 1 0,-1 13 1 15,0 4-1-15,4 10 0 16,4 8 0-16,0-1 1 16,4 1-2-16,-4-1 1 15,4 1-1-15,0-11 1 16,0-8 0-16,4-2 0 15,0-4-2-15,0-11 1 16,0-3-5-16,0-8 0 16,4-10-5-16,4-3 0 15</inkml:trace>
          <inkml:trace contextRef="#ctx0" brushRef="#br0" timeOffset="11468.83">8589-2109 30 0,'-4'-7'15'0,"-12"0"-11"0,16 7 22 15,-4 0-26-15,-4 3 1 16,0 1 0-16,-4 6 0 16,0 1-1-16,0 14 0 15,0 3 1-15,4 4 0 16,4 3-1-16,1 4 1 16,6-7-1-16,1-1 1 15,8-6-1-15,0-4 0 0,4-7 1 16,0-7 0-16,4-10-1 15,4-4 1-15,-1 0-1 16,-3-11 0-16,0-10-1 16,-4-7 1-1,-4-4-1-15,-8-4 1 0,-4 5-1 16,-4-1 0-16,-8 7 1 16,0 4 1-16,-4 7-1 15,0 3 1-15,-3 7 0 16,3 8 0-16,0 6-1 0,4 4 1 15,4 4-1-15,4 3 0 16,4-3-4-16,8-1 0 16,0 4-7-16,8 1 0 15</inkml:trace>
        </inkml:traceGroup>
      </inkml:traceGroup>
    </inkml:traceGroup>
    <inkml:traceGroup>
      <inkml:annotationXML>
        <emma:emma xmlns:emma="http://www.w3.org/2003/04/emma" version="1.0">
          <emma:interpretation id="{9CABDDF0-10A9-4D26-9FD9-6AE8FD6D133D}" emma:medium="tactile" emma:mode="ink">
            <msink:context xmlns:msink="http://schemas.microsoft.com/ink/2010/main" type="paragraph" rotatedBoundingBox="9922,12104 12637,11944 12691,12851 9976,130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8458733-DDC8-46A2-BE80-E256AF7A6E9C}" emma:medium="tactile" emma:mode="ink">
              <msink:context xmlns:msink="http://schemas.microsoft.com/ink/2010/main" type="line" rotatedBoundingBox="9922,12104 12637,11944 12691,12851 9976,13012"/>
            </emma:interpretation>
          </emma:emma>
        </inkml:annotationXML>
        <inkml:traceGroup>
          <inkml:annotationXML>
            <emma:emma xmlns:emma="http://www.w3.org/2003/04/emma" version="1.0">
              <emma:interpretation id="{ADB56F50-5240-4668-BB64-23FE5CA8629F}" emma:medium="tactile" emma:mode="ink">
                <msink:context xmlns:msink="http://schemas.microsoft.com/ink/2010/main" type="inkWord" rotatedBoundingBox="9922,12104 12637,11944 12691,12851 9976,13012"/>
              </emma:interpretation>
            </emma:emma>
          </inkml:annotationXML>
          <inkml:trace contextRef="#ctx0" brushRef="#br0" timeOffset="12916.96">7144-1354 28 0,'-8'-14'14'0,"0"-11"-7"16,8 18 15-16,-4 0-20 15,-4 3 1-15,-4 1 0 16,0 6 0-16,-3 1-5 0,3 7 1 15,0-1 2-15,0 8 1 0,-4 3-2 16,-4 0 0-16,8 0-1 16,4 0 1-16,8 1-1 15,8 2 1-15,0 1-1 16,12-4 1-16,0 0-1 16,0 8 1-16,0-5 0 15,3-3 0-15,-7 1 0 16,-4-1 0-1,-8 3 0-15,-4 1 1 16,-8 0 0-16,-4-4 1 16,-4-3 0-16,1-4 0 15,-1-7 0-15,-12-4 0 16,-8-6-1-16,4-8 0 0,-3-3-1 16,3 0 1-16,4 0-3 15,4 0 0-15,4 0-4 16,5 7 1-16,15 3-7 15,8 1 0-15</inkml:trace>
          <inkml:trace contextRef="#ctx0" brushRef="#br0" timeOffset="13455.96">7402-1266 33 0,'-20'-11'16'0,"-8"22"-13"0,24-7 25 16,0 6-28-16,-3-3 0 15,-1 7 0-15,0 11 1 16,4 3-1-16,4-3 0 16,4 0 0-16,4-4 0 15,3-7 0-15,5-3 1 16,4-1-1-16,4-10 1 0,4-3 0 15,0-1 0-15,-5-10 0 16,5-4 0-16,-4-3 0 16,-4 3 0-16,-4 4-1 15,0 0 0-15,-8 4 0 0,-1-1 0 16,-3 8-1-16,0 6 1 16,-4 11-1-16,0 11 1 15,0 3 0-15,-4 11 0 16,8 10 0-16,-4 4 0 15,-4 11 1-15,4 3 0 16,-4-4 0 0,0-6 0-16,-7-8 0 15,-9-3 1-15,4-7 0 16,-12-7 0-16,0-4 0 16,-3-11 0-16,-5-13 0 15,-4-4 0-15,-4-7-2 0,1-4 1 16,-1-6-3-16,5 3 1 15,7-1-3-15,4-2 0 16,8 3-4-16,4 0 1 0,12-4-6 16,12 4 1-16</inkml:trace>
          <inkml:trace contextRef="#ctx0" brushRef="#br0" timeOffset="13893.42">7970-1259 36 0,'-24'-42'18'0,"0"14"-19"0,16 28 30 15,-4-4-29-15,-4-3 0 16,0 11 0-16,0 3 1 15,1 3-2-15,3 4 1 16,4 4 0-16,4 0 0 16,8-1-1-16,4 4 1 15,8 4-1-15,-1 3 1 16,5 0 0-16,0-6 0 16,-4-1 0-16,0 4 0 15,-4-4 0-15,-4-4 1 16,-8 8 0-16,-4-4 0 0,-4-3 0 15,-4-4 1-15,-8-3-1 16,-4-8 0-16,-4-3 0 16,1-3 1-16,3-5-2 15,0 1 1-15,4 0-3 16,4 0 1-16,4 0-5 16,5 4 1-16,7-4-6 15,15 7 0-15</inkml:trace>
          <inkml:trace contextRef="#ctx0" brushRef="#br0" timeOffset="14561.84">8156-1061 29 0,'8'-7'14'0,"20"-11"-9"15,-16 11 20-15,4 0-25 16,3 0 1-16,9-4 0 16,8-3 0-16,0 4-1 15,3-1 0-15,-3 0 1 16,0-3 0-16,-4 4-1 16,-9-1 1-16,-3-3 0 15,-4 3 0-15,-4-6 0 16,-4 3 0-16,-8 7 0 0,-4 0 1 15,0 3-1-15,-4 4 1 16,0 4-2-16,-4 3 1 16,0 3 0-16,0 4 0 15,0 11-1-15,5 0 1 0,-1 6-2 16,4-6 1-16,4 3 0 16,8 1 1-16,3-5-1 15,9-3 0-15,0-3-4 16,4-7 1-16,4-8-9 15,7-3 1-15</inkml:trace>
          <inkml:trace contextRef="#ctx0" brushRef="#br0" timeOffset="14159.04">8263-1485 31 0,'-8'4'15'0,"4"10"-11"0,4-3 23 16,4 13-27-16,-4 8 0 15,0 7 1-15,0 7 0 16,0 3-1-16,0 4 0 16,0-7 0-16,0 3 1 15,0-3-5-15,0-7 0 16,8-7-6-16,8-11 0 15</inkml:trace>
          <inkml:trace contextRef="#ctx0" brushRef="#br0" timeOffset="15212.35">8894-1273 30 0,'-4'-4'15'0,"4"19"-9"15,0-12 18-15,0 8-24 16,0-1 1-16,0 8 0 16,-4 7 0-16,0 6-1 0,0-2 0 15,4-5 1-15,0 1 0 16,0-4 0-16,0-3 0 16,0-4 0-16,0-4 1 15,0-6-1-15,0-4 0 16,8-7-1-16,4-4 1 15,4-13-1-15,0-5 0 16,0 5-2-16,4-4 1 31,0-1 0-31,-1 5 0 16,1 2-1-16,0 1 1 0,-4 7 0 16,-4 7 1-16,4 4 0 15,-4 6 0-15,-4 4 0 16,-4 7 1-16,0 7 0 15,-4-3 0-15,0 10 1 16,-4 1 0-16,4-8-1 16,-4-4 0-16,4 1 0 0,0 0 0 15,0-4 0-15,4-4 0 16,3-3 0-16,5-7 0 16,4 0 0-16,4-3 0 15,0-8-1-15,4-6 1 16,8-12-2-16,3 1 1 15,-3-4-2-15,0-3 1 16,-1 3-1-16,-7 1 1 16,-4 9 0-16,0 5 0 0,-4-1 1 15,-4 15 1-15,0 3 0 16,-4 3 0-16,0 8 0 16,0 3 0-16,-1 7 0 15,1 4 0-15,-4 7 0 16,-4-1 1-16,0 1-1 15,0-7 0-15,0 3 0 16,0-3 1-16,0 3-5 16,0-3 1-16,12-4-11 15,0-4 1-15</inkml:trace>
        </inkml:traceGroup>
      </inkml:traceGroup>
    </inkml:traceGroup>
    <inkml:traceGroup>
      <inkml:annotationXML>
        <emma:emma xmlns:emma="http://www.w3.org/2003/04/emma" version="1.0">
          <emma:interpretation id="{0F8A72ED-07E3-4676-B3CE-090E87D80260}" emma:medium="tactile" emma:mode="ink">
            <msink:context xmlns:msink="http://schemas.microsoft.com/ink/2010/main" type="paragraph" rotatedBoundingBox="3102,13499 9278,13223 9312,13973 3136,14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9695B9-8A3D-4C1E-92B5-60A1D45A7A46}" emma:medium="tactile" emma:mode="ink">
              <msink:context xmlns:msink="http://schemas.microsoft.com/ink/2010/main" type="line" rotatedBoundingBox="3102,13499 9278,13223 9312,13973 3136,14249"/>
            </emma:interpretation>
          </emma:emma>
        </inkml:annotationXML>
        <inkml:traceGroup>
          <inkml:annotationXML>
            <emma:emma xmlns:emma="http://www.w3.org/2003/04/emma" version="1.0">
              <emma:interpretation id="{719DBE8C-E491-43A0-895A-91733450E5FA}" emma:medium="tactile" emma:mode="ink">
                <msink:context xmlns:msink="http://schemas.microsoft.com/ink/2010/main" type="inkWord" rotatedBoundingBox="3102,13499 4861,13421 4895,14171 3136,14249"/>
              </emma:interpretation>
            </emma:emma>
          </inkml:annotationXML>
          <inkml:trace contextRef="#ctx0" brushRef="#br0" timeOffset="16230">365 51 29 0,'0'-14'14'0,"-4"-7"-6"15,4 17 15-15,-3-3-21 16,-1 4 1-16,-4-1 0 15,-4 8 0-15,-4-1-4 16,0 8 0-16,0 6 2 16,-4 8 1-16,-16 7-2 15,1 3 1-15,-1 7-2 16,-4 8 1-16,9 3 0 16,3 0 0-16,4 3 0 0,4-3 0 15,8 3 0-15,8-10 0 16,8 0 0-16,8-7 0 15,8-4 0-15,8-10 1 16,4 0 0-16,-5-11 1 16,5-4-4-16,4-6 0 15,0-1-9-15,11-3 0 16</inkml:trace>
          <inkml:trace contextRef="#ctx0" brushRef="#br0" timeOffset="16660.66">588 406 34 0,'-12'-10'17'0,"0"3"-17"16,12 3 22-16,-4 4-22 15,0 4 1-15,-4 3 0 16,0 0 1-16,0 10-2 15,0 5 0-15,4 9 1 16,0 1 0-16,4 3 0 0,4 1 0 16,4-1 0-16,4-7 0 15,8 0-1 1,4-3 1-16,7-11 0 16,1-7 0-16,0-7 0 15,0-10 1-15,-5-12-1 16,-7-6 1-16,0-7-1 0,-8-4 1 15,0-3-1-15,0-1 1 16,-8 1-1-16,-8 3 0 16,-8 8-1-16,-4 2 1 15,0 8-2-15,-4 7 1 0,5 7-1 16,-5 3 0-16,8 4-1 16,0 8 1-16,4 2-4 15,4 4 0 1</inkml:trace>
          <inkml:trace contextRef="#ctx0" brushRef="#br0" timeOffset="16991.76">1100 1 38 0,'0'3'19'0,"-8"1"-17"15,8 6 17-15,-4 8-19 16,0 10 0-16,0 4 0 16,0 7 1-16,0 3-1 15,0 7 1-15,4-3-1 0,-4 11 1 0,0-4 0 16,4-4 0-16,0 0 0 15,0-10 0-15,0-7-1 16,0-4 1-16,0-7 0 16,4-7 0-16,0 0-2 31,4-3 0-31,4-7-10 0,4-8 0 16</inkml:trace>
          <inkml:trace contextRef="#ctx0" brushRef="#br0" timeOffset="17343.77">1524 364 28 0,'-8'-21'14'0,"-4"-11"-6"0,8 21 15 0,1 1-22 16,-5-1 1-16,4 4 0 15,-4 4 1-15,-8 3-4 16,0 3 0-16,-4 4 3 16,0 4 0-16,0 3-2 15,-3 7 1-15,7 0-1 16,0 11 0-16,8 0-1 16,0 10 1-16,8-3-1 15,4 0 1-15,4-8 0 16,4-2 1-16,4-5-1 15,4-6 1-15,-1-11-1 0,1-3 1 16,0-11-3-16,0-11 0 16,0-10-5-16,0-4 0 15,7-7-4-15,1-3 1 0</inkml:trace>
          <inkml:trace contextRef="#ctx0" brushRef="#br0" timeOffset="17640.62">1735-77 30 0,'-12'3'15'0,"4"-10"-13"0,8 7 27 0,-4 7-29 15,0 4 0-15,0 10 1 16,-4 7 0-16,0 4-1 16,0 7 1-16,0 0 0 15,0 10 0-15,0 1 0 16,4-1 0-16,0 4 0 15,4 0 0-15,0-4-1 16,4-3 1-16,0 0-1 16,0-11 1-16,0-3 0 0,0-7 0 15,0-8-1-15,-4 1 0 16,0-4-6-16,4-7 0 16,0-3-5-16,-4-4 0 15</inkml:trace>
        </inkml:traceGroup>
        <inkml:traceGroup>
          <inkml:annotationXML>
            <emma:emma xmlns:emma="http://www.w3.org/2003/04/emma" version="1.0">
              <emma:interpretation id="{DCC3348D-2C6B-4947-A0FF-E9F0C0EC58D2}" emma:medium="tactile" emma:mode="ink">
                <msink:context xmlns:msink="http://schemas.microsoft.com/ink/2010/main" type="inkWord" rotatedBoundingBox="5471,13427 9280,13256 9312,13965 5502,14135"/>
              </emma:interpretation>
            </emma:emma>
          </inkml:annotationXML>
          <inkml:trace contextRef="#ctx0" brushRef="#br0" timeOffset="18187.53">2362 191 26 0,'0'-14'13'0,"0"7"-10"0,0 7 18 16,0 0-20-16,0 3 0 16,4 4 1-16,-4-3 0 15,0 7-2-15,0 10 0 16,0 10 1-16,0 8 1 16,0 0-1-16,0 7 1 15,0-7-1-15,4-4 1 16,-4-3 0-16,4-8 0 15,-4-9 0-15,4-5 1 16,-4-10-1-16,4-14 1 16,0 0-1-16,0-7 0 0,3-4-1 15,1-10 0-15,0 3-1 16,0-3 1-16,8 7-1 16,4 3 0-16,4 4-1 15,8-4 1-15,-5 4-1 16,5 0 1-16,-4 3-3 15,-4 7 1-15,-1 4-10 16,5-3 0-16</inkml:trace>
          <inkml:trace contextRef="#ctx0" brushRef="#br0" timeOffset="18609.93">2727 466 25 0,'-4'11'12'0,"24"-36"-5"0,-12 15 9 15,8-1-16-15,3-3 0 16,9-4 0-16,0-7 0 16,4 1 0-16,-5-4 0 15,1 6 1-15,-8 1 0 16,-4-3 0-16,-4 2 0 15,-4 1 0-15,-8 4 0 16,-4 2 0 0,-4 5 1-16,-4 6-1 15,-4 4 1-15,0 11 0 0,-4-4 0 16,1 4 0-16,-1 6 0 16,4 11-1-16,4 4 0 15,4 3 0-15,0-3 0 16,8 0-1-16,4 0 1 15,8 3-1-15,4-7 1 0,4-7 0 16,3-3 1-16,1-4-2 16,4-7 0-16,4-3-6 15,4-4 1-15,11-7-6 16,-3 0 0-16</inkml:trace>
          <inkml:trace contextRef="#ctx0" brushRef="#br0" timeOffset="18947.12">3394 131 36 0,'-20'-11'18'0,"-4"-3"-18"16,16 18 30-16,4 3-30 16,0 4 0-16,-4 6 0 15,0-3 0-15,4 7-1 16,0 4 1-16,4 3 0 15,-4 4 0-15,4 0 0 16,4 3 0-16,0 4 0 16,0-4 0-16,0 1 0 15,-4-1 1-15,0-7 0 16,-4-3 0-16,4-8 1 16,-4 5 0-16,-8-8 0 0,-4-7 1 15,-3-4-1-15,-1-6 0 16,0-4-1-16,0-7 0 15,0-1-5-15,8-2 1 16,4-1-10-16,16 4 0 0</inkml:trace>
          <inkml:trace contextRef="#ctx0" brushRef="#br0" timeOffset="19314.45">3481 470 33 0,'32'-18'16'16,"11"-21"-16"-16,-31 25 20 0,4-3-20 15,0-5 0-15,0-2 1 16,4-1 0-16,-8 4-1 16,-4 7 0-16,-4-4 2 15,-4 0 0-15,-4 4-1 16,0 4 1-16,-4 3-1 15,0 3 1-15,0 4-1 16,-8 0 1-16,4 7-2 16,0 4 1-16,0 6-1 15,0 8 1-15,4 7-1 16,4 0 0-16,4 3 1 0,4 0 0 16,4 0-1-16,4 8 1 15,0-11-1-15,4-8 1 16,0-10 0-16,8-7 0 0,3-7-4 15,1-10 0-15,0-4-8 16,4-11 0-16</inkml:trace>
          <inkml:trace contextRef="#ctx0" brushRef="#br0" timeOffset="19683">3973 149 31 0,'-4'3'15'0,"-8"15"-8"16,12-11 18-16,-4 0-24 15,0 7 0-15,0 7 0 0,0 7 1 16,4 4-3-16,-4 0 0 16,4 7 2-16,0-7 0 15,0-1-1-15,0 1 1 16,0-7-1-16,0-8 1 16,0-3 1-16,0-10 0 0,0-4-1 15,0-14 1-15,0-4-1 16,0-3 1-16,0-11-1 31,0 1 0-31,0-1-1 16,0 0 0-16,4 11 0 0,4 3 0 15,0-3 0-15,4 0 0 16,4 3-1-16,4 1 1 16,4 3 0-16,7 3 0 15,1-3-1-15,4 3 0 16,0 4-11-16,11 4 0 15</inkml:trace>
          <inkml:trace contextRef="#ctx0" brushRef="#br0" timeOffset="20120.48">4457 46 35 0,'0'0'17'0,"8"4"-14"15,-4-1 20-15,-4 8-23 16,4 3 1-16,0 7 0 15,0 8 0-15,0-1-1 16,4 4 0-16,0 3 1 16,4 0 0-16,-4 0 0 0,-4-6 0 15,4-5 0-15,-4-3 0 16,0 1-1-16,0-12 1 16,-1-3 0-16,1-3 1 15,-4-4 0-15,4-7 0 16,4-7 0-16,0-8 1 15,4-6-2-15,4 0 1 16,0-4-1-16,8 0 0 16,4-6-1-16,3 2 0 15,1 5-2-15,0-5 1 16,-4 12-6-16,-9 3 0 0,1 6-6 16,-4 1 0-16</inkml:trace>
          <inkml:trace contextRef="#ctx0" brushRef="#br0" timeOffset="20547.66">4961 85 35 0,'-12'7'17'0,"-7"32"-19"15,19-25 25-15,0 0-22 16,0 4 1-16,-4 7 0 16,4 3 0-16,0 4-3 0,4-1 1 15,3-2 1-15,1-1 1 16,4-4-1-16,4-9 1 16,4-5-1-16,4-6 0 15,0-8 0-15,-1-6 1 16,1-8-1-16,-8-7 1 15,0-3-1-15,0-4 0 16,-4-3-1-16,-4-4 1 16,-4 4-1-16,0 0 0 15,-8-1-1-15,-4 8 1 16,-4 3 0-16,-4 4 0 16,-4 11-1-16,0 3 1 0,0 3-1 15,1 8 0-15,-1 6-2 16,4 1 1-16,0 6-10 15,12 1 1-15</inkml:trace>
          <inkml:trace contextRef="#ctx0" brushRef="#br0" timeOffset="20880.18">5390 117 40 0,'0'3'20'0,"0"1"-24"0,0 3 30 16,0 0-26-16,0 11 1 0,0-4-1 16,-4 4 1-16,0 6-1 15,0 4 0-15,0 4 0 16,0 0 1-16,4-4 0 15,0-7 0-15,4 0 0 16,0-3 0-16,0-4 0 16,0-7 0-16,0-3-3 15,0-8 1-15,0-6-8 16,0-11 1-16,4-4-4 16,-4-7 1-16</inkml:trace>
          <inkml:trace contextRef="#ctx0" brushRef="#br0" timeOffset="21020.8">5473-190 35 0,'-16'-3'17'0,"16"-8"-15"0,0 7 32 15,0-3-35-15,0 7 0 16,0 0-1-16,0 0 1 16,4 4-2-16,0-1 0 15,4 8-8-15,-4 3 1 0</inkml:trace>
          <inkml:trace contextRef="#ctx0" brushRef="#br0" timeOffset="21462.86">5695 50 31 0,'8'3'15'0,"-19"8"-12"16,11-4 22-16,0 4-24 16,3 3 0-16,-6 10 1 0,3-2 1 15,-4 6-4-15,4 4 1 16,0-1 1-16,0 1 1 0,0 0-1 16,4-4 1-16,-1-7-1 15,-3-3 0-15,0-4 1 16,0-3 0-16,0-4 0 15,0-7 0-15,0-7 0 16,4-8 1-16,0-2-1 16,4-8 0-16,0 0-1 15,0 1 0-15,4-12-1 16,0 1 0-16,0 0-1 16,0 3 0-16,4 4 0 0,4 0 0 0,3 0-1 15,5 6 1-15,8 1 0 16,0 7 0-16,-1 0 0 15,5 7 1-15,-4 0-3 16,3 7 0-16,5 7-9 31,-8 3 0-31</inkml:trace>
        </inkml:traceGroup>
      </inkml:traceGroup>
    </inkml:traceGroup>
    <inkml:traceGroup>
      <inkml:annotationXML>
        <emma:emma xmlns:emma="http://www.w3.org/2003/04/emma" version="1.0">
          <emma:interpretation id="{959A57E1-0637-4F06-B32A-4F236ED59615}" emma:medium="tactile" emma:mode="ink">
            <msink:context xmlns:msink="http://schemas.microsoft.com/ink/2010/main" type="paragraph" rotatedBoundingBox="4759,14342 7078,14547 7017,15242 4698,15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3467B1-2374-4DE7-A5B9-5167A56861D7}" emma:medium="tactile" emma:mode="ink">
              <msink:context xmlns:msink="http://schemas.microsoft.com/ink/2010/main" type="line" rotatedBoundingBox="4759,14342 7078,14547 7017,15242 4698,15037"/>
            </emma:interpretation>
          </emma:emma>
        </inkml:annotationXML>
        <inkml:traceGroup>
          <inkml:annotationXML>
            <emma:emma xmlns:emma="http://www.w3.org/2003/04/emma" version="1.0">
              <emma:interpretation id="{F78D8C2A-FCB5-419F-B878-8B18C48A0631}" emma:medium="tactile" emma:mode="ink">
                <msink:context xmlns:msink="http://schemas.microsoft.com/ink/2010/main" type="inkWord" rotatedBoundingBox="4759,14342 7078,14547 7017,15242 4698,15037"/>
              </emma:interpretation>
            </emma:emma>
          </inkml:annotationXML>
          <inkml:trace contextRef="#ctx0" brushRef="#br0" timeOffset="22429.38">1628 1050 37 0,'-12'-11'18'0,"12"1"-19"0,0 10 31 16,4-4-29-16,4-3 0 0,3 0 0 15,5 3 1-15,4-3-3 16,8 4 1-16,4-4 1 16,11 3 0-16,13-3-1 15,-5 0 1-15,9-3-1 16,3-1 0-16,5 0 1 16,-1 1 0-16,-3 3-1 15,-12 0 0 1,-5 3-5-16,-3 8 0 15,-4 3-7-15,-13 0 1 16</inkml:trace>
          <inkml:trace contextRef="#ctx0" brushRef="#br0" timeOffset="22125.28">1993 1045 31 0,'0'-7'15'0,"8"0"-9"16,-8 7 17-16,0 0-22 31,4 7 1-31,-4 7 0 0,4 7 1 16,-4 11-4-16,0 10 1 15,0 0 2-15,-4 8 0 16,0-4-1-16,4-4 0 0,0-3 0 15,0-4 0-15,0 0-1 16,0-3 1-16,-4-7 0 16,0-4 1-16,4-3-3 15,-4-4 1-15,0-7-6 16,0-4 0-16,4-3-6 16,0-7 0-16</inkml:trace>
          <inkml:trace contextRef="#ctx0" brushRef="#br0" timeOffset="22769.91">2584 1299 31 0,'-24'-11'15'0,"8"15"-9"16,12-4 21-16,-4 0-26 16,0 7 0-16,-3 3 0 15,-9 4 1-15,4 8-3 16,4-1 0-16,0 3 2 15,0 5 0-15,4 2-1 16,4 8 1-16,0-7-1 16,8 0 0-16,0-8 0 15,8-6 1-15,8-4 0 16,8-7 1 0,19-17-13-1,-3-4 1-15</inkml:trace>
          <inkml:trace contextRef="#ctx0" brushRef="#br0" timeOffset="23129.3">2806 1369 37 0,'-16'14'18'0,"0"4"-17"0,12-11 23 16,-3 4-24-16,-1-4 1 15,0 7 0-15,4 11 0 16,0-4-2-16,4 3 1 16,4-2 1-16,8-1 0 0,3-7 0 15,9-7 0-15,4-7 0 16,4-11 0-16,0-6 0 16,-5-4 1-16,-3 3-1 15,-4-3 0-15,-8-7 0 16,-8-4 0-16,-8 4 0 15,-4 3 1-15,-4 0-2 16,-4 11 1-16,0 0-1 16,0 7 0-16,1 7-1 15,3 3 0-15,4 12-8 16,8 2 1-16,8 1-4 16,4 3 1-16</inkml:trace>
          <inkml:trace contextRef="#ctx0" brushRef="#br0" timeOffset="23504.3">3310 1059 36 0,'0'3'18'0,"-4"15"-21"0,4-11 29 0,-4 14-25 15,4 11 0-15,0-4 0 16,-4 8 0-16,0 2-1 16,0 5 0-16,0-5 1 15,0 1 0-15,4 0 0 16,0 0 0-16,0 0 0 15,8-8 0-15,-4-2 0 16,0-5 0-16,0-6 0 16,0-4 0-16,4-3-1 15,4-4 1-15,4-4-4 16,0-3 1-16,4-7-10 16,8 0 1-16</inkml:trace>
          <inkml:trace contextRef="#ctx0" brushRef="#br0" timeOffset="24099.2">3775 1338 33 0,'-20'-18'16'0,"4"-3"-12"0,12 14 21 0,-4 0-24 16,0 3 1-16,0-3-1 16,-4 4 1-16,0 6-3 15,0 4 1-15,0 0 1 16,-3 7 0-16,-1 4-1 16,-4 7 1-16,4-1-1 15,0-3 1-15,4 4 0 16,4 3 0-16,4 8-1 15,4-5 1-15,4-2-1 16,4-5 1-16,4-6 0 0,4-4 0 0,0-7-1 16,8-10 1-16,-4-8 1 15,3-10 0-15,1 0 0 32,8-8 0-32,0-9-1 15,-5-12 1-15,-3 1-1 0,0-8 0 16,-8 5-2-16,-4 2 1 15,0 8-1-15,-4 7 1 16,0-1-1-16,-4 12 0 0,4 6 0 16,-4 4 0-16,-1 3 0 15,-3 11 0-15,-3 4 0 16,-1 10 1-16,0 7 0 16,0 7 0-16,0 11 0 15,4 0 0-15,0 7 0 16,-4 3 0-16,0-10 1 0,4 3 0 15,0 1-1-15,0-1 1 16,0-3 0-16,4-8 0 16,0-2-1-16,-4-5 0 15,0-2-13-15,4-8 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5.81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B68ACE-4560-421D-91A8-79A725E7149C}" emma:medium="tactile" emma:mode="ink">
          <msink:context xmlns:msink="http://schemas.microsoft.com/ink/2010/main" type="writingRegion" rotatedBoundingBox="4009,9022 6618,8894 6825,13095 4216,13224"/>
        </emma:interpretation>
      </emma:emma>
    </inkml:annotationXML>
    <inkml:traceGroup>
      <inkml:annotationXML>
        <emma:emma xmlns:emma="http://www.w3.org/2003/04/emma" version="1.0">
          <emma:interpretation id="{8005CA9F-B823-4ED7-921B-DCFA41EBBD56}" emma:medium="tactile" emma:mode="ink">
            <msink:context xmlns:msink="http://schemas.microsoft.com/ink/2010/main" type="paragraph" rotatedBoundingBox="4384,9004 6152,8917 6176,9403 4408,9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390A89-C214-4451-9351-626EA553B468}" emma:medium="tactile" emma:mode="ink">
              <msink:context xmlns:msink="http://schemas.microsoft.com/ink/2010/main" type="line" rotatedBoundingBox="4384,9004 6152,8917 6176,9403 4408,9491">
                <msink:destinationLink direction="with" ref="{FF438A15-97CE-4085-9C80-2247DF3CF1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5224F8-51BF-40EC-8245-297A26EAB7B7}" emma:medium="tactile" emma:mode="ink">
                <msink:context xmlns:msink="http://schemas.microsoft.com/ink/2010/main" type="inkWord" rotatedBoundingBox="4384,9004 6152,8917 6176,9403 4408,9491"/>
              </emma:interpretation>
            </emma:emma>
          </inkml:annotationXML>
          <inkml:trace contextRef="#ctx0" brushRef="#br0">729 4614 27 0,'-8'0'13'0,"28"-17"-10"15,-12 13 17-15,4 0-18 16,0-3 1-16,8 4 0 16,7-1 0-16,-7-3-4 31,0 0 0-31,4 0 2 15,4 4 1-15,4-1-2 0,3 1 0 16,-3-4-9-16,4 7 0 16</inkml:trace>
          <inkml:trace contextRef="#ctx0" brushRef="#br0" timeOffset="-546.09">757 4364 23 0,'0'-4'11'0,"4"-3"-5"0,-4 7 9 0,4 0-14 16,0 7 0-16,-4 7 2 15,4 4 0-15,-4 3-4 16,0 11 1-16,0 7 2 16,0-8 0-16,0 8-1 15,4 0 0-15,0-4-1 16,0-3 1-16,0-4-1 16,4-7 0-16,-4-3-5 15,0-4 1-15,4-7-5 16,7-3 1-16</inkml:trace>
          <inkml:trace contextRef="#ctx0" brushRef="#br0" timeOffset="-236.25">1043 4307 26 0,'-8'11'13'0,"-4"10"-14"0,12-10 21 15,0 6-18-15,-4 4 0 16,0 4 0-16,0 7 0 16,0 7-3-16,0-11 1 0,0 7 1 15,0-3 1-15,4 0-1 16,0-1 0-16,4-2 0 15,0-5 0-15,0-3-3 16,4-3 1-16,-4-4-8 0,4-10 1 16</inkml:trace>
          <inkml:trace contextRef="#ctx0" brushRef="#br0" timeOffset="440.19">1205 4649 25 0,'0'0'12'0,"20"-10"-11"16,-12 10 13-16,0 0-14 15,8-4 0-15,4-3 0 0,4 0 1 16,-4-7-1-16,7 0 0 15,-3 0 0-15,4 3 0 16,-8-3 0-16,-8-3 0 16,-4 2 0-1,-4 1 0-15,-8 4 0 0,-4 3 1 0,-4 3-1 16,-4 1 0-16,-4 3 1 16,-8 0 0-16,8 7 1 15,1 0 0-15,-1 7 0 31,4 4 0-31,0 3 0 16,4-7 0-16,0 0 0 16,4 4 0-16,4-1-1 0,8 4 1 15,0-3-2-15,4 0 1 16,8-1 0-16,8 1 0 16,4-4-1-16,7-3 0 0,5-4-10 15,-8-4 1-15</inkml:trace>
          <inkml:trace contextRef="#ctx0" brushRef="#br0" timeOffset="999.1">1793 4526 24 0,'-8'-11'12'0,"-4"-13"-7"16,8 20 12-16,-4-3-14 0,-4 0 0 15,0 0 0-15,-4 3 0 16,1 4-4-16,-1 4 0 16,-4-4 3-16,0 11 0 15,0-1-1-15,4 8 0 0,0 3 0 16,4 4 0-16,5-8-1 15,-1 4 1-15,4 1-1 16,8-1 0-16,4 0 0 16,3-3 0-16,9-4 1 15,4-7 0 1,0-7-1-16,8-7 0 16,-5-4-1-16,1 4 1 15,-4-11-1-15,0 1 1 16,-8-4-2-16,-4 3 1 15,-4 0 0-15,-1 1 1 0,-3 3 0 16,0 3 0-16,-4 4 0 16,0 7 1-16,0 7-1 15,0 7 1-15,0-3-1 16,0-1 1-16,4 1-1 16,0 3 0-16,4 0 0 0,0 0 1 15,0 0 0-15,8-3 0 16,4 0-1-16,0-4 0 15,8-4-4-15,-5-3 0 16,5-3-6-16,4-4 1 0</inkml:trace>
          <inkml:trace contextRef="#ctx0" brushRef="#br0" timeOffset="1552.35">2035 4505 29 0,'0'0'14'0,"4"-11"-9"15,-4 11 20-15,8 0-24 0,4 0 1 16,8 4 0-16,-1-4 1 15,5-4-4-15,8 8 0 16,4-8 2-16,7 4 1 16,1-3-1-16,0-1 0 15,-1 4-10-15,9 0 0 0,-8 4-2 16,-17 3 1-16</inkml:trace>
          <inkml:trace contextRef="#ctx0" brushRef="#br0" timeOffset="1311.57">2174 4216 27 0,'4'3'13'0,"-4"-6"-9"0,0 6 19 16,0 4-22-16,0 7 0 15,0 7 0-15,0 8 1 16,4-1-3-16,0 4 1 0,-4 3 1 0,0 0 1 15,0 7-2-15,0-6 1 32,0-1-1-32,0 0 1 15,0-3-1-15,0-4 1 16,0-7-4-16,0-3 1 0,0-4-8 0,4-3 1 0</inkml:trace>
        </inkml:traceGroup>
      </inkml:traceGroup>
    </inkml:traceGroup>
    <inkml:traceGroup>
      <inkml:annotationXML>
        <emma:emma xmlns:emma="http://www.w3.org/2003/04/emma" version="1.0">
          <emma:interpretation id="{7F195E19-B2D6-4A91-90F4-32A6E2D71B0D}" emma:medium="tactile" emma:mode="ink">
            <msink:context xmlns:msink="http://schemas.microsoft.com/ink/2010/main" type="paragraph" rotatedBoundingBox="4053,9997 6658,9835 6704,10579 4099,10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CF2CD4-7ED5-4AEC-A80A-C6FD856EC900}" emma:medium="tactile" emma:mode="ink">
              <msink:context xmlns:msink="http://schemas.microsoft.com/ink/2010/main" type="line" rotatedBoundingBox="4053,9997 6658,9835 6704,10579 4099,10741">
                <msink:destinationLink direction="with" ref="{FF438A15-97CE-4085-9C80-2247DF3CF1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B52E3A6-D124-4600-B9AF-2FFF1E44A370}" emma:medium="tactile" emma:mode="ink">
                <msink:context xmlns:msink="http://schemas.microsoft.com/ink/2010/main" type="inkWord" rotatedBoundingBox="4053,9997 6658,9835 6704,10579 4099,10741"/>
              </emma:interpretation>
            </emma:emma>
          </inkml:annotationXML>
          <inkml:trace contextRef="#ctx0" brushRef="#br0" timeOffset="2270.73">428 5588 31 0,'-8'3'15'0,"16"-17"-13"0,-4 7 27 0,4 4-28 16,-1-1 0-16,9-6 0 16,4-5 1-1,4 1-3-15,0 0 1 16,0 4 0-16,3-4 1 0,1-1-1 16,-4 1 1-16,0-3-1 15,-4-1 1-15,-8 4 0 16,-8 0 0-16,-12 0-1 15,0 7 0-15,-8 3 0 16,-8 4 0-16,-4 7 0 16,-4 4 0-16,-3-1-1 0,-1 4 1 15,4 1-1-15,4 9 1 16,5 1-1-16,7 0 1 16,4-1-1-16,8 5 1 15,4-8 0-15,8 0 0 16,8 4 0-16,8-8 0 15,7-3 0-15,1-3 1 16,4-4-1-16,3-3 0 16,5-4-6-16,0 0 0 15,3-4-5-15,-3-3 1 16</inkml:trace>
          <inkml:trace contextRef="#ctx0" brushRef="#br0" timeOffset="2780.6">920 5327 24 0,'-12'3'12'0,"8"4"-11"15,4-3 16-15,0 6-16 16,0 5 0-16,0-1 1 15,4 7 1-15,0 4-3 16,0 6 0-16,0 1 2 16,0 0 0-16,4 3-1 0,0-10 1 15,-4-4-1-15,0-3 1 16,-1-4-1-16,1-4 1 16,0-3-1-16,-4-7 1 15,0-7-1-15,0-10 0 16,0-1-1-16,4-10 1 15,4 0-1-15,4-8 0 16,4 5-1-16,4 2 1 16,4 1-1-16,0 7 0 15,-1 3 0-15,1 8 1 16,-4 6-1-16,-4 8 0 0,0 3 1 16,-4 7 0-16,-4 0 0 15,0 7 1-15,0 4 0 16,-1-4 0-16,1 4 0 15,0-1 0-15,0 1 0 0,0-4 0 16,0-7-3-16,0 0 0 16,4 1-8-16,4-8 0 31</inkml:trace>
          <inkml:trace contextRef="#ctx0" brushRef="#br0" timeOffset="3393.52">1634 5447 25 0,'-12'-14'12'0,"8"-15"-8"0,0 19 14 16,-4-1-15-16,-4 1 0 15,-3-1 1-15,3 4 1 16,-4 7-6 0,-4 0 0-16,0 4 4 15,0 6 0-15,0 4-2 16,5 0 0-16,-1 11 0 0,4 3 0 16,4 0-1-16,12 1 0 15,4-1 0-15,0 4 0 16,8-8 0-16,-5-10 0 15,1-3 0-15,4-11 1 0,0-7-1 16,0-4 0-16,0-6 0 16,-4-4 0-16,0-1 0 15,-4 8 0 1,-1 4 0 0,-7 10 0-16,8 10 0 15,-4 8 0-15,4 7 0 16,4 3 1-16,-4 7-1 15,0 4 0-15,-4 3 0 16,0-10 1-16,-4 0 0 16,-4 0 0-16,0-1 0 15,-8-2 0-15,-4 2 0 16,-4-10 1-16,1-3-1 16,-9-4 0-16,-4-7 0 15,-8-7 0-15,1-3-1 16,3-8 1-16,-4 1-2 15,9-1 1-15,3 0-3 16,8 4 1-16,8 0-8 16,4-3 1-16,16-1-3 15,8-3 0-15</inkml:trace>
          <inkml:trace contextRef="#ctx0" brushRef="#br0" timeOffset="3719.88">1888 5330 29 0,'-8'-7'14'0,"12"7"-13"15,-4 0 24-15,0 4-24 0,0 6 1 16,0 8 0-16,0 3 0 16,0 4-3-16,4 3 1 15,0 4 1-15,0-4 0 16,4 7-1-16,0-3 1 16,0-4-1-16,0-3 1 15,0-7-5-15,4-1 1 0,-4-6-6 16,0-8 0-16</inkml:trace>
          <inkml:trace contextRef="#ctx0" brushRef="#br0" timeOffset="3884.64">1912 5203 34 0,'8'-14'17'0,"-16"11"-21"0,8 3 27 16,0 0-25-16,0 0 0 16,8 3-15-16,8 4 0 0</inkml:trace>
          <inkml:trace contextRef="#ctx0" brushRef="#br0" timeOffset="4387.84">2190 5316 28 0,'-4'4'14'0,"8"-1"-14"0,-4 1 20 0,4 3-18 16,-4 7 0-16,4 4 0 15,-4-1 1-15,0 1-4 16,0 7 1-16,0 3 2 15,4 4 0-15,-4-4-1 16,4-4 1-16,0 1-1 16,-4-7 1-16,0-4-1 15,4-7 0-15,-4-4 0 16,4-10 0-16,-1-7 0 16,5-10 0-16,4-5-2 15,4-2 0-15,0-5-1 16,4 1 0-16,4 3-2 15,0 4 1-15,3 3-1 0,-3 4 1 16,-4 7 1-16,-4 7 1 16,-4 4 1-16,0 6 1 15,-4 8 2-15,-4 3 0 16,0 3 0-16,0 5 0 16,-1-5 0-16,1 1 0 15,0 3-1-15,4 0 0 16,-4 0-1-16,4-3 1 15,8-4-1-15,-8 0 0 16,0 0-5-16,-4-3 0 16,4-4-7-16,4 0 0 0</inkml:trace>
          <inkml:trace contextRef="#ctx0" brushRef="#br0" timeOffset="4818.51">2753 5440 27 0,'-4'-4'13'0,"28"-17"-11"16,-16 14 15-16,8-4-15 16,0 1 0-16,4-1 1 15,3-3 0-15,-3 0-4 16,0 0 0-16,-4 0 3 15,-8 0 1-15,-4 3-2 16,-8 0 0-16,-8 1-1 0,-4 3 1 16,-4 3 0-16,0 1 0 15,5 6-1-15,-1 4 0 16,-4 4 1-16,4 3 1 16,-4 0-1-16,4 7 0 15,0 4 0-15,9-4 1 16,-1 4-1-16,4 3 1 31,4 4-1-31,8 0 1 0,-1-4-1 16,5 4 1-16,4-4-1 15,8-7 1-15,4-7-1 16,8 0 1-16,3-7-3 16,1-3 1-16,0-4-12 15,7 0 1-15</inkml:trace>
        </inkml:traceGroup>
      </inkml:traceGroup>
    </inkml:traceGroup>
    <inkml:traceGroup>
      <inkml:annotationXML>
        <emma:emma xmlns:emma="http://www.w3.org/2003/04/emma" version="1.0">
          <emma:interpretation id="{4B4CC359-CB91-4E93-ABBA-18CAB1D3D280}" emma:medium="tactile" emma:mode="ink">
            <msink:context xmlns:msink="http://schemas.microsoft.com/ink/2010/main" type="paragraph" rotatedBoundingBox="5605,11060 5739,13143 5189,13179 5055,110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AC2742-F7B6-49B9-B782-BB84F7AA2FF6}" emma:medium="tactile" emma:mode="ink">
              <msink:context xmlns:msink="http://schemas.microsoft.com/ink/2010/main" type="line" rotatedBoundingBox="5605,11060 5739,13143 5189,13179 5055,11095"/>
            </emma:interpretation>
          </emma:emma>
        </inkml:annotationXML>
        <inkml:traceGroup>
          <inkml:annotationXML>
            <emma:emma xmlns:emma="http://www.w3.org/2003/04/emma" version="1.0">
              <emma:interpretation id="{0DDED6C0-6948-4326-94DE-804AC0A2A332}" emma:medium="tactile" emma:mode="ink">
                <msink:context xmlns:msink="http://schemas.microsoft.com/ink/2010/main" type="inkWord" rotatedBoundingBox="5605,11060 5739,13143 5189,13179 5055,11095"/>
              </emma:interpretation>
            </emma:emma>
          </inkml:annotationXML>
          <inkml:trace contextRef="#ctx0" brushRef="#br1" timeOffset="7121.46">1582 6378 22 0,'-7'4'11'0,"7"-8"-7"0,0 1 12 0,0 3-15 15,0-4 1-15,0 0 2 16,0 4 1-16,0 0-6 15,-4 0 1-15,0 4 3 16,0 7 0-16,0 3 0 31,-4 10 0-31,4-6-2 16,0 10 1-16,0 4-1 0,0 7 1 16,4 10-2-16,0 11 1 15,4 0-1-15,4 0 0 0,-4 7 1 16,-4-3 0-16,4 3-1 15,0 7 1-15,0 0 0 16,4 7 0-16,3 4-1 16,-3-4 1-16,0-4-1 15,0-3 1-15,0 8-1 16,0-5 1-16,0-10-1 16,0 4 0-16,0-4 0 0,0-4 1 31,0-3-1-31,-4-7 1 15,0-3 0-15,-4-5 0 16,0 5-1-16,0-11 1 16,0-11 0-16,0-7 1 15,0-3-1-15,0-1 0 0,0-3 0 16,0 1 0-16,0-5 0 16,0-3 1-16,0 0-2 15,0-3 1-15,0-4-3 16,0 0 1-16,0 0-5 15,0-7 1-15,-4 0-9 0,8-7 1 16</inkml:trace>
          <inkml:trace contextRef="#ctx0" brushRef="#br1" timeOffset="7569.59">1515 8255 30 0,'-12'-7'15'0,"4"0"-6"0,8 7 18 16,0 0-26-16,0 0 1 16,4-4 1-16,-4 4 0 15,4 0-4-15,4 0 1 16,-4 7 2-16,-4 0 1 15,4 0-2-15,-4 11 1 0,4 3-1 16,0-3 0-16,4-4 0 16,0 4 0-16,4-1 0 15,0 1 0-15,0-1 0 16,3 1 1-16,1-4-2 16,0-3 1-16,0-4 0 15,4-4 0-15,0-3 0 16,0-3 1-16,-1-8-1 15,1-3 0-15,0 7 0 16,4-11 1-16,-4-3-2 16,8-3 1-16,-1-8-1 15,1 0 0-15,0 0-1 0,4 1 1 16,-9-1-7-16,1 0 0 16,4 0-8-16,-12 11 1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1:07.8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3D5EC20-7117-4A20-94DB-E91E3A024E35}" emma:medium="tactile" emma:mode="ink">
          <msink:context xmlns:msink="http://schemas.microsoft.com/ink/2010/main" type="writingRegion" rotatedBoundingBox="19191,8076 24120,7883 24170,9153 19240,9347"/>
        </emma:interpretation>
      </emma:emma>
    </inkml:annotationXML>
    <inkml:traceGroup>
      <inkml:annotationXML>
        <emma:emma xmlns:emma="http://www.w3.org/2003/04/emma" version="1.0">
          <emma:interpretation id="{0362815B-CD52-4D42-96E8-907F1B51CA9E}" emma:medium="tactile" emma:mode="ink">
            <msink:context xmlns:msink="http://schemas.microsoft.com/ink/2010/main" type="paragraph" rotatedBoundingBox="19191,8076 24120,7883 24170,9153 19240,9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0CBD2A-9ACA-4F1A-9E4B-1B02799AE9EB}" emma:medium="tactile" emma:mode="ink">
              <msink:context xmlns:msink="http://schemas.microsoft.com/ink/2010/main" type="line" rotatedBoundingBox="19191,8076 24120,7883 24170,9153 19240,9347"/>
            </emma:interpretation>
          </emma:emma>
        </inkml:annotationXML>
        <inkml:traceGroup>
          <inkml:annotationXML>
            <emma:emma xmlns:emma="http://www.w3.org/2003/04/emma" version="1.0">
              <emma:interpretation id="{6B4970B3-B296-455E-869A-D306FBAF6838}" emma:medium="tactile" emma:mode="ink">
                <msink:context xmlns:msink="http://schemas.microsoft.com/ink/2010/main" type="inkWord" rotatedBoundingBox="19132,8638 19556,8279 19829,8600 19405,8960"/>
              </emma:interpretation>
            </emma:emma>
          </inkml:annotationXML>
          <inkml:trace contextRef="#ctx0" brushRef="#br0">11 18 29 0,'-19'4'14'0,"42"6"-10"15,-11-10 16-15,4 0-18 16,8 0 1-16,4-3 0 16,4-4 1-16,11-1-5 15,13 5 0-15,3-1-1 0,1 1 0 0,3-1-7 32,-3 4 0-32</inkml:trace>
          <inkml:trace contextRef="#ctx0" brushRef="#br0" timeOffset="-296.75">111-243 29 0,'0'-7'14'0,"16"3"-7"16,-12 8 15-16,3-4-21 16,5 0 1-16,0 0 0 15,4 0 1-15,8 0-4 31,8-4 0-31,7 4 3 16,5 0 0-16,0-3-2 16,-1 3 0-16,-3 0-10 0,0 0 0 15</inkml:trace>
        </inkml:traceGroup>
        <inkml:traceGroup>
          <inkml:annotationXML>
            <emma:emma xmlns:emma="http://www.w3.org/2003/04/emma" version="1.0">
              <emma:interpretation id="{42841E84-46CD-4567-8939-BAE9B362DE86}" emma:medium="tactile" emma:mode="ink">
                <msink:context xmlns:msink="http://schemas.microsoft.com/ink/2010/main" type="inkWord" rotatedBoundingBox="20142,8108 24112,7831 24198,9063 20228,9340"/>
              </emma:interpretation>
            </emma:emma>
          </inkml:annotationXML>
          <inkml:trace contextRef="#ctx0" brushRef="#br0" timeOffset="2531.69">3171-737 22 0,'-4'-25'11'0,"12"22"-2"15,-8 3 6-15,0 0-13 32,0 0 1-32,4 0 1 15,-4 7 1-15,0 11-6 16,0-1 0-16,0 12 4 16,0 16 1-16,5 12-2 15,-5 7 0-15,4 13 0 16,0 1 0-16,-4 0-1 0,5-4 0 15,3-3-1-15,-4 0 1 16,1-15-1-16,-1-6 1 16,-4-4-1-16,0-8 1 0,0-6 0 15,0-7 0-15,0-4 0 16,0-7 1-16,0-3-2 16,-4-7 0-16,4-4-3 15,-5-8 0-15,5-6-9 16,13-3 0-1</inkml:trace>
          <inkml:trace contextRef="#ctx0" brushRef="#br0" timeOffset="3078.6">3718-571 25 0,'-16'-11'12'0,"4"11"-7"0,9 0 12 15,-1 4-14-15,-4 6 0 16,-4 4 0-16,0 11 1 15,-4 0-6-15,-4 17 1 16,4 4 3-16,0 7 1 16,4 3-2-16,1 11 0 15,7-14-1-15,4 0 1 16,11 4-1-16,5-8 1 16,4-3-1-16,4-11 1 15,8-7 0-15,3-3 0 0,9-11-1 16,-8-7 1-16,0-7-1 15,-5-10 1-15,5-11-2 16,4 3 0-16,-9-14-1 16,5-10 1-16,-8-4-1 15,-8-7 0-15,-4-10 0 16,-8 6 1-16,-4 4 0 16,-8 4 1-16,-4-1 0 15,-12 5 0-15,0 6 1 16,0 0 0-16,-4 11 0 15,-7 7 0-15,-5 3-1 16,-8 4 0-16,9 0-5 16,-1 7 1-16,8 10-6 15,0 8 1-15</inkml:trace>
          <inkml:trace contextRef="#ctx0" brushRef="#br0" timeOffset="3328.61">3782-165 31 0,'12'14'15'0,"4"14"-13"0,-8-21 25 16,-1 7-26-16,1 7 1 16,4-3 0-16,-4-4 0 15,4 14-3-15,0 0 1 0,4 1 1 16,0-1 0-16,0 0-1 15,0-3 1-15,-1-8-1 16,-3 1 1-16,0 0-3 16,-4-8 1-16,-4-3-10 15,4 0 1-15</inkml:trace>
          <inkml:trace contextRef="#ctx0" brushRef="#br0" timeOffset="3731.39">4536 14 25 0,'-8'-14'12'0,"-4"11"-8"0,8-1 11 16,-8-3-12-16,-4 7 0 15,-8 0 1-15,-7 4 1 16,3-1-6-16,0 1 0 0,0 6 4 16,1 8 0-16,3 7-1 15,4 3 0-15,4 0-1 16,4 0 1-16,4 4-2 15,8 0 1-15,8 3 0 16,4-10 0-16,12-4 0 16,12-3 0-16,3-8-4 0,5-10 1 15,7 0-9-15,5-7 1 16</inkml:trace>
          <inkml:trace contextRef="#ctx0" brushRef="#br0" timeOffset="4255.33">4901-691 31 0,'0'3'15'0,"-4"-13"-9"0,4 13 20 0,0 1-25 15,0 3 0-15,0 7 1 16,0-3 1-16,-4 6-4 16,0 12 1-16,4 9 2 15,0 8 0-15,0 21-1 16,0 0 1-16,4 0-1 0,0 0 0 16,0 0-1-16,0 4 0 15,0-8 0-15,0-6 1 16,0-1-1-16,-4-6 1 0,0-8-1 15,0-3 1-15,0-4 0 32,0-10 1-32,0-4-1 15,0-7 1-15,4-3-1 16,-4-8 1-16,0 1-4 16,0-4 0-16,0 0-11 15,0-7 0-15</inkml:trace>
          <inkml:trace contextRef="#ctx0" brushRef="#br0" timeOffset="545.21">1317-497 28 0,'-32'-14'14'0,"-11"7"-10"0,35 7 18 16,-8 3-21-16,-4 8 1 15,-4 3 0 1,-3 14 0-16,-5 11-3 15,0 7 1-15,0 10 1 16,1 8 1-16,3-4-2 16,8 10 1-16,8-3-1 15,12-7 1-15,16-3-1 16,12-8 1-16,11-6-1 0,13-15 0 16,7-14-1-16,1-11 1 15,-4-10-1-15,-1-10 1 16,1-12-1-16,-5 1 1 15,-3-11-1-15,-8-10 0 0,-17 0 1 16,-11-1 0-16,-12-3 0 16,-12-3 1-16,-7 7-1 15,-1 6 1-15,-4 4 0 16,-8 8 0-16,-4 6-2 0,-3 7 1 16,-1 8-4-16,0 3 0 15,9 3-6-15,-1 11 0 16</inkml:trace>
          <inkml:trace contextRef="#ctx0" brushRef="#br0" timeOffset="748.33">1230-49 30 0,'20'32'15'0,"15"-11"-12"0,-27-14 23 0,0 7-24 16,4 11 0-16,0 3 1 15,4 7 0-15,-4 1-4 16,4-1 0-16,0 4 3 16,-4-4 0-16,-1-7-1 15,5-7 0-15,0-3-5 16,0-4 0-16,4-3-7 16,0-1 0-16</inkml:trace>
          <inkml:trace contextRef="#ctx0" brushRef="#br0" timeOffset="1029.58">1786 138 33 0,'-8'-4'16'0,"12"8"-15"0,-4-1 24 16,0 8-24-16,-4 0 1 16,0 10 0-16,0 11 0 15,4 3-3-15,-4 0 1 16,4 0 1-16,-4 1 1 16,4-1-1-16,0-3 0 15,0-1-2-15,0-6 1 0,0-4-11 16,4-10 1-16</inkml:trace>
          <inkml:trace contextRef="#ctx0" brushRef="#br0" timeOffset="1369.87">2040 96 31 0,'3'3'15'0,"-14"11"-9"15,7-7 17-15,0 7-22 16,4 4 0-16,-4 7 0 16,0 10 1-16,4 0-2 0,-4 8 0 15,4-8 1-15,0 0 0 16,4-7 0-16,0 4 0 15,0 0 0-15,0-4 0 16,0-10-3-16,0-1 1 16,0-2-7-16,-4-1 0 15,11-7-3-15,-3-7 1 32</inkml:trace>
          <inkml:trace contextRef="#ctx0" brushRef="#br0" timeOffset="1609.31">1722 367 34 0,'-4'-7'17'0,"8"7"-19"15,0 0 31-15,4-3-28 16,4 3 0-16,4 3 0 15,-4 1 0-15,19-1-2 16,13-3 1-16,0 4 1 31,-9-8 0-31,1 1-2 16,0 3 0-16,0-4-9 0,3 1 0 16</inkml:trace>
          <inkml:trace contextRef="#ctx0" brushRef="#br0" timeOffset="1930.62">2333-257 36 0,'12'-4'18'0,"12"4"-16"16,-12 0 26-16,4-3-27 0,4 6 0 16,11-3 0-16,9 0 1 15,0 4-3-15,-5-4 1 16,5 0 0-16,0 0 1 15,-5 0-12-15,5 0 1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11.3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0B0F9A-47B5-4A61-828E-C7F80D61026A}" emma:medium="tactile" emma:mode="ink">
          <msink:context xmlns:msink="http://schemas.microsoft.com/ink/2010/main" type="inkDrawing" rotatedBoundingBox="18323,7776 21634,6057 22906,8505 19594,10225" hotPoints="22799,8250 21135,9676 19335,8426 20999,7000" semanticType="enclosure" shapeName="Ellipse">
            <msink:sourceLink direction="with" ref="{EF1FA057-D9C2-4C34-84F2-FBA4FB3A1607}"/>
          </msink:context>
        </emma:interpretation>
      </emma:emma>
    </inkml:annotationXML>
    <inkml:trace contextRef="#ctx0" brushRef="#br0">0 1902 22 0,'24'-4'11'0,"36"4"-12"15,-40 0 11-15,3 4-11 16,5 3 1-16,4 0 0 16,-4 7 0-16,-4 0 0 15,-1 0 0-15,1 11-1 16,0 0 1-16,-4 3 0 15,0 4 1-15,-4 3-1 16,3 0 0-16,-3 1 0 0,0 2 1 16,0 12-1-16,4-11 0 15,4-4 0-15,-4 4 0 16,-1-8-1-16,5 1 1 31,36 7 0-31,3-7 1 16,1-4-1-16,3-7 0 15,13-3 1-15,-9-4 0 16,0 0-1-16,9-7 1 0,11-3-1 16,0-4 1-16,9-4-1 15,-1-3 1-15,-4-4-1 16,8-6 1-16,4-4-1 16,5-1 0-16,11 5 0 15,-16-8 0-15,4-7 0 16,0 1 1-16,4-5-1 15,0-2 0-15,-12-1 0 16,-7-7 1-16,-5-3-1 16,0-1 1-16,0-3-1 15,-3-7 0-15,-5 4 1 16,-4-1 0-16,1-3-1 16,-17 0 1-16,-7-3-1 15,-8-8 1-15,-5 1-1 16,-3-1 1-16,-8 1-1 15,-9 10 1-15,1-4-1 16,-12-6 0-16,-4 6 0 16,-8 1 1-16,-4-8-1 0,-8 4 0 15,0 0 0-15,-11 4 1 16,-5 3-1-16,-12 7 0 16,0 0 0-16,-7-4 0 15,-9 8 0-15,-7 0 0 16,-5-1-1-16,5 4 1 15,-9 0 0-15,-7-3 0 16,3-4 0-16,-7 11 0 16,0 3 0-16,-5 7 0 0,9 0 0 15,0 8 0-15,-13-4-1 16,5 3 1-16,-8 4-1 16,0 3 1-16,-1 4 0 15,13 3 0-15,-12 1 0 16,4-1 0-16,3 4 0 15,-3-3 0-15,-4 10-1 16,3 3 1-16,17 4 0 16,-12 4 0-16,7-1 0 15,1 4 0-15,4 8-1 16,-1-5 1-16,5 4 0 16,3 1 0-16,5 6 0 15,11 7 0-15,8-3-1 16,9 0 1-16,3-1 0 15,4 5 0-15,8-1-1 16,1 0 1-16,3 0-1 16,0-3 1-16,4 0 0 0,0 0 0 15,0-1-1-15,0 1 1 16,4 0 0-16,0 0 1 16,0-4-2-16,0 7 1 15,0-7 0-15,1 4 1 16,-1 3-1-16,-4 1 0 15,4-5 0-15,0 1 1 16,0-4-1-16,-4 4 0 16,4 0 0-16,-4 3 1 0,4-7-1 15,-4 1 0-15,0-8 0 16,4 0 0-16,1 0 0 16,-1 0 0-16,0 8 0 15,0-5 0-15,-4 4 0 16,4-3 0-16,-4-4 0 15,4 0 0-15,-4 1 0 16,4-1 0-16,0 7 0 16,0-7 0-16,0 0 0 15,4 1 0-15,-4-5 0 16,0-3 0-16,-3 0 0 16,3 0 1-16,-4-3-1 15,4 3 0-15,0-3 0 16,0-1 0-16,0 1 0 0,4-4 0 15,0 0 0-15,0 0 0 16,0 0 0-16,0 0 1 16,0-3-2-16,0 3 1 15,0-4 0-15,0 8 1 16,0-4-1-16,4 4 1 16,0-1-1-16,0 4 0 15,-4 4 0-15,4-4 1 16,-4-3-1-16,4-1 0 0,-4 4 0 15,4 0 1-15,-4 0-1 16,4-10 1-16,0 3-1 16,4 0 1-16,-4 4-1 15,4-1 0-15,0 4 1 16,0-3 0-16,0 3-1 16,0-3 0-16,-4-1 0 15,0 1 1-15,4-4-1 16,-4 0 0-16,4 0 0 15,0 0 0-15,4 0-1 16,4 0 1-16,4-3-3 16,4-1 1-16,0-3-6 0,-1 4 1 15</inkml:trace>
    <inkml:trace contextRef="#ctx0" brushRef="#br0" timeOffset="5087.28">2152-179 7 0,'4'-11'3'0,"7"8"1"16,-7 6-3-16,-4-3 0 15,4 0 1-15,-4 0 3 16,0 0 0-16,0 0-6 15,0 0 1-15,0 4 3 16,0 3 1-16,-4-4-1 0,0 4 1 16,-4 0-3-16,1 0 1 15,-5 0-1-15,-4 4 0 32,-16 3 0-32,4 0 0 15,-4 0-1-15,5 0 0 16,-5 1 0-16,8-1 0 15,0 0 0-15,4-4 0 16,5 1 0-16,3-1 0 16,0-2 0-16,0 2 0 0,4-3-1 15,4-3 1-15,0 3 0 16,0 0 0-16,0-4 0 16,4 4 0-16,0 0 0 15,0 1 1-15,0-1 0 16,4 0 0-16,0 0-1 15,4 0 1-15,0 0-1 16,4 0 1-16,0 0-1 16,4 0 0-16,-1 4 0 15,5-1 1-15,4 1-1 16,0-1 0-16,4 1 0 16,-8-4 1-16,-1 4-1 15,-3-4 1-15,-4 0-1 16,0-4 1-16,-4 4-2 15,-8-3 1-15,-4-4-7 0,4 10 1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2.7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296EEDF-1AFB-4C74-A128-728AE0A338E7}" emma:medium="tactile" emma:mode="ink">
          <msink:context xmlns:msink="http://schemas.microsoft.com/ink/2010/main" type="writingRegion" rotatedBoundingBox="10796,9115 13084,8979 13127,9707 10840,9843"/>
        </emma:interpretation>
      </emma:emma>
    </inkml:annotationXML>
    <inkml:traceGroup>
      <inkml:annotationXML>
        <emma:emma xmlns:emma="http://www.w3.org/2003/04/emma" version="1.0">
          <emma:interpretation id="{DF50A142-4751-4487-AB2D-AE336CBC8826}" emma:medium="tactile" emma:mode="ink">
            <msink:context xmlns:msink="http://schemas.microsoft.com/ink/2010/main" type="paragraph" rotatedBoundingBox="10796,9115 13084,8979 13127,9707 10840,9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21B601-A051-44DB-B3C3-5F61198FF2CB}" emma:medium="tactile" emma:mode="ink">
              <msink:context xmlns:msink="http://schemas.microsoft.com/ink/2010/main" type="line" rotatedBoundingBox="10796,9115 13084,8979 13127,9707 10840,9843"/>
            </emma:interpretation>
          </emma:emma>
        </inkml:annotationXML>
        <inkml:traceGroup>
          <inkml:annotationXML>
            <emma:emma xmlns:emma="http://www.w3.org/2003/04/emma" version="1.0">
              <emma:interpretation id="{57BDC2DA-171A-4806-BAC5-896D798AF74E}" emma:medium="tactile" emma:mode="ink">
                <msink:context xmlns:msink="http://schemas.microsoft.com/ink/2010/main" type="inkWord" rotatedBoundingBox="10796,9115 13084,8979 13127,9707 10840,9843">
                  <msink:destinationLink direction="with" ref="{955CD11B-3843-4276-978F-A4C36D91A6AF}"/>
                </msink:context>
              </emma:interpretation>
            </emma:emma>
          </inkml:annotationXML>
          <inkml:trace contextRef="#ctx0" brushRef="#br0">7120 4455 31 0,'0'-7'15'0,"12"11"-15"0,-12-4 27 0,4 3-27 16,4 4 1-16,0 8 0 16,0 6 0-16,-4 3-1 15,0 5 1-15,0 6 0 16,3 7 0-16,-3 1 0 16,4 10 1-16,0 3-1 15,0 0 1-15,-4 1-1 16,4-8 0-16,-4-10-1 15,0-4 1-15,0-6 0 16,0-8 0-16,-4-4 1 16,4-6 0-16,0-8-1 15,-4-3 1-15,4-14 0 16,4-3 0-16,0-1-1 16,0-7 1-16,0-6-2 15,4-1 0 1,-1 7-1-16,1-3 1 15,4 3-1-15,0-3 0 16,0 7 0-16,-4 3 1 16,0 4-1-16,0 4 0 15,0-1 0-15,0 4 1 0,-5 3-1 16,1 4 1-16,0 4 0 16,0 3 0-16,4 4-1 15,0 3 1-15,0 3-1 16,8 8 1-16,-4 7 0 15,0 0 0-15,-1-1 0 0,5 1 0 16,0 0 0-16,-4-8 1 16,0-2-1-16,0-1 1 15,-4-11 1-15,-4 1 0 0,4-8 0 16,-1-6 0-16,-3-4 0 16,0-7 1-16,0-7-1 15,0-11 0-15,0-7-1 31,0-10 1-31,0-11-2 16,4 7 1-16,0-4-1 0,8 1 1 16,-4 3-1-16,-5 4 0 15,1 3-1-15,-4 0 1 16,0 4-2-16,0 10 1 16,0 0-5-16,0 7 0 15,4 8-9-15,4 6 1 0</inkml:trace>
          <inkml:trace contextRef="#ctx0" brushRef="#br0" timeOffset="487.68">8116 4702 27 0,'-24'0'13'0,"20"7"-5"16,4-3 12-16,-4 3-19 0,0 4 1 16,0 6-1-16,0 4 1 15,0 11-3-15,0 0 1 16,0 3 1-16,1 4 1 0,3-4-2 15,3-3 1-15,5-4 0 16,0-7 1-16,12 1-1 16,4-8 0-16,4-11 0 15,4-3 0-15,-5-7 0 16,-3-7 1-16,-4-11-1 16,-4-10 0-16,-4 0 0 15,-4-8 1-15,0-6-2 16,0 7 1-16,-12 6 0 0,0 8 0 31,-8 0 0-31,-4 7 0 16,-4 3-1-16,-4 4 0 0,0 4-1 15,1 10 1-15,3 7-3 16,0 7 1-16,8 7-10 16,8 0 0-16</inkml:trace>
          <inkml:trace contextRef="#ctx0" brushRef="#br0" timeOffset="959.47">8568 4642 27 0,'-7'-7'13'0,"7"4"-8"16,0 6 13-16,-4 4-17 16,0 4 1-16,0 7-1 15,0 6 1-15,0 5-3 16,0 2 1-16,0 8 2 16,4-4 0-16,0 1-2 15,0-1 1-15,4-7 1 16,-4-7 0-16,4-3-1 15,-4-7 1-15,4-4 0 16,-4-7 0-16,0-7 0 16,0-11 0-16,0-7-1 0,0 4 1 15,0-4-1-15,0-6 1 16,0 2 0-16,0 1 0 16,4 0-1-16,4 3 0 15,0 4-1-15,3 0 1 16,5 3-1-16,4 4 0 15,0 7-1-15,12 0 0 16,3 0-1-16,5 3 1 16,-4 4-4-16,0-3 0 15,-9 3-7-15,9 3 0 16</inkml:trace>
          <inkml:trace contextRef="#ctx0" brushRef="#br0" timeOffset="1328.55">9029 4293 31 0,'0'-7'15'0,"4"11"-11"15,-4-4 20-15,4 10-23 16,0 8 0 0,0 3 0-16,0 7 1 0,-4 4-2 0,-4 10 0 15,0-3 1-15,0 7 1 32,0 7-1-32,0-4 0 15,0-3 0-15,0 0 0 0,4 0-1 16,0-4 1-16,0-3 0 15,0-7 0-15,4-8-1 16,-4-6 1-16,0-4-4 16,4-3 1-16,0-4-10 15,-4-7 1-15</inkml:trace>
          <inkml:trace contextRef="#ctx0" brushRef="#br0" timeOffset="1739.7">9426 4632 36 0,'-8'-4'18'0,"-12"1"-18"0,12 6 27 16,-4-3-27-16,-4 0 0 0,-4 0 0 15,-3 0 0-15,-5 4 0 16,-8-1 0-16,0 8 0 15,5 0 1-15,-1 3-1 16,4 0 0-16,4 0 0 16,4 0 1-16,5 0-1 0,7 4 0 15,4-4-1-15,4 0 1 16,4 0 0-16,4-3 1 16,3 3-1-16,5 0 1 15,4 0 0-15,4 0 1 16,4 0-1-16,4 4 1 15,-1-8-1 1,1 1 1-16,4 0-1 16,-5-1 1-16,-3 1-1 15,-8-8 0-15,-4 4-7 16,-8 0 1-16,-12 4-7 16,-16 0 0-16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18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6F6A4F3-EFE5-4657-9AC1-DEF3F42BA5E9}" emma:medium="tactile" emma:mode="ink">
          <msink:context xmlns:msink="http://schemas.microsoft.com/ink/2010/main" type="inkDrawing" rotatedBoundingBox="3654,8709 7817,8708 7818,11206 3655,11207" hotPoints="7669,8700 7779,10961 3768,11155 3658,8895" semanticType="underline" shapeName="Rectangle">
            <msink:sourceLink direction="with" ref="{C1B4CE68-B565-46B2-A146-76AD5717719F}"/>
            <msink:destinationLink direction="with" ref="{8E888263-3EDD-4C1D-848A-46DF5A4B33A0}"/>
            <msink:destinationLink direction="with" ref="{AD8C6D44-0D7E-4B04-BEDA-C269D6798C1B}"/>
          </msink:context>
        </emma:interpretation>
      </emma:emma>
    </inkml:annotationXML>
    <inkml:trace contextRef="#ctx0" brushRef="#br0">4-4 22 0,'-4'0'11'0,"4"4"-4"31,0-4 6-31,0 0-12 16,0 3 0-16,0 8 0 16,4-1 1-16,0 12-2 0,0-1 0 15,0 7 1-15,0 4 0 16,0 6 0-16,0 8 0 15,0-7 0-15,0 7 0 16,0 7 0-16,0 0 0 16,0 0 0-16,4 7 0 15,0 3-1-15,0-3 1 16,0 7-1-16,-1-3 1 16,-3-11-1-16,0 3 1 0,-4 4-1 15,0 4 1-15,4-8-1 16,-4 4 1-16,0 0 0 15,4-4 0-15,-4 1-1 16,0-1 1-16,-4-3-1 0,0 0 0 16,0-7 0-16,0 0 1 15,1 3-1-15,-1-3 0 16,4 0 0-16,0-7 0 16,4 0 0-16,-1 3 0 15,1 0 0-15,4-3 1 0,0-7-1 16,0 0 1-16,-4-1-1 15,0 1 1-15,0-4-1 16,-4-7 1-16,0 8-1 16,0-8 0-16,-4 0 0 15,4 0 1-15,0-7-1 16,-4-3 0-16,4-1 0 16,0-3 0-16,0 1 0 15,0-1 1-15,0-4-1 16,0-3 1-16,0 4-6 15,0-1 1-15,12-6-6 16,-4-8 0-16</inkml:trace>
    <inkml:trace contextRef="#ctx0" brushRef="#br0" timeOffset="-1137.35">16-36 20 0,'12'-7'10'0,"47"0"-6"15,-39 4 11-15,4-1-15 16,8 4 1-16,0 0 0 16,-5 0 0-16,5-3-2 15,8 3 1-15,0-4 1 16,3 1 0-16,1-1-1 0,3 1 1 0,-3-1-1 16,0 4 1-16,3 0-1 15,5 0 1-15,0 0-1 16,-9 0 0-16,1 0 0 15,8-3 1-15,-1-5-1 16,1 1 1-16,-1 0-1 16,5 0 1-16,-5 0-1 15,-3 4 1-15,0-1 0 16,-1 4 0-16,-3 0 0 16,4 0 1-16,-9 0-1 15,1 0 1-15,-4-3-1 0,-1-1 1 16,1-3-1-16,4 0 0 15,3 3-1-15,-3 1 1 16,0-1-1-16,0 4 1 31,-5 0 0-31,-3 0 0 16,8 0-1-16,-1 4 0 0,1-1 0 16,8-3 1-16,-5 0-1 15,-3-3 1-15,4-1-1 0,3 1 0 16,1-1 0-16,7 1 0 0,-3-4 0 15,0 3 0-15,7 4 0 16,1 0 0-16,3 4 0 16,-7-4 0-16,-5 0 0 31,5-4 1-31,3 1-1 16,5-1 0-16,3-3 0 15,-3 4 1-15,3-1-1 16,1 1 0-16,-1-1 0 15,-11 1 1-15,-4-5-1 16,3 5 0-16,1-1 0 0,-1 1 0 16,5-1 0-16,-5 1 0 15,1-1 0-15,-5 4 0 16,5 4 0-16,-4-1 1 0,-5 1-1 16,1-4 0-16,-8 0 0 15,-13 0 0-15,-3 0 0 16,-8-4 1-16,0 8-11 15,0-1 0 1</inkml:trace>
    <inkml:trace contextRef="#ctx0" brushRef="#br0" timeOffset="956.35">226 2261 27 0,'16'-4'13'0,"12"1"-10"16,-16-4 17-16,-4 3-19 15,4-3 0-15,4 0 0 16,7 0 1-16,5 0-3 16,4 0 1-16,4 0 1 15,-1 0 0-15,1 0-1 16,0 0 1 0,8 7-1-16,3-4 1 15,1 4 0-15,3 0 0 0,-7-7-1 16,0 0 1-16,7 0-1 15,1 4 1-15,-1-4 0 16,1-1 0-16,0 1-1 16,-1 4 0-16,5 3 0 15,7 0 1-15,-3-4-1 16,-13 4 0-16,9-3 0 16,0-1 0-16,-1 1 0 15,5-1 1-15,-1 1-1 16,-3-1 0-16,7 4 0 15,1 4 1-15,-1-4-1 16,1 0 0-16,-1 0 0 16,-3 0 0-16,3-4 0 15,1 4 1-15,-1 0-1 16,5 0 1-16,7-3-1 0,5 3 1 16,-13-4-1-16,-7 4 1 15,-1-7-1-15,1 4 0 16,-1-1 0-16,1 1 0 15,-1-1 0-15,5 0 0 0,-1 1 0 16,5 3 1-16,-9-4-1 16,-7 1 0-16,-1-1 0 15,1-3 0-15,0 4 0 16,-1-1 1-16,1 4-1 16,-5 0 0-16,-3 0 0 0,0 0 0 15,-5-3 0-15,9 3 0 16,-8 0 0-16,3 0 1 15,-3-4-1-15,4-3 0 16,-13 0 0 0,1 4 1-16,0-1-1 15,-4 0 1-15,-4 1-1 16,-1-4 0-16,1 3 1 16,-4 1 0-16,-4 3-3 15,0 0 1-15,-4 3-10 16,0-3 0-16</inkml:trace>
    <inkml:trace contextRef="#ctx0" brushRef="#br0" timeOffset="1997.16">4013-180 19 0,'4'7'9'0,"-8"10"0"0,4-10 3 0,4 4-11 16,-4 7 1-16,0 6 1 15,0 5 0-15,0 9-3 16,3 12 0-16,5-4 2 16,-4 0 1-16,0 6-1 15,0-2 0 1,4 3-1-16,0 7 1 15,0-4-1-15,0 4 0 16,0 7-1-16,0 0 1 16,0-3-1-16,-4 3 1 0,-4-7-1 15,0-7 1-15,0-8-1 16,0 5 1-16,0-1-1 16,0 4 1-16,0-7-1 15,0-7 1-15,0 7-1 0,0 0 1 16,0-4-1-16,4-3 1 15,0-4-1-15,0 0 0 16,0 1 0-16,-4-5 1 16,0 5-1-16,0 2 1 15,-4-6-1-15,0-7 0 16,0 3 0-16,4 0 0 16,0 4 0-16,0-4 1 0,0 4-1 15,0 0 0-15,0-8 0 16,0 1 1-16,0-4-1 15,0 8 1-15,0-1-1 16,0 0 1-16,4-3-1 16,0-1 0-16,0-2 0 15,0-1 1-15,0 3-1 16,4-6 0-16,-4-4 0 16,0 0 1-16,0-3 0 15,0-4 0-15,-1 0-1 16,-3-7 0-16,0 0-5 15,0-4 0-15,8-13-6 16,-4-4 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1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3C9A475-CD7E-4D12-8B01-A53B78FFC747}" emma:medium="tactile" emma:mode="ink">
          <msink:context xmlns:msink="http://schemas.microsoft.com/ink/2010/main" type="inkDrawing" rotatedBoundingBox="7798,9790 9818,9756 9819,9813 7799,9847" shapeName="Other"/>
        </emma:interpretation>
      </emma:emma>
    </inkml:annotationXML>
    <inkml:trace contextRef="#ctx0" brushRef="#br0">-4 49 26 0,'0'-3'13'0,"7"6"-7"15,-3-3 16-15,4-3-20 16,4 3 1-16,8 0 1 0,4 3 1 16,8-3-6-16,-5 0 0 15,13 0 4-15,8 0 0 16,-1 0-2-16,1 0 1 16,0-3-2-16,3 3 1 15,5 0-1-15,3 0 1 0,1 0-1 16,3 3 1-16,1-3-1 15,-1 4 1-15,-3-1-1 32,-5 1 1-32,-7 0-1 15,0 3 1-15,-1-7-1 0,5 0 0 16,3 0 1-16,1-4 0 16,8 1-1-16,-1-5 0 15,5 5 0-15,-5-4 1 16,-3 0-1-16,-13 3 1 15,-3 1-1-15,-8-1 0 0,-1 1 0 16,1-1 1-16,4 4-1 16,-1 0 0-16,-3 0 0 15,0-3 0-15,-4 3 0 16,-5 0 0-16,-3 0 0 0,-4 0 1 16,-4 0 0-16,-4 0 0 15,0 0 0-15,-4-4 1 0,-8 4-2 16,0 0 1-16,0 0-5 31,-4-3 1-31,0-4-11 16,0 3 1-16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50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888263-3EDD-4C1D-848A-46DF5A4B33A0}" emma:medium="tactile" emma:mode="ink">
          <msink:context xmlns:msink="http://schemas.microsoft.com/ink/2010/main" type="inkDrawing" rotatedBoundingBox="3218,11021 9360,11207 9238,15228 3096,15042" rotationAngle="1754606044" semanticType="underline">
            <msink:sourceLink direction="with" ref="{36F6A4F3-EFE5-4657-9AC1-DEF3F42BA5E9}"/>
            <msink:sourceLink direction="with" ref="{16066257-F365-4A73-BB65-C9E87BEFD7CC}"/>
            <msink:sourceLink direction="with" ref="{55F007C8-9785-488A-A9D5-90EC60A3A234}"/>
          </msink:context>
        </emma:interpretation>
      </emma:emma>
    </inkml:annotationXML>
    <inkml:trace contextRef="#ctx0" brushRef="#br0">365 51 29 0,'0'-14'14'0,"-4"-7"-6"15,4 17 15-15,-3-3-21 16,-1 4 1-16,-4-1 0 15,-4 8 0-15,-4-1-4 16,0 8 0-16,0 6 2 16,-4 8 1-16,-16 7-2 15,1 3 1-15,-1 7-2 16,-4 8 1-16,9 3 0 16,3 0 0-16,4 3 0 0,4-3 0 15,8 3 0-15,8-10 0 16,8 0 0-16,8-7 0 15,8-4 0-15,8-10 1 16,4 0 0-16,-5-11 1 16,5-4-4-16,4-6 0 15,0-1-9-15,11-3 0 16</inkml:trace>
    <inkml:trace contextRef="#ctx0" brushRef="#br0" timeOffset="430.66">588 406 34 0,'-12'-10'17'0,"0"3"-17"16,12 3 22-16,-4 4-22 15,0 4 1-15,-4 3 0 16,0 0 1-16,0 10-2 15,0 5 0-15,4 9 1 16,0 1 0-16,4 3 0 0,4 1 0 16,4-1 0-16,4-7 0 15,8 0-1 1,4-3 1-16,7-11 0 16,1-7 0-16,0-7 0 15,0-10 1-15,-5-12-1 16,-7-6 1-16,0-7-1 0,-8-4 1 15,0-3-1-15,0-1 1 16,-8 1-1-16,-8 3 0 16,-8 8-1-16,-4 2 1 15,0 8-2-15,-4 7 1 0,5 7-1 16,-5 3 0-16,8 4-1 16,0 8 1-16,4 2-4 15,4 4 0 1</inkml:trace>
    <inkml:trace contextRef="#ctx0" brushRef="#br0" timeOffset="761.76">1100 1 38 0,'0'3'19'0,"-8"1"-17"15,8 6 17-15,-4 8-19 16,0 10 0-16,0 4 0 16,0 7 1-16,0 3-1 15,0 7 1-15,4-3-1 0,-4 11 1 0,0-4 0 16,4-4 0-16,0 0 0 15,0-10 0-15,0-7-1 16,0-4 1-16,0-7 0 16,4-7 0-16,0 0-2 31,4-3 0-31,4-7-10 0,4-8 0 16</inkml:trace>
    <inkml:trace contextRef="#ctx0" brushRef="#br0" timeOffset="1113.77">1524 364 28 0,'-8'-21'14'0,"-4"-11"-6"0,8 21 15 0,1 1-22 16,-5-1 1-16,4 4 0 15,-4 4 1-15,-8 3-4 16,0 3 0-16,-4 4 3 16,0 4 0-16,0 3-2 15,-3 7 1-15,7 0-1 16,0 11 0-16,8 0-1 16,0 10 1-16,8-3-1 15,4 0 1-15,4-8 0 16,4-2 1-16,4-5-1 15,4-6 1-15,-1-11-1 0,1-3 1 16,0-11-3-16,0-11 0 16,0-10-5-16,0-4 0 15,7-7-4-15,1-3 1 0</inkml:trace>
    <inkml:trace contextRef="#ctx0" brushRef="#br0" timeOffset="1410.62">1735-77 30 0,'-12'3'15'0,"4"-10"-13"0,8 7 27 0,-4 7-29 15,0 4 0-15,0 10 1 16,-4 7 0-16,0 4-1 16,0 7 1-16,0 0 0 15,0 10 0-15,0 1 0 16,4-1 0-16,0 4 0 15,4 0 0-15,0-4-1 16,4-3 1-16,0 0-1 16,0-11 1-16,0-3 0 0,0-7 0 15,0-8-1-15,-4 1 0 16,0-4-6-16,4-7 0 16,0-3-5-16,-4-4 0 15</inkml:trace>
    <inkml:trace contextRef="#ctx0" brushRef="#br0" timeOffset="1957.52">2362 191 26 0,'0'-14'13'0,"0"7"-10"0,0 7 18 16,0 0-20-16,0 3 0 16,4 4 1-16,-4-3 0 15,0 7-2-15,0 10 0 16,0 10 1-16,0 8 1 16,0 0-1-16,0 7 1 15,0-7-1-15,4-4 1 16,-4-3 0-16,4-8 0 15,-4-9 0-15,4-5 1 16,-4-10-1-16,4-14 1 16,0 0-1-16,0-7 0 0,3-4-1 15,1-10 0-15,0 3-1 16,0-3 1-16,8 7-1 16,4 3 0-16,4 4-1 15,8-4 1-15,-5 4-1 16,5 0 1-16,-4 3-3 15,-4 7 1-15,-1 4-10 16,5-3 0-16</inkml:trace>
    <inkml:trace contextRef="#ctx0" brushRef="#br0" timeOffset="2379.93">2727 466 25 0,'-4'11'12'0,"24"-36"-5"0,-12 15 9 15,8-1-16-15,3-3 0 16,9-4 0-16,0-7 0 16,4 1 0-16,-5-4 0 15,1 6 1-15,-8 1 0 16,-4-3 0-16,-4 2 0 15,-4 1 0-15,-8 4 0 16,-4 2 0 0,-4 5 1-16,-4 6-1 15,-4 4 1-15,0 11 0 0,-4-4 0 16,1 4 0-16,-1 6 0 16,4 11-1-16,4 4 0 15,4 3 0-15,0-3 0 16,8 0-1-16,4 0 1 15,8 3-1-15,4-7 1 0,4-7 0 16,3-3 1-16,1-4-2 16,4-7 0-16,4-3-6 15,4-4 1-15,11-7-6 16,-3 0 0-16</inkml:trace>
    <inkml:trace contextRef="#ctx0" brushRef="#br0" timeOffset="2717.13">3394 131 36 0,'-20'-11'18'0,"-4"-3"-18"16,16 18 30-16,4 3-30 16,0 4 0-16,-4 6 0 15,0-3 0-15,4 7-1 16,0 4 1-16,4 3 0 15,-4 4 0-15,4 0 0 16,4 3 0-16,0 4 0 16,0-4 0-16,0 1 0 15,-4-1 1-15,0-7 0 16,-4-3 0-16,4-8 1 16,-4 5 0-16,-8-8 0 0,-4-7 1 15,-3-4-1-15,-1-6 0 16,0-4-1-16,0-7 0 15,0-1-5-15,8-2 1 16,4-1-10-16,16 4 0 0</inkml:trace>
    <inkml:trace contextRef="#ctx0" brushRef="#br0" timeOffset="3084.45">3481 470 33 0,'32'-18'16'16,"11"-21"-16"-16,-31 25 20 0,4-3-20 15,0-5 0-15,0-2 1 16,4-1 0-16,-8 4-1 16,-4 7 0-16,-4-4 2 15,-4 0 0-15,-4 4-1 16,0 4 1-16,-4 3-1 15,0 3 1-15,0 4-1 16,-8 0 1-16,4 7-2 16,0 4 1-16,0 6-1 15,0 8 1-15,4 7-1 16,4 0 0-16,4 3 1 0,4 0 0 16,4 0-1-16,4 8 1 15,0-11-1-15,4-8 1 16,0-10 0-16,8-7 0 0,3-7-4 15,1-10 0-15,0-4-8 16,4-11 0-16</inkml:trace>
    <inkml:trace contextRef="#ctx0" brushRef="#br0" timeOffset="3452.99">3973 149 31 0,'-4'3'15'0,"-8"15"-8"16,12-11 18-16,-4 0-24 15,0 7 0-15,0 7 0 0,0 7 1 16,4 4-3-16,-4 0 0 16,4 7 2-16,0-7 0 15,0-1-1-15,0 1 1 16,0-7-1-16,0-8 1 16,0-3 1-16,0-10 0 0,0-4-1 15,0-14 1-15,0-4-1 16,0-3 1-16,0-11-1 31,0 1 0-31,0-1-1 16,0 0 0-16,4 11 0 0,4 3 0 15,0-3 0-15,4 0 0 16,4 3-1-16,4 1 1 16,4 3 0-16,7 3 0 15,1-3-1-15,4 3 0 16,0 4-11-16,11 4 0 15</inkml:trace>
    <inkml:trace contextRef="#ctx0" brushRef="#br0" timeOffset="3890.48">4457 46 35 0,'0'0'17'0,"8"4"-14"15,-4-1 20-15,-4 8-23 16,4 3 1-16,0 7 0 15,0 8 0-15,0-1-1 16,4 4 0-16,0 3 1 16,4 0 0-16,-4 0 0 0,-4-6 0 15,4-5 0-15,-4-3 0 16,0 1-1-16,0-12 1 16,-1-3 0-16,1-3 1 15,-4-4 0-15,4-7 0 16,4-7 0-16,0-8 1 15,4-6-2-15,4 0 1 16,0-4-1-16,8 0 0 16,4-6-1-16,3 2 0 15,1 5-2-15,0-5 1 16,-4 12-6-16,-9 3 0 0,1 6-6 16,-4 1 0-16</inkml:trace>
    <inkml:trace contextRef="#ctx0" brushRef="#br0" timeOffset="4317.67">4961 85 35 0,'-12'7'17'0,"-7"32"-19"15,19-25 25-15,0 0-22 16,0 4 1-16,-4 7 0 16,4 3 0-16,0 4-3 0,4-1 1 15,3-2 1-15,1-1 1 16,4-4-1-16,4-9 1 16,4-5-1-16,4-6 0 15,0-8 0-15,-1-6 1 16,1-8-1-16,-8-7 1 15,0-3-1-15,0-4 0 16,-4-3-1-16,-4-4 1 16,-4 4-1-16,0 0 0 15,-8-1-1-15,-4 8 1 16,-4 3 0-16,-4 4 0 16,-4 11-1-16,0 3 1 0,0 3-1 15,1 8 0-15,-1 6-2 16,4 1 1-16,0 6-10 15,12 1 1-15</inkml:trace>
    <inkml:trace contextRef="#ctx0" brushRef="#br0" timeOffset="4650.18">5390 117 40 0,'0'3'20'0,"0"1"-24"0,0 3 30 16,0 0-26-16,0 11 1 0,0-4-1 16,-4 4 1-16,0 6-1 15,0 4 0-15,0 4 0 16,0 0 1-16,4-4 0 15,0-7 0-15,4 0 0 16,0-3 0-16,0-4 0 16,0-7 0-16,0-3-3 15,0-8 1-15,0-6-8 16,0-11 1-16,4-4-4 16,-4-7 1-16</inkml:trace>
    <inkml:trace contextRef="#ctx0" brushRef="#br0" timeOffset="4790.8">5473-190 35 0,'-16'-3'17'0,"16"-8"-15"0,0 7 32 15,0-3-35-15,0 7 0 16,0 0-1-16,0 0 1 16,4 4-2-16,0-1 0 15,4 8-8-15,-4 3 1 0</inkml:trace>
    <inkml:trace contextRef="#ctx0" brushRef="#br0" timeOffset="5232.86">5695 50 31 0,'8'3'15'0,"-19"8"-12"16,11-4 22-16,0 4-24 16,3 3 0-16,-6 10 1 0,3-2 1 15,-4 6-4-15,4 4 1 16,0-1 1-16,0 1 1 0,0 0-1 16,4-4 1-16,-1-7-1 15,-3-3 0-15,0-4 1 16,0-3 0-16,0-4 0 15,0-7 0-15,0-7 0 16,4-8 1-16,0-2-1 16,4-8 0-16,0 0-1 15,0 1 0-15,4-12-1 16,0 1 0-16,0 0-1 16,0 3 0-16,4 4 0 0,4 0 0 0,3 0-1 15,5 6 1-15,8 1 0 16,0 7 0-16,-1 0 0 15,5 7 1-15,-4 0-3 16,3 7 0-16,5 7-9 31,-8 3 0-31</inkml:trace>
    <inkml:trace contextRef="#ctx0" brushRef="#br0" timeOffset="6199.37">1628 1050 37 0,'-12'-11'18'0,"12"1"-19"0,0 10 31 16,4-4-29-16,4-3 0 0,3 0 0 15,5 3 1-15,4-3-3 16,8 4 1-16,4-4 1 16,11 3 0-16,13-3-1 15,-5 0 1-15,9-3-1 16,3-1 0-16,5 0 1 16,-1 1 0-16,-3 3-1 15,-12 0 0 1,-5 3-5-16,-3 8 0 15,-4 3-7-15,-13 0 1 16</inkml:trace>
    <inkml:trace contextRef="#ctx0" brushRef="#br0" timeOffset="5895.28">1993 1045 31 0,'0'-7'15'0,"8"0"-9"16,-8 7 17-16,0 0-22 31,4 7 1-31,-4 7 0 0,4 7 1 16,-4 11-4-16,0 10 1 15,0 0 2-15,-4 8 0 16,0-4-1-16,4-4 0 0,0-3 0 15,0-4 0-15,0 0-1 16,0-3 1-16,-4-7 0 16,0-4 1-16,4-3-3 15,-4-4 1-15,0-7-6 16,0-4 0-16,4-3-6 16,0-7 0-16</inkml:trace>
    <inkml:trace contextRef="#ctx0" brushRef="#br0" timeOffset="6539.91">2584 1299 31 0,'-24'-11'15'0,"8"15"-9"16,12-4 21-16,-4 0-26 16,0 7 0-16,-3 3 0 15,-9 4 1-15,4 8-3 16,4-1 0-16,0 3 2 15,0 5 0-15,4 2-1 16,4 8 1-16,0-7-1 16,8 0 0-16,0-8 0 15,8-6 1-15,8-4 0 16,8-7 1 0,19-17-13-1,-3-4 1-15</inkml:trace>
    <inkml:trace contextRef="#ctx0" brushRef="#br0" timeOffset="6899.3">2806 1369 37 0,'-16'14'18'0,"0"4"-17"0,12-11 23 16,-3 4-24-16,-1-4 1 15,0 7 0-15,4 11 0 16,0-4-2-16,4 3 1 16,4-2 1-16,8-1 0 0,3-7 0 15,9-7 0-15,4-7 0 16,4-11 0-16,0-6 0 16,-5-4 1-16,-3 3-1 15,-4-3 0-15,-8-7 0 16,-8-4 0-16,-8 4 0 15,-4 3 1-15,-4 0-2 16,-4 11 1-16,0 0-1 16,0 7 0-16,1 7-1 15,3 3 0-15,4 12-8 16,8 2 1-16,8 1-4 16,4 3 1-16</inkml:trace>
    <inkml:trace contextRef="#ctx0" brushRef="#br0" timeOffset="7274.3">3310 1059 36 0,'0'3'18'0,"-4"15"-21"0,4-11 29 0,-4 14-25 15,4 11 0-15,0-4 0 16,-4 8 0-16,0 2-1 16,0 5 0-16,0-5 1 15,0 1 0-15,4 0 0 16,0 0 0-16,0 0 0 15,8-8 0-15,-4-2 0 16,0-5 0-16,0-6 0 16,0-4 0-16,4-3-1 15,4-4 1-15,4-4-4 16,0-3 1-16,4-7-10 16,8 0 1-16</inkml:trace>
    <inkml:trace contextRef="#ctx0" brushRef="#br0" timeOffset="7869.2">3775 1338 33 0,'-20'-18'16'0,"4"-3"-12"0,12 14 21 0,-4 0-24 16,0 3 1-16,0-3-1 16,-4 4 1-16,0 6-3 15,0 4 1-15,0 0 1 16,-3 7 0-16,-1 4-1 16,-4 7 1-16,4-1-1 15,0-3 1-15,4 4 0 16,4 3 0-16,4 8-1 15,4-5 1-15,4-2-1 16,4-5 1-16,4-6 0 0,4-4 0 0,0-7-1 16,8-10 1-16,-4-8 1 15,3-10 0-15,1 0 0 32,8-8 0-32,0-9-1 15,-5-12 1-15,-3 1-1 0,0-8 0 16,-8 5-2-16,-4 2 1 15,0 8-1-15,-4 7 1 16,0-1-1-16,-4 12 0 0,4 6 0 16,-4 4 0-16,-1 3 0 15,-3 11 0-15,-3 4 0 16,-1 10 1-16,0 7 0 16,0 7 0-16,0 11 0 15,4 0 0-15,0 7 0 16,-4 3 0-16,0-10 1 0,4 3 0 15,0 1-1-15,0-1 1 16,0-3 0-16,4-8 0 16,0-2-1-16,-4-5 0 15,0-2-13-15,4-8 0 16</inkml:trace>
    <inkml:trace contextRef="#ctx0" brushRef="#br0" timeOffset="-17412.79">2136-2409 22 0,'-8'4'11'0,"8"-8"-7"0,0 1 12 0,0 3-15 15,0-4 1-15,0 0 2 16,0 4 1-16,0 0-6 15,-4 0 1-15,0 4 3 16,0 7 0-16,0 3 0 31,-4 10 0-31,4-6-2 16,0 10 1-16,0 4-1 0,0 7 1 16,4 10-2-16,0 11 1 15,4 0-1-15,4 0 0 0,-4 7 1 16,-4-3 0-16,4 3-1 15,0 7 1-15,0 0 0 16,4 7 0-16,4 4-1 16,-5-4 1-16,1-4-1 15,0-3 1-15,0 8-1 16,0-5 1-16,0-10-1 16,0 4 0-16,0-4 0 0,0-4 1 31,0-3-1-31,-4-7 1 15,0-3 0-15,-4-5 0 16,0 5-1-16,0-11 1 16,0-11 0-16,0-7 1 15,0-3-1-15,0-1 0 0,0-3 0 16,0 1 0-16,0-5 0 16,0-3 1-16,0 0-2 15,0-3 1-15,0-4-3 16,0 0 1-16,0 0-5 15,0-7 1-15,-4 0-9 0,8-7 1 16</inkml:trace>
    <inkml:trace contextRef="#ctx0" brushRef="#br0" timeOffset="-16964.66">2068-532 30 0,'-12'-7'15'0,"4"0"-6"0,8 7 18 16,0 0-26-16,0 0 1 16,4-4 1-16,-4 4 0 15,4 0-4-15,4 0 1 16,-4 7 2-16,-4 0 1 15,4 0-2-15,-4 11 1 0,4 3-1 16,0-3 0-16,4-4 0 16,0 4 0-16,4-1 0 15,0 1 0-15,0-1 0 16,3 1 1-16,1-4-2 16,0-3 1-16,0-4 0 15,4-4 0-15,0-3 0 16,0-3 1-16,-1-8-1 15,1-3 0-15,0 7 0 16,4-11 1-16,-4-3-2 16,8-3 1-16,-1-8-1 15,1 0 0-15,0 0-1 0,4 1 1 16,-9-1-7-16,1 0 0 16,4 0-8-16,-12 11 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5.8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1B4CE68-B565-46B2-A146-76AD5717719F}" emma:medium="tactile" emma:mode="ink">
          <msink:context xmlns:msink="http://schemas.microsoft.com/ink/2010/main" type="writingRegion" rotatedBoundingBox="3994,9047 6599,8885 6704,10579 4099,10741">
            <msink:destinationLink direction="with" ref="{36F6A4F3-EFE5-4657-9AC1-DEF3F42BA5E9}"/>
          </msink:context>
        </emma:interpretation>
      </emma:emma>
    </inkml:annotationXML>
    <inkml:traceGroup>
      <inkml:annotationXML>
        <emma:emma xmlns:emma="http://www.w3.org/2003/04/emma" version="1.0">
          <emma:interpretation id="{F0DD8CD0-E356-45DE-8DDD-35466802580B}" emma:medium="tactile" emma:mode="ink">
            <msink:context xmlns:msink="http://schemas.microsoft.com/ink/2010/main" type="paragraph" rotatedBoundingBox="4384,9004 6152,8917 6176,9403 4408,9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36C1A-3B2C-4B6E-B4C1-66E226012FAE}" emma:medium="tactile" emma:mode="ink">
              <msink:context xmlns:msink="http://schemas.microsoft.com/ink/2010/main" type="line" rotatedBoundingBox="4384,9004 6152,8917 6176,9403 4408,9491"/>
            </emma:interpretation>
          </emma:emma>
        </inkml:annotationXML>
        <inkml:traceGroup>
          <inkml:annotationXML>
            <emma:emma xmlns:emma="http://www.w3.org/2003/04/emma" version="1.0">
              <emma:interpretation id="{48105D4E-1051-4FD1-BCB9-D64CEC145391}" emma:medium="tactile" emma:mode="ink">
                <msink:context xmlns:msink="http://schemas.microsoft.com/ink/2010/main" type="inkWord" rotatedBoundingBox="4384,9004 6152,8917 6176,9403 4408,9491"/>
              </emma:interpretation>
            </emma:emma>
          </inkml:annotationXML>
          <inkml:trace contextRef="#ctx0" brushRef="#br0">729 4614 27 0,'-8'0'13'0,"28"-17"-10"15,-12 13 17-15,4 0-18 16,0-3 1-16,8 4 0 16,7-1 0-16,-7-3-4 31,0 0 0-31,4 0 2 15,4 4 1-15,4-1-2 0,3 1 0 16,-3-4-9-16,4 7 0 16</inkml:trace>
          <inkml:trace contextRef="#ctx0" brushRef="#br0" timeOffset="-546.09">757 4364 23 0,'0'-4'11'0,"4"-3"-5"0,-4 7 9 0,4 0-14 16,0 7 0-16,-4 7 2 15,4 4 0-15,-4 3-4 16,0 11 1-16,0 7 2 16,0-8 0-16,0 8-1 15,4 0 0-15,0-4-1 16,0-3 1-16,0-4-1 16,4-7 0-16,-4-3-5 15,0-4 1-15,4-7-5 16,7-3 1-16</inkml:trace>
          <inkml:trace contextRef="#ctx0" brushRef="#br0" timeOffset="-236.25">1043 4307 26 0,'-8'11'13'0,"-4"10"-14"0,12-10 21 15,0 6-18-15,-4 4 0 16,0 4 0-16,0 7 0 16,0 7-3-16,0-11 1 0,0 7 1 15,0-3 1-15,4 0-1 16,0-1 0-16,4-2 0 15,0-5 0-15,0-3-3 16,4-3 1-16,-4-4-8 0,4-10 1 16</inkml:trace>
          <inkml:trace contextRef="#ctx0" brushRef="#br0" timeOffset="440.19">1205 4649 25 0,'0'0'12'0,"20"-10"-11"16,-12 10 13-16,0 0-14 15,8-4 0-15,4-3 0 0,4 0 1 16,-4-7-1-16,7 0 0 15,-3 0 0-15,4 3 0 16,-8-3 0-16,-8-3 0 16,-4 2 0-1,-4 1 0-15,-8 4 0 0,-4 3 1 0,-4 3-1 16,-4 1 0-16,-4 3 1 16,-8 0 0-16,8 7 1 15,1 0 0-15,-1 7 0 31,4 4 0-31,0 3 0 16,4-7 0-16,0 0 0 16,4 4 0-16,4-1-1 0,8 4 1 15,0-3-2-15,4 0 1 16,8-1 0-16,8 1 0 16,4-4-1-16,7-3 0 0,5-4-10 15,-8-4 1-15</inkml:trace>
          <inkml:trace contextRef="#ctx0" brushRef="#br0" timeOffset="999.1">1793 4526 24 0,'-8'-11'12'0,"-4"-13"-7"16,8 20 12-16,-4-3-14 0,-4 0 0 15,0 0 0-15,-4 3 0 16,1 4-4-16,-1 4 0 16,-4-4 3-16,0 11 0 15,0-1-1-15,4 8 0 0,0 3 0 16,4 4 0-16,5-8-1 15,-1 4 1-15,4 1-1 16,8-1 0-16,4 0 0 16,3-3 0-16,9-4 1 15,4-7 0 1,0-7-1-16,8-7 0 16,-5-4-1-16,1 4 1 15,-4-11-1-15,0 1 1 16,-8-4-2-16,-4 3 1 15,-4 0 0-15,-1 1 1 0,-3 3 0 16,0 3 0-16,-4 4 0 16,0 7 1-16,0 7-1 15,0 7 1-15,0-3-1 16,0-1 1-16,4 1-1 16,0 3 0-16,4 0 0 0,0 0 1 15,0 0 0-15,8-3 0 16,4 0-1-16,0-4 0 15,8-4-4-15,-5-3 0 16,5-3-6-16,4-4 1 0</inkml:trace>
          <inkml:trace contextRef="#ctx0" brushRef="#br0" timeOffset="1552.35">2035 4505 29 0,'0'0'14'0,"4"-11"-9"15,-4 11 20-15,8 0-24 0,4 0 1 16,8 4 0-16,-1-4 1 15,5-4-4-15,8 8 0 16,4-8 2-16,7 4 1 16,1-3-1-16,0-1 0 15,-1 4-10-15,9 0 0 0,-8 4-2 16,-17 3 1-16</inkml:trace>
          <inkml:trace contextRef="#ctx0" brushRef="#br0" timeOffset="1311.57">2174 4216 27 0,'4'3'13'0,"-4"-6"-9"0,0 6 19 16,0 4-22-16,0 7 0 15,0 7 0-15,0 8 1 16,4-1-3-16,0 4 1 0,-4 3 1 0,0 0 1 15,0 7-2-15,0-6 1 32,0-1-1-32,0 0 1 15,0-3-1-15,0-4 1 16,0-7-4-16,0-3 1 0,0-4-8 0,4-3 1 0</inkml:trace>
        </inkml:traceGroup>
      </inkml:traceGroup>
    </inkml:traceGroup>
    <inkml:traceGroup>
      <inkml:annotationXML>
        <emma:emma xmlns:emma="http://www.w3.org/2003/04/emma" version="1.0">
          <emma:interpretation id="{A2F7563C-20DC-4596-BD35-7C434A1DF03A}" emma:medium="tactile" emma:mode="ink">
            <msink:context xmlns:msink="http://schemas.microsoft.com/ink/2010/main" type="paragraph" rotatedBoundingBox="4053,9997 6658,9835 6704,10579 4099,10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61EB7-699A-44D4-A95B-55898EFDD459}" emma:medium="tactile" emma:mode="ink">
              <msink:context xmlns:msink="http://schemas.microsoft.com/ink/2010/main" type="line" rotatedBoundingBox="4053,9997 6658,9835 6704,10579 4099,10741"/>
            </emma:interpretation>
          </emma:emma>
        </inkml:annotationXML>
        <inkml:traceGroup>
          <inkml:annotationXML>
            <emma:emma xmlns:emma="http://www.w3.org/2003/04/emma" version="1.0">
              <emma:interpretation id="{5CFB73DC-991D-4B32-8291-77E33CBCE656}" emma:medium="tactile" emma:mode="ink">
                <msink:context xmlns:msink="http://schemas.microsoft.com/ink/2010/main" type="inkWord" rotatedBoundingBox="4053,9997 6658,9835 6704,10579 4099,10741"/>
              </emma:interpretation>
            </emma:emma>
          </inkml:annotationXML>
          <inkml:trace contextRef="#ctx0" brushRef="#br0" timeOffset="2270.73">428 5588 31 0,'-8'3'15'0,"16"-17"-13"0,-4 7 27 0,4 4-28 16,-1-1 0-16,9-6 0 16,4-5 1-1,4 1-3-15,0 0 1 16,0 4 0-16,3-4 1 0,1-1-1 16,-4 1 1-16,0-3-1 15,-4-1 1-15,-8 4 0 16,-8 0 0-16,-12 0-1 15,0 7 0-15,-8 3 0 16,-8 4 0-16,-4 7 0 16,-4 4 0-16,-3-1-1 0,-1 4 1 15,4 1-1-15,4 9 1 16,5 1-1-16,7 0 1 16,4-1-1-16,8 5 1 15,4-8 0-15,8 0 0 16,8 4 0-16,8-8 0 15,7-3 0-15,1-3 1 16,4-4-1-16,3-3 0 16,5-4-6-16,0 0 0 15,3-4-5-15,-3-3 1 16</inkml:trace>
          <inkml:trace contextRef="#ctx0" brushRef="#br0" timeOffset="2780.6">920 5327 24 0,'-12'3'12'0,"8"4"-11"15,4-3 16-15,0 6-16 16,0 5 0-16,0-1 1 15,4 7 1-15,0 4-3 16,0 6 0-16,0 1 2 16,0 0 0-16,4 3-1 0,0-10 1 15,-4-4-1-15,0-3 1 16,-1-4-1-16,1-4 1 16,0-3-1-16,-4-7 1 15,0-7-1-15,0-10 0 16,0-1-1-16,4-10 1 15,4 0-1-15,4-8 0 16,4 5-1-16,4 2 1 16,4 1-1-16,0 7 0 15,-1 3 0-15,1 8 1 16,-4 6-1-16,-4 8 0 0,0 3 1 16,-4 7 0-16,-4 0 0 15,0 7 1-15,0 4 0 16,-1-4 0-16,1 4 0 15,0-1 0-15,0 1 0 0,0-4 0 16,0-7-3-16,0 0 0 16,4 1-8-16,4-8 0 31</inkml:trace>
          <inkml:trace contextRef="#ctx0" brushRef="#br0" timeOffset="3393.52">1634 5447 25 0,'-12'-14'12'0,"8"-15"-8"0,0 19 14 16,-4-1-15-16,-4 1 0 15,-3-1 1-15,3 4 1 16,-4 7-6 0,-4 0 0-16,0 4 4 15,0 6 0-15,0 4-2 16,5 0 0-16,-1 11 0 0,4 3 0 16,4 0-1-16,12 1 0 15,4-1 0-15,0 4 0 16,8-8 0-16,-5-10 0 15,1-3 0-15,4-11 1 0,0-7-1 16,0-4 0-16,0-6 0 16,-4-4 0-16,0-1 0 15,-4 8 0 1,-1 4 0 0,-7 10 0-16,8 10 0 15,-4 8 0-15,4 7 0 16,4 3 1-16,-4 7-1 15,0 4 0-15,-4 3 0 16,0-10 1-16,-4 0 0 16,-4 0 0-16,0-1 0 15,-8-2 0-15,-4 2 0 16,-4-10 1-16,1-3-1 16,-9-4 0-16,-4-7 0 15,-8-7 0-15,1-3-1 16,3-8 1-16,-4 1-2 15,9-1 1-15,3 0-3 16,8 4 1-16,8 0-8 16,4-3 1-16,16-1-3 15,8-3 0-15</inkml:trace>
          <inkml:trace contextRef="#ctx0" brushRef="#br0" timeOffset="3719.88">1888 5330 29 0,'-8'-7'14'0,"12"7"-13"15,-4 0 24-15,0 4-24 0,0 6 1 16,0 8 0-16,0 3 0 16,0 4-3-16,4 3 1 15,0 4 1-15,0-4 0 16,4 7-1-16,0-3 1 16,0-4-1-16,0-3 1 15,0-7-5-15,4-1 1 0,-4-6-6 16,0-8 0-16</inkml:trace>
          <inkml:trace contextRef="#ctx0" brushRef="#br0" timeOffset="3884.64">1912 5203 34 0,'8'-14'17'0,"-16"11"-21"0,8 3 27 16,0 0-25-16,0 0 0 16,8 3-15-16,8 4 0 0</inkml:trace>
          <inkml:trace contextRef="#ctx0" brushRef="#br0" timeOffset="4387.84">2190 5316 28 0,'-4'4'14'0,"8"-1"-14"0,-4 1 20 0,4 3-18 16,-4 7 0-16,4 4 0 15,-4-1 1-15,0 1-4 16,0 7 1-16,0 3 2 15,4 4 0-15,-4-4-1 16,4-4 1-16,0 1-1 16,-4-7 1-16,0-4-1 15,4-7 0-15,-4-4 0 16,4-10 0-16,-1-7 0 16,5-10 0-16,4-5-2 15,4-2 0-15,0-5-1 16,4 1 0-16,4 3-2 15,0 4 1-15,3 3-1 0,-3 4 1 16,-4 7 1-16,-4 7 1 16,-4 4 1-16,0 6 1 15,-4 8 2-15,-4 3 0 16,0 3 0-16,0 5 0 16,-1-5 0-16,1 1 0 15,0 3-1-15,4 0 0 16,-4 0-1-16,4-3 1 15,8-4-1-15,-8 0 0 16,0 0-5-16,-4-3 0 16,4-4-7-16,4 0 0 0</inkml:trace>
          <inkml:trace contextRef="#ctx0" brushRef="#br0" timeOffset="4818.51">2753 5440 27 0,'-4'-4'13'0,"28"-17"-11"16,-16 14 15-16,8-4-15 16,0 1 0-16,4-1 1 15,3-3 0-15,-3 0-4 16,0 0 0-16,-4 0 3 15,-8 0 1-15,-4 3-2 16,-8 0 0-16,-8 1-1 0,-4 3 1 16,-4 3 0-16,0 1 0 15,5 6-1-15,-1 4 0 16,-4 4 1-16,4 3 1 16,-4 0-1-16,4 7 0 15,0 4 0-15,9-4 1 16,-1 4-1-16,4 3 1 31,4 4-1-31,8 0 1 0,-1-4-1 16,5 4 1-16,4-4-1 15,8-7 1-15,4-7-1 16,8 0 1-16,3-7-3 16,1-3 1-16,0-4-12 15,7 0 1-15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29:56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C85F10-61C2-46B8-8572-0A2539D7DF41}" emma:medium="tactile" emma:mode="ink">
          <msink:context xmlns:msink="http://schemas.microsoft.com/ink/2010/main" type="writingRegion" rotatedBoundingBox="3577,4735 13249,3947 13582,8031 3910,8820"/>
        </emma:interpretation>
      </emma:emma>
    </inkml:annotationXML>
    <inkml:traceGroup>
      <inkml:annotationXML>
        <emma:emma xmlns:emma="http://www.w3.org/2003/04/emma" version="1.0">
          <emma:interpretation id="{5514DC51-B76D-4990-A17E-5FD3DD153C72}" emma:medium="tactile" emma:mode="ink">
            <msink:context xmlns:msink="http://schemas.microsoft.com/ink/2010/main" type="paragraph" rotatedBoundingBox="3606,4718 8736,4658 8744,5359 3614,5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461757-C3D7-40C7-AA4C-1078C0910C6C}" emma:medium="tactile" emma:mode="ink">
              <msink:context xmlns:msink="http://schemas.microsoft.com/ink/2010/main" type="line" rotatedBoundingBox="3606,4718 8736,4658 8744,5359 3614,5418"/>
            </emma:interpretation>
          </emma:emma>
        </inkml:annotationXML>
        <inkml:traceGroup>
          <inkml:annotationXML>
            <emma:emma xmlns:emma="http://www.w3.org/2003/04/emma" version="1.0">
              <emma:interpretation id="{F949158A-95A0-40C8-B55F-30CA695832B2}" emma:medium="tactile" emma:mode="ink">
                <msink:context xmlns:msink="http://schemas.microsoft.com/ink/2010/main" type="inkWord" rotatedBoundingBox="3606,4718 4772,4704 4781,5405 3614,5418"/>
              </emma:interpretation>
            </emma:emma>
          </inkml:annotationXML>
          <inkml:trace contextRef="#ctx0" brushRef="#br0">-3985-5041 24 0,'0'3'12'0,"-4"8"-9"0,4-11 12 16,0 0-15-16,0 3 1 15,0 5 0 1,0 6 1-16,-4 3-2 16,0 12 1-16,-4 2 1 15,0-6 0-15,-4 10-1 16,0 15 1-16,4-5-1 15,-4 8 0-15,5 0-1 16,-1 0 1-16,0 0 0 16,0-3 0-16,0-12-1 0,4-6 1 15,-4 0-1-15,4-7 0 16,0-8-3-16,0-3 0 16,0-7-6-16,4-3 0 15</inkml:trace>
          <inkml:trace contextRef="#ctx0" brushRef="#br0" timeOffset="428.46">-3695-4992 23 0,'-4'7'11'0,"-4"-10"-9"16,8 3 15-16,0 3-17 15,-4 4 1-15,0 4 0 16,0 0 1-16,-4 3-2 15,0 3 0-15,0 8 1 16,0-4 0-16,0 4-1 16,0 3 1-16,4 4 0 15,-4 3 0-15,4-3 0 16,0 7 0-16,0-1 0 0,0 1 0 16,0 4 0-16,0-5 0 15,4 1-1-15,-4-11 1 16,4-3-1-16,-3-4 0 15,-1-3-4-15,0 0 0 0,4-4-5 16,8-4 1-16</inkml:trace>
          <inkml:trace contextRef="#ctx0" brushRef="#br0" timeOffset="733.9">-4192-4597 27 0,'-3'4'13'0,"10"-4"-14"0,-7 0 20 15,8-4-18-15,4 4 0 16,4 0 1-16,4 0 0 15,4 0-3-15,8 0 1 16,3-3 1-16,5 3 1 16,-4-4-1-16,-5 1 0 15,1-4-3-15,12 0 1 0,0-4-8 16,3-7 1-16</inkml:trace>
          <inkml:trace contextRef="#ctx0" brushRef="#br0" timeOffset="1167.56">-3517-4741 23 0,'-12'7'11'0,"0"3"-8"0,12-6 13 16,-4 3-16-16,0 4 1 15,0 3 1-15,-3 3 0 16,-1-3-2-16,0 4 0 15,0 3 1-15,0 7 1 0,4 4 0 16,0-4 0-16,4 4-1 16,0-4 0-16,4-6 0 15,4-1 0-15,4-4-1 16,0-6 1-16,3-1-1 16,5-2 1-16,4-5 0 0,0-6 0 15,4-8-1-15,-5-7 1 16,1-3 0-16,-4-7 0 15,0 0-1 1,-8-1 0-16,-4-6 0 16,-4 3 1-16,-8 1-1 15,-8 2 1-15,-4 5-1 16,-4 3 0-16,0 7 0 16,1 3 1-16,-1 11-2 0,-4 3 1 15,4 5 0-15,0 2 0 16,4 4-6-16,4 0 1 15,12-3-5-15,0 3 1 16</inkml:trace>
          <inkml:trace contextRef="#ctx0" brushRef="#br0" timeOffset="1850.42">-3295-4558 29 0,'-4'4'14'0,"4"-22"-12"16,4 22 22-16,0-1-24 15,4-3 1-15,4 0 1 16,0 0 1-16,-4 0-4 15,4-7 1-15,4 4 1 16,8-5 1-16,3 1-1 16,5 0 1-1,24-3-12 1,-1 3 1-16</inkml:trace>
          <inkml:trace contextRef="#ctx0" brushRef="#br0" timeOffset="1583.86">-3076-5020 29 0,'-4'-4'14'0,"8"8"-15"15,-4 0 22-15,0-4-21 16,0 7 0-16,0 7 0 16,0 0 0-16,-4 7 0 15,0 7 1-15,-4 0-1 16,0 1 1-16,0 9 0 0,-4 1 0 16,4 0-1-16,-4 3 1 15,4-3-1-15,0 7 1 16,4-7-1-16,0 3 1 15,0 1-1-15,4-15 1 16,0-4-2-16,0-6 1 16,0 0-2-16,0-4 0 0,0-4-7 15,0 1 0-15</inkml:trace>
        </inkml:traceGroup>
        <inkml:traceGroup>
          <inkml:annotationXML>
            <emma:emma xmlns:emma="http://www.w3.org/2003/04/emma" version="1.0">
              <emma:interpretation id="{D74BCE53-2090-474A-B1A3-3525537D7A52}" emma:medium="tactile" emma:mode="ink">
                <msink:context xmlns:msink="http://schemas.microsoft.com/ink/2010/main" type="inkWord" rotatedBoundingBox="5236,4798 8737,4757 8744,5358 5243,5399"/>
              </emma:interpretation>
            </emma:emma>
          </inkml:annotationXML>
          <inkml:trace contextRef="#ctx0" brushRef="#br0" timeOffset="2378.1">-2525-4780 22 0,'-15'-4'11'0,"15"-6"-6"0,0 10 8 16,0 0-12-16,0 0 0 16,0 0 0-16,0 0 1 15,0 0-2-15,0 3 0 16,0 8 1-16,0 7 0 16,0 6 0-16,0 4 1 15,-4 1-2 1,0 6 1-16,4 4 0 15,-4 3 0-15,4-7 0 0,0-3 1 16,0-7-2-16,-4 0 0 16,4-8 1-16,0-3 1 15,0-3-1-15,-4-4 0 0,4-4-1 16,-4-6 1-16,4-8 0 16,0-6 0-16,4-4-1 15,4-11 1-15,7 4-1 16,1-8 0-16,4 5 0 15,4-1 1-15,4 0-2 16,0 4 1-16,-1 3 0 16,-3 4 0-16,0 3-1 15,0 4 0-15,0 7-7 16,-1 0 1-16,13 4-2 16,-8 6 0-1</inkml:trace>
          <inkml:trace contextRef="#ctx0" brushRef="#br0" timeOffset="2814.58">-2219-4466 25 0,'0'-4'12'0,"28"-10"-13"16,-20 4 20-16,12-1-19 15,-5 0 0-15,5-10 0 16,4 4 0-16,0-4 0 16,0-1 1-16,-4-2-1 15,-5-1 0-15,-3 0 0 16,0 1 0-16,-4 2 0 16,-4 5 1-16,0 6-1 0,-4 4 0 15,-8 0 0-15,-4 4 1 16,-4 3 0-16,1 7 0 15,-9 3 0-15,0 8 0 0,0 3 0 16,0 0 0-16,4 4 0 16,1 7 0-16,-1-1 0 15,12 1 0-15,0 0-1 16,8 3 1-16,8-10-1 0,4 0 1 16,11-4-1-16,1-4 1 15,4-6 0-15,0-4 0 31,0-7-6-31,-1 0 1 16,13-7-5-16,4-11 1 16</inkml:trace>
          <inkml:trace contextRef="#ctx0" brushRef="#br0" timeOffset="3180.55">-1533-4787 31 0,'-12'7'15'0,"-4"-21"-14"16,8 14 25-16,-4 0-26 15,0-4 1-15,0 8-1 16,-4-8 0-16,4 8-1 0,4 3 1 16,0 7 0-16,1 7 0 15,3 4 0-15,0 3 0 16,0-3-1-16,4 6 1 15,0 1 0-15,0 7 0 16,-4-4 1-16,0 4 0 16,-4-7 0-16,-4-4 1 15,0-7 0-15,-3 0 0 16,-5-10 0-16,0 0 0 16,-3-4-1-16,-1-7 1 0,0-4-1 15,4 1 0-15,0-4-1 16,4-1 0-16,4 1-3 15,1 0 1-15,3 0-9 16,12-7 0-16</inkml:trace>
          <inkml:trace contextRef="#ctx0" brushRef="#br0" timeOffset="3577.46">-1458-4484 28 0,'20'-21'14'0,"23"-25"-12"0,-39 32 15 16,4 0-17-16,4-7 0 0,0 0 0 15,4-4 1-15,0-3-1 32,-4 3 1-32,0 7 0 0,-4 4 1 0,-4-3-1 15,-4 3 0-15,-4 3 1 16,-4 4 0-16,0 0-1 15,-4 7 1-15,0 0-1 16,4 3 1-16,0 4-1 16,0 8 0-16,0 6-1 15,0 3 1-15,4 5-1 16,0-1 0-16,4 7-1 0,4-3 1 16,0-4 0-16,-4 0 0 15,4 4 0-15,4-14 0 16,4-1 0-16,0-6 0 15,4-8-4-15,4-3 0 16,0-7-6-16,7-10 0 16</inkml:trace>
          <inkml:trace contextRef="#ctx0" brushRef="#br0" timeOffset="3936.84">-982-4784 27 0,'-4'-7'13'0,"-4"32"-12"16,8-18 19-16,-4 11-19 16,-4 3 1-16,0 4 0 15,-3 6 0-15,3 8-3 16,-4 0 0-16,0-4 2 16,8 0 1-16,0-10-1 15,0-4 0-15,4-7 0 16,0-10 1-16,4-8-1 15,0-13 1-15,0-1 0 16,-4 1 0-16,8-12 0 16,-4 5 0-16,-4-1-1 15,4-3 1-15,4 3-1 16,0 0 0-16,0 4-1 16,-1 0 1-16,5 3-1 15,8 4 0-15,4 0-1 0,8 7 1 16,-1 0-5-16,1 3 1 15,-4 1-7-15,8 3 0 16</inkml:trace>
          <inkml:trace contextRef="#ctx0" brushRef="#br0" timeOffset="4296.26">-605-4847 30 0,'-8'0'15'0,"8"-7"-15"16,4 10 21-16,-4 4-21 15,-4 8 1-15,0-5 0 16,0 8 1-16,0 10-3 16,0 7 1-16,0 1 1 15,0 2 0-15,1 5 0 16,3-5 0-16,0 1 0 15,0-7 0-15,3-7 0 16,1-8 1-16,0-6 0 16,0-4 1-16,-4-7-1 15,8-7 1-15,0-4-1 16,0-10 0-16,4 0-1 16,8-11 1-16,4-3-2 15,4 0 0-15,-1-4-4 16,9 4 1-16,-4 6-9 0,7 5 0 15</inkml:trace>
          <inkml:trace contextRef="#ctx0" brushRef="#br0" timeOffset="4733.78">-196-4784 29 0,'-8'-3'14'16,"-4"31"-11"-16,8-17 17 0,-4 6-19 15,0 8 1-15,0 3 0 16,4 4 0-16,0 7-3 16,8 0 1-16,4-1 1 15,4 1 1-15,8-7-1 16,0-11 0-16,0-10 0 15,4-8 1-15,3-10-1 16,5-3 1-16,0-12 0 16,-4-6 0-16,-1 0-2 15,-3-11 1-15,-8 0-1 16,-4-3 1-16,-8 10-1 16,-8 4 0-16,-4 3-1 15,-8-3 1-15,0 7 0 16,-3 7 0-16,-5 3-1 15,4 8 0-15,0 3 0 0,4 3 1 16,0-3-1-16,0 7 0 16,4 0-3-16,1 4 0 15,3 3-7-15,12 0 1 16</inkml:trace>
          <inkml:trace contextRef="#ctx0" brushRef="#br0" timeOffset="5018.46">340-4787 34 0,'-8'0'17'0,"-4"7"-20"16,8 0 26-16,-4 7-23 31,0 4 0-31,-4 6 1 16,4 1 0-16,0 7-1 0,0 0 0 15,0 3 0-15,5 0 1 16,-5 0 0-16,4-13 0 16,0-5-4-16,0-3 1 15,0-7-7-15,4-7 0 16</inkml:trace>
          <inkml:trace contextRef="#ctx0" brushRef="#br0" timeOffset="5170.26">304-4978 39 0,'4'-14'19'0,"16"14"-25"0,-20 0 32 0,0 0-28 16,8 0 1-16,4 4-18 0,4-1 0 15</inkml:trace>
          <inkml:trace contextRef="#ctx0" brushRef="#br0" timeOffset="5570.89">570-4875 27 0,'4'7'13'16,"0"24"-7"-16,-4-23 15 0,-4-1-20 31,-4 7 0-31,0 7 0 16,0 7 0-16,0 4-1 15,0-4 0-15,4 4 1 16,0 0 0-16,0-4 0 0,0-4 1 16,0-2-1-16,4-1 1 0,0-11 0 15,0 1 0-15,0-8-1 16,0-6 1-16,0-8-1 15,-4-3 0-15,4 4 0 16,0-4 0-16,0-4-1 16,0-3 1-16,0-4-1 15,4-3 1-15,4 0 0 16,0 10 0-16,4-3-1 0,4-4 1 16,4 0-1-16,8 4 1 15,11-3-1-15,-3 2 0 16,4 1 0-16,7 7 0 15,-3 4-6-15,0 2 1 16,-1 5-7-16,-11-1 0 16</inkml:trace>
        </inkml:traceGroup>
      </inkml:traceGroup>
    </inkml:traceGroup>
    <inkml:traceGroup>
      <inkml:annotationXML>
        <emma:emma xmlns:emma="http://www.w3.org/2003/04/emma" version="1.0">
          <emma:interpretation id="{D2E18231-A1B4-418C-8CA9-980E1ADEC73B}" emma:medium="tactile" emma:mode="ink">
            <msink:context xmlns:msink="http://schemas.microsoft.com/ink/2010/main" type="paragraph" rotatedBoundingBox="4276,5602 5998,6056 5800,6807 4078,6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D2F3D-3DA0-4D8C-8D20-AB87CBC2E8C2}" emma:medium="tactile" emma:mode="ink">
              <msink:context xmlns:msink="http://schemas.microsoft.com/ink/2010/main" type="line" rotatedBoundingBox="4276,5602 5998,6056 5800,6807 4078,6353"/>
            </emma:interpretation>
          </emma:emma>
        </inkml:annotationXML>
        <inkml:traceGroup>
          <inkml:annotationXML>
            <emma:emma xmlns:emma="http://www.w3.org/2003/04/emma" version="1.0">
              <emma:interpretation id="{5F16E51E-6D7B-4BDA-AB02-9F7DF4D988FA}" emma:medium="tactile" emma:mode="ink">
                <msink:context xmlns:msink="http://schemas.microsoft.com/ink/2010/main" type="inkWord" rotatedBoundingBox="4276,5602 5998,6056 5800,6807 4078,6353"/>
              </emma:interpretation>
            </emma:emma>
          </inkml:annotationXML>
          <inkml:trace contextRef="#ctx0" brushRef="#br0" timeOffset="6536.07">-3588-3905 30 0,'-8'0'15'0,"12"-4"-10"16,-4 4 23-16,0 0-28 15,0 0 0-15,12 4 0 16,4-8 1-16,3 4-1 16,9-3 0-16,8-1 1 0,8-6 0 15,-1 3-1-15,5 3 1 16,11-7-1-16,-3 1 1 16,3-1-1-16,-3 4 1 15,-4 0-5-15,-5 4 1 16,1 3-7-16,-1 0 0 15</inkml:trace>
          <inkml:trace contextRef="#ctx0" brushRef="#br0" timeOffset="6182.87">-3195-3881 29 0,'-4'-3'14'0,"12"6"-14"0,-8 1 18 0,0-4-16 16,4 4 1-16,-4 3 0 15,0 10 1-15,4 4-5 16,-4 8 0-16,-4 2 3 16,-4 15 0-16,4-7-1 31,0 7 0-31,0 3-1 16,-4 1 1-16,0-4 0 15,4-1 0-15,-4-2-1 0,0-8 1 0,0 0-1 16,4-14 0-16,0 1-4 15,0-12 0-15,12-10-6 16,0-3 0-16</inkml:trace>
          <inkml:trace contextRef="#ctx0" brushRef="#br0" timeOffset="6835.38">-2735-3662 23 0,'0'4'11'0,"-4"31"-7"15,4-24 12-15,-4 3-15 16,-4 0 1-16,4 3 1 16,-4 12 1-16,0 6-5 15,0 0 0-15,0-3 3 16,-3-4 0-16,3 4-1 15,0 0 0-15,4-4-1 16,0-7 1-16,0-3-5 0,4-4 0 16,8-7-5-16,0-7 1 15</inkml:trace>
          <inkml:trace contextRef="#ctx0" brushRef="#br0" timeOffset="7153.22">-2449-3697 27 0,'-8'-4'13'0,"8"15"-15"0,0-7 21 16,-4 3-18-16,-4 7 0 15,0 7 1-15,-4-4 0 0,0 8-3 16,0 7 1-16,4 3 1 16,-4 8 1-16,4-12-1 15,1 5 0-15,3 2-1 16,0-2 1-16,0-5-1 16,0-2 1-16,4-8-4 15,-4 0 0-15,4-7-6 0,8-7 1 16</inkml:trace>
          <inkml:trace contextRef="#ctx0" brushRef="#br0" timeOffset="7622.42">-2882-3369 34 0,'0'-4'17'0,"12"-10"-18"15,-4 11 28-15,4-1-27 16,8-3 0-16,8 0 0 0,3 4 0 16,9-1 0-16,-12-3 0 15,3 0 0-15,1 4 1 16,0 3-1-16,0 3 0 0,-8 4 0 16,-1 4 0-16,-7 3 0 15,0 0 0-15,-8 0 0 16,0 7 0-16,0 0 0 15,0 1 1-15,4 2-1 16,4-3 1-16,3-3-1 0,1-4 1 16,4-3 0-16,4-8 0 15,0-10-1-15,0-7 0 16,-1-11 0-16,-3 4 1 16,-4-3-1-16,-12-5 0 15,-8-2-1-15,-4 2 1 16,-8 5-1-16,-4 2 1 0,0 5 0 15,-8 3 0-15,1 3-1 32,-1 8 1-32,-4 3 0 15,4 3 0-15,0 8-1 0,9 3 1 16,3 0-3-16,4 4 1 16,8-1-9-16,12-3 1 15</inkml:trace>
          <inkml:trace contextRef="#ctx0" brushRef="#br0" timeOffset="8132.32">-2076-3355 36 0,'-16'0'18'0,"16"-3"-18"0,0 3 30 0,0 0-29 16,0 0 1-16,4-4 0 16,8 1 0-16,4-1-3 15,0 0 1-15,3-3 1 16,5 0 1-16,8-3-5 16,8-1 1-16,7-3-9 15</inkml:trace>
          <inkml:trace contextRef="#ctx0" brushRef="#br0" timeOffset="7976.07">-1921-3722 32 0,'0'4'16'0,"4"-15"-15"15,-4 15 23-15,0 3-24 16,0 10 1-16,-4 5-1 16,0 2 0-16,-4 1 0 15,0 7 1-15,0 7 0 16,4 6 0-16,0-6 0 15,-4 0 0-15,4 0 0 0,4-7 0 32,0 3-6-32,-4-10 1 15,4-4-6-15,0-14 0 16</inkml:trace>
        </inkml:traceGroup>
      </inkml:traceGroup>
    </inkml:traceGroup>
    <inkml:traceGroup>
      <inkml:annotationXML>
        <emma:emma xmlns:emma="http://www.w3.org/2003/04/emma" version="1.0">
          <emma:interpretation id="{9905299E-61B9-4DDF-9CEA-71EB8E7E8C5E}" emma:medium="tactile" emma:mode="ink">
            <msink:context xmlns:msink="http://schemas.microsoft.com/ink/2010/main" type="paragraph" rotatedBoundingBox="4806,7206 13458,6501 13582,8031 4931,8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E17B0A-8FC2-4D5B-9F11-D3C181C8725D}" emma:medium="tactile" emma:mode="ink">
              <msink:context xmlns:msink="http://schemas.microsoft.com/ink/2010/main" type="line" rotatedBoundingBox="4806,7206 13458,6501 13582,8031 4931,8737"/>
            </emma:interpretation>
          </emma:emma>
        </inkml:annotationXML>
        <inkml:traceGroup>
          <inkml:annotationXML>
            <emma:emma xmlns:emma="http://www.w3.org/2003/04/emma" version="1.0">
              <emma:interpretation id="{4563609E-D010-430D-8CAC-B87EF2BBDA62}" emma:medium="tactile" emma:mode="ink">
                <msink:context xmlns:msink="http://schemas.microsoft.com/ink/2010/main" type="inkWord" rotatedBoundingBox="4806,7206 5268,7169 5393,8699 4931,8737"/>
              </emma:interpretation>
            </emma:emma>
          </inkml:annotationXML>
          <inkml:trace contextRef="#ctx0" brushRef="#br0" timeOffset="9407.12">-2902-1348 30 0,'0'-3'15'0,"4"24"-13"16,0-14 22-16,0 4-23 16,0-1 0-16,0 4 1 15,0 1 0-15,4 2-2 16,0 4 0-16,4 4 2 16,0 3 0-16,0 0-1 15,0-10 1-15,4 3-1 16,-1-3 1-16,1 0-1 15,0-4 0-15,4-4 0 0,-4 1 0 16,0-8 0-16,0-3 1 16,3 4-1-16,-7-8 1 31,0-10-1-31,0-3 0 16,4-5 0-16,4-2 1 0,4-1-2 15,0-7 1-15,3 4-3 16,1 0 1-16,0-4-12 15,0 4 1-15</inkml:trace>
          <inkml:trace contextRef="#ctx0" brushRef="#br0" timeOffset="9001.54">-2612-2561 25 0,'4'0'12'0,"-4"-14"-6"0,0 7 11 16,0 7-15-16,0 0 1 16,0 0 0-16,0 0 0 15,0 3-4-15,0 4 0 16,0 11 3-16,4 3 0 15,-4 14-2-15,0 11 1 16,0-3-1-16,0 9 1 16,0 8-1-16,4 11 0 0,-4 10 0 15,0 0 0-15,0 0 0 16,0-6 1-16,0 6-1 16,0-7 0-16,-4 0 0 15,4 0 1-15,-4-4-1 16,0-3 0-16,0-7 0 0,0-3 1 15,4-8-1-15,-4-6 1 16,4-12 0-16,-4-2 0 16,0-5-1-16,0 1 1 15,0-14-1-15,0-4 0 16,0-7-4-16,-4-4 0 16,4-3-6-16,0-4 0 15</inkml:trace>
        </inkml:traceGroup>
        <inkml:traceGroup>
          <inkml:annotationXML>
            <emma:emma xmlns:emma="http://www.w3.org/2003/04/emma" version="1.0">
              <emma:interpretation id="{049AA901-EC64-4CEA-8A18-B1D0E6BF65D4}" emma:medium="tactile" emma:mode="ink">
                <msink:context xmlns:msink="http://schemas.microsoft.com/ink/2010/main" type="inkWord" rotatedBoundingBox="5913,7539 8222,7350 8284,8104 5974,8293"/>
              </emma:interpretation>
            </emma:emma>
          </inkml:annotationXML>
          <inkml:trace contextRef="#ctx0" brushRef="#br0" timeOffset="10153.46">-1704-2219 24 0,'-15'-3'12'0,"-1"-5"-5"0,8 8 7 16,0 4-12-16,-4 3 0 16,0 7 1-16,-3 7 0 0,-1 4-4 15,0 7 0-15,4 10 3 16,0 4 0-16,4 0-1 31,0 10 0-31,4 1-1 0,8-8 1 0,4-3-1 16,8 0 1-16,12-7-1 15,4-8 0-15,3-9 1 16,8-15 0-16,8-11 0 31,13-3 0-31,-16-14-1 0,-5-11 1 16,-3-7-1-16,-8-10 0 15,-9-8 0-15,-7 5 0 16,-8-1-1-16,-8 3 1 0,0 4 0 16,-4 8 1-16,-12-1-1 15,-3 7 1-15,-9 4-1 16,-8 7 1-16,0 10-1 16,-3 4 1-16,-1 7-3 0,-4 4 0 15,9 3-9-15,7 3 1 16</inkml:trace>
          <inkml:trace contextRef="#ctx0" brushRef="#br0" timeOffset="10406.42">-1645-1968 28 0,'16'14'14'0,"16"-7"-10"16,-24 0 18-16,4 7-21 15,0 4 1-15,0 3 0 0,0 7 0 16,0 11-3-16,-1-8 1 16,-3 1 1-16,4 0 0 15,-4 0 0-15,0-1 0 0,4-2-1 16,-4-5 1-16,0-2 0 16,0-5 0-16,-4-3-4 15,-4-7 0-15,8-3-7 16,0-4 0-16</inkml:trace>
          <inkml:trace contextRef="#ctx0" brushRef="#br0" timeOffset="11256.45">-1164-1654 22 0,'-20'-8'11'0,"24"-2"-2"0,-4 10 9 16,0 0-15-16,4 0 0 15,4 0 1-15,4 3 0 16,-1-3-6-16,5 0 1 16,0 4 3-16,4-4 0 15,0 0-1-15,8 0 0 0,3 0-1 16,5-7 1-16,0 10-4 16,0-3 0-16,-5 0-7 15,5 4 1-15</inkml:trace>
          <inkml:trace contextRef="#ctx0" brushRef="#br0" timeOffset="10707.11">-1061-1891 26 0,'-8'-3'13'0,"12"10"-8"16,-4-4 15-16,0 1-19 16,0 6 1-16,0 8-1 15,0 7 0-15,0 3-1 16,0 0 0-16,0 0 1 15,-4 1 1-15,0 2-2 16,0 5 1-16,0-5-1 16,-4-2 0-16,4-5-9 15,0-3 0-15</inkml:trace>
          <inkml:trace contextRef="#ctx0" brushRef="#br0" timeOffset="11003.03">-922-1849 27 0,'4'-7'13'0,"-4"11"-10"15,0-1 15-15,0 8-17 0,-4 0 1 16,0 3 0-16,-4 10 1 15,4 1-4-15,-4-4 1 16,0 8 2 0,0-1 0-16,4 4-1 15,0-1 1-15,4 1-1 16,0-4 0 0,0-10-11-1,8-8 1-15</inkml:trace>
          <inkml:trace contextRef="#ctx0" brushRef="#br0" timeOffset="11924.7">-700-2289 28 0,'-8'3'14'0,"12"-3"-10"0,-4 0 18 16,4-7-21-16,-4 7 0 16,8 0 1-16,0-4 0 15,8 4-3-15,4 4 1 16,-1 3 1-16,9 0 1 16,0 4-1-16,4 3 1 0,0 0-2 15,3 0 1-15,-3 0-1 0,4 0 1 16,-5 0-1-16,1 4 1 15,-4-4-1-15,-4-3 1 16,-4-4-1-16,-4 0 1 0,-1-4 0 31,-3 1 0-31,-4-1 0 16,0 1 0-16,-8-1-1 16,-4 1 1-16,-4-1 0 15,0 1 0-15,-4 0-1 16,-3 6 0-16,-5 8 0 0,0-4 1 15,-4 4-2-15,0 3 1 16,-4 0 0-16,5 0 0 16,-1 4 0-16,0-4 0 15,0 0-1-15,-4-3 1 0,9-1 0 16,-1 1 0-16,4-4 0 16,0-3 0-16,4-1 0 15,4-3 0-15,4-3-3 16,4-1 0-16,8-3-8 15,12-7 0-15</inkml:trace>
          <inkml:trace contextRef="#ctx0" brushRef="#br0" timeOffset="12466.56">125-2233 27 0,'-3'-4'13'0,"3"4"-10"16,0 0 15-16,-4 4-16 0,-4 3 1 15,0 4 0 1,0 6 1-16,0 8-5 16,-4-7 0-16,4 10 3 15,0 4 1-15,4 6-2 16,0-2 1-16,4 2-1 16,4 1 0-16,4 0 0 15,4-4 0-15,8-10-1 0,0 0 0 16,3-8 1-16,5-6 0 15,4-4 0-15,4-7 0 16,-1-11 0-16,1-3 0 0,-4-7 0 16,0-4 1-16,-5-6-2 15,-7-12 1-15,-8 1-1 16,0-4 0-16,-8 4 0 16,-8-1 1-16,-4 8-1 0,-8 3 0 15,-8 1 0-15,-3 2 0 16,-1 5 0-16,-4 6 1 15,-4 1-1-15,1 6 1 16,-5 7-3-16,-4 8 0 16,1-1-10-16,7 15 1 15</inkml:trace>
        </inkml:traceGroup>
        <inkml:traceGroup>
          <inkml:annotationXML>
            <emma:emma xmlns:emma="http://www.w3.org/2003/04/emma" version="1.0">
              <emma:interpretation id="{85CCF096-7C3D-4BE8-915A-52AE79C77557}" emma:medium="tactile" emma:mode="ink">
                <msink:context xmlns:msink="http://schemas.microsoft.com/ink/2010/main" type="inkWord" rotatedBoundingBox="9234,7241 10416,7144 10457,7651 9276,7747"/>
              </emma:interpretation>
            </emma:emma>
          </inkml:annotationXML>
          <inkml:trace contextRef="#ctx0" brushRef="#br0" timeOffset="13188.51">1483-2279 29 0,'0'0'14'0,"4"-3"-7"0,-4 3 14 16,0 3-21-16,0 4 1 15,0 0-1-15,0 4 1 16,0-1-2-16,0 4 1 16,0 4 0-16,-4 3 1 15,0 4-1-15,0-7 1 16,0 6-1-16,4 5 1 15,-4-12-1-15,4 1 1 16,0-1-2-16,0-6 1 16,0-4-9-16,12-7 0 0</inkml:trace>
          <inkml:trace contextRef="#ctx0" brushRef="#br0" timeOffset="13490.18">1475-2484 33 0,'-4'8'16'0,"4"-16"-10"0,0 8 22 16,0 0-27-16,0 0 0 16,0 0 0-16,0 0 0 15,0 0-2-15,0 4 1 16,4 3-3-16,4 0 0 16,0 4-8-16,4-1 1 0</inkml:trace>
          <inkml:trace contextRef="#ctx0" brushRef="#br0" timeOffset="14042.4">1713-2300 25 0,'-8'3'12'0,"16"8"-6"0,-8-11 12 15,0 0-17-15,-4 0 1 16,0 4-1-16,0 6 1 0,0 4-3 16,0 7 1-16,0 4 1 31,4-4 0-31,0 11 0 0,0-7 0 0,0-1-1 16,0-6 1-16,-4 0-1 15,4-8 1-15,0 1 0 16,0-8 0-16,0-10 0 15,4 0 0-15,0-3-1 16,4-4 1-16,0-4-1 16,-4-3 1-16,4-4-1 0,8-3 0 15,4 7-1-15,7 3 1 16,-3 0-1-16,0 8 1 16,0 3-1-16,0 0 1 15,-4 0-1-15,-5 0 1 31,1 7 0-31,-4 7 0 16,-4 3 0-16,-4 8 1 16,0 0 0-16,0 3 0 0,0 0 0 15,-4 0 0-15,4-7 0 16,-4 4 0-16,0-1 0 16,0-2 0-16,0-1-1 15,0-4 1-15,0-3-2 16,0-3 1-1</inkml:trace>
          <inkml:trace contextRef="#ctx0" brushRef="#br0" timeOffset="14844.26">2054-2191 29 0,'-8'-10'14'0,"20"-8"-11"16,-4 11 22-16,0 0-25 16,8 0 1-16,8-4-1 15,4 1 1-15,3 6-1 16,1 1 0-16,-4-1 0 15,-4 1 0-15,0-1 0 16,-5 1 1-16,-3 6-1 16,4 1 0-16,-8 3 1 15,-4 7 0-15,-4 0 0 0,0 4 1 16,0 3-1-16,0 0 0 16,0 0 0-16,4-3 0 15,0-1-1-15,4-6 1 16,3-1-1-16,1-6 1 15,8 0 0-15,0-1 0 16,4-6-1-16,0-8 1 16,-5-3 0-16,1-4 1 15,-4-3-2-15,-4-7 1 16,-4 3-1-16,-8 7 1 16,-4 1 0-16,-4-1 0 0,-4-3-1 15,-4 3 0-15,-4 4 0 16,-4 4 0-16,-4 3 0 15,1 7 0-15,-1 7-1 16,0-4 1-16,0 4-1 16,4 0 0-16,4 4-4 15,4 3 0-15,9 0-7 16,10 4 1-16</inkml:trace>
          <inkml:trace contextRef="#ctx0" brushRef="#br0" timeOffset="14359.8">2320-2579 27 0,'-8'-3'13'0,"20"-1"1"15,-12 4 4-15,0-3-18 16,0 6 1-16,0 1 0 16,-4 6 0-16,0 8-1 15,0 10 0-15,-4 7 0 16,0 4 1-16,-3-3 0 15,3 2 0-15,-4 5-1 16,4-12 1-16,-8 15-2 16,4-10 1-16,0-1-5 15,0-7 1-15,4-7-6 16,4 0 0-16</inkml:trace>
        </inkml:traceGroup>
        <inkml:traceGroup>
          <inkml:annotationXML>
            <emma:emma xmlns:emma="http://www.w3.org/2003/04/emma" version="1.0">
              <emma:interpretation id="{FA4F5D5A-7A4D-42DC-81F3-F856FE2750D4}" emma:medium="tactile" emma:mode="ink">
                <msink:context xmlns:msink="http://schemas.microsoft.com/ink/2010/main" type="inkWord" rotatedBoundingBox="10762,7200 13496,6977 13580,8007 10846,8230"/>
              </emma:interpretation>
            </emma:emma>
          </inkml:annotationXML>
          <inkml:trace contextRef="#ctx0" brushRef="#br0" timeOffset="15328.24">3248-2289 27 0,'0'-11'13'0,"8"18"-10"0,-8-14 16 16,0 0-16-16,-4 0 0 15,-4-7 1-15,-3 0 0 32,-5 7-6-32,-4-1 1 15,-4 5 3-15,-3 3 0 16,3 3-2-16,0 5 1 0,4 2-1 15,4 1 0-15,8 3-1 16,4 7 0-16,8 7 0 16,12 4 1-16,0 0-1 15,4-4 0-15,0 0 1 16,-4-3 0-16,-4-4 0 16,-8 0 1-16,-8-3 0 15,-4-1 0-15,-8-2 0 16,-4-15 1-16,-4 3-1 15,4-6 1-15,1-4-2 0,3-1 1 16,0 1-4-16,4 0 0 16,4 0-7-16,12 0 0 15</inkml:trace>
          <inkml:trace contextRef="#ctx0" brushRef="#br0" timeOffset="15850.04">3466-2275 35 0,'-20'-4'17'0,"4"8"-19"15,12-4 27-15,-3 7-25 16,-1 3 1-16,4 4 0 16,0 4 0-16,4 0-2 15,4 3 1-15,4 0 0 16,3-7 1-16,5-7-1 15,8-3 1-15,0-4-1 16,-4 0 1-16,4-14 0 16,-1-11 0-16,1 4-1 0,0 3 1 0,-4 4-1 15,-4 0 1-15,-4 3-1 16,-4 4 1-16,0 0-1 16,-8 7 1-16,0 0-1 15,-4 11 1-15,0 10-1 31,0 11 1-31,0 21-1 16,4 3 0-16,0 4 0 16,-4 0 1-16,-4 3-1 0,0-10 1 15,-4 4 0-15,4-4 0 16,-4-7 1-16,-4-4 0 16,-12-7 0-16,-3-3 0 15,-9-11 0-15,-4-7 0 16,1-7 0-16,-5-7 0 15,0-7-2-15,5-3 1 16,4-1-2-16,3-3 1 0,9 0-4 16,7 0 1-16,4 3-5 15,12 4 0-15,16-3-6 16,8-1 1-16</inkml:trace>
          <inkml:trace contextRef="#ctx0" brushRef="#br0" timeOffset="16256.28">4081-2297 36 0,'-8'-14'18'0,"4"-17"-20"0,0 24 29 15,-7-4-26-15,-1 4 0 16,-12 0 0-16,4 7 0 16,0 3-2-16,0 4 1 15,4 4 0-15,1 0 0 16,7-1-1-16,4 1 1 16,8 6-1-16,4 5 1 0,7 2-1 15,5 4 0-15,0 1 1 16,0 2 0-16,-8-6 0 15,4-4 1-15,-16 0 0 16,-8-3 0-16,-4-4 0 16,0-3 0-16,-4-4 0 15,0-4 1-15,-4-6-2 16,5-4 1-16,-1 0-3 16,4 3 0-16,4-3-9 15,8 0 0-15</inkml:trace>
          <inkml:trace contextRef="#ctx0" brushRef="#br0" timeOffset="16910.7">4188-2194 36 0,'0'-11'18'0,"0"-10"-19"0,4 14 26 16,4 0-25-16,8-4 1 15,8 4-1-15,8-3 0 16,8 6 0 0,3 4 0-16,1-7 0 15,3-3 1-15,1 2-1 16,-4 1 0-16,-9-3 1 16,1-1 0-16,-16-6 0 15,-8 6 0-15,-8 0 0 0,-8 4 0 16,0 0-1-16,-12 4 1 15,4 6-1-15,-4 4 1 16,-4 4-1-16,5 0 1 16,3 6-1-16,0 8 1 0,8 3-1 31,4 4 0-31,4 0 0 16,4-8 1-16,8 1-2 15,3-7 1-15,13-4-9 16,4-7 1-16,8-11-3 0,-1-3 0 15</inkml:trace>
          <inkml:trace contextRef="#ctx0" brushRef="#br0" timeOffset="16525.14">4343-2663 33 0,'-4'3'16'0,"8"-13"-14"0,-4 10 21 16,0 10-22-16,4 11 0 0,-4 11 0 15,0 7 1-15,-4 10-3 16,-4 1 1-16,0 3 1 16,-3 6 0-16,3-2-2 15,0-8 1-15,0 4-10 16,8-3 0-16</inkml:trace>
          <inkml:trace contextRef="#ctx0" brushRef="#br0" timeOffset="17601.12">4970-2445 28 0,'-23'0'14'0,"30"7"-16"16,-7-3 23-16,-4 6-20 15,-3 8 1-15,-1 3 0 16,0 0 1-16,0 8-4 16,0 2 1-1,0 15 2-15,0-14 0 16,0-4 0-16,4-3 0 16,4-7-1-1,0-4 1-15,4-4 0 16,0-10 0-16,8-7-1 15,0-7 0-15,4-7-1 16,3-7 1-16,9-1-2 0,4-2 1 16,0-1-2-16,0 4 1 15,-1 0 0-15,1 10 0 16,4 0 0-16,-8 4 0 16,-5 7 1-16,-3 4 0 0,-4 6 0 15,0 8 1-15,-4 6 0 16,-8 1 1-16,0 0-1 15,-4 3 0-15,0 3 0 16,-4 1 1-16,0 0-1 16,0-4 0-16,4-3-1 15,0-1 1-15,0 1 0 16,0-7 0-16,4-4 0 16,4-4 0-16,4-6-1 15,8-8 1-15,-1-7-1 16,-3-3 0-16,4 4-1 15,4-5 0 1,4-6 0-16,3 0 0 0,1 0 0 16,0 3 0-16,0 0 0 15,-1 8 0-15,-7 3 0 16,0 3 1-16,-4 4-1 16,-4 3 1-16,-4 4 0 0,0 4 1 15,-4 7 0-15,-5 3 0 16,5 3 0-16,-8 1 0 15,0 0 0-15,-8-1 0 16,8 4 0-16,-3 4 0 16,-1 0 0-16,0-1 1 15,0 1-4-15,0 0 0 16,4 0-10-16,0-11 1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34.1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066257-F365-4A73-BB65-C9E87BEFD7CC}" emma:medium="tactile" emma:mode="ink">
          <msink:context xmlns:msink="http://schemas.microsoft.com/ink/2010/main" type="inkDrawing" rotatedBoundingBox="6750,11661 6784,12368 6282,12392 6248,11685" hotPoints="6537,11648 6759,12024 6474,12355 6253,11979" semanticType="underline" shapeName="Ellipse">
            <msink:destinationLink direction="with" ref="{8E888263-3EDD-4C1D-848A-46DF5A4B33A0}"/>
            <msink:destinationLink direction="with" ref="{AD8C6D44-0D7E-4B04-BEDA-C269D6798C1B}"/>
          </msink:context>
        </emma:interpretation>
      </emma:emma>
    </inkml:annotationXML>
    <inkml:trace contextRef="#ctx0" brushRef="#br0">3314-1778 28 0,'-4'-7'14'0,"-4"-14"-6"15,8 21 14-15,-4-7-21 31,0 7 1-31,-8-4-1 16,5 8 0-16,-5-1-2 0,-4 15 1 16,0 7 1-16,-4-4 0 15,0 7-1-15,-4 11 1 16,9 7 0-16,3 7 0 0,8 14-1 16,8-7 1-16,4-4-1 15,7 0 1-15,5 1-1 16,4-4 1-16,-4-7-1 15,4-15 1-15,7-9 0 16,5-8 0-16,8-18-1 16,0-10 0-16,-1-4 0 15,-3-6 0-15,0-12-1 16,-9-9 1-16,-3 6-1 16,-8-11 1-16,0 1-1 15,-8-7 1-15,-12 10 0 16,-4 0 1-16,-4-11 0 0,-8 12 0 15,-4 2-1-15,-4 1 1 16,-4 10-1-16,1 4 1 16,-5 10-1-16,0 8 0 15,4 6-2-15,9-3 0 16,-1 11-9-16,4 3 0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34.4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8C6D44-0D7E-4B04-BEDA-C269D6798C1B}" emma:medium="tactile" emma:mode="ink">
          <msink:context xmlns:msink="http://schemas.microsoft.com/ink/2010/main" type="inkDrawing" rotatedBoundingBox="6462,11877 7796,11401 8158,12418 6824,12893" semanticType="underline" shapeName="Other">
            <msink:sourceLink direction="with" ref="{16066257-F365-4A73-BB65-C9E87BEFD7CC}"/>
            <msink:sourceLink direction="with" ref="{36F6A4F3-EFE5-4657-9AC1-DEF3F42BA5E9}"/>
            <msink:sourceLink direction="with" ref="{3590AEEC-C9A1-4126-BA3C-4AA7A4E191E2}"/>
          </msink:context>
        </emma:interpretation>
      </emma:emma>
    </inkml:annotationXML>
    <inkml:trace contextRef="#ctx0" brushRef="#br0">3335-1626 34 0,'8'14'17'0,"4"11"-14"16,-8-18 24-16,4 7-26 15,0 11 1-15,4 0 0 16,4 10 0-16,-1-3-3 15,5 6 1-15,0 1 1 16,0-3 1-16,0-1-1 16,0-3 0-16,-1-4 0 15,-3 0 0-15,0-7 0 16,0-7 1-16,-4-3-2 16,0-1 0-16,0-3-4 15,0-3 1-15,-8 0-9 16,8-4 0-16</inkml:trace>
    <inkml:trace contextRef="#ctx0" brushRef="#br0" timeOffset="6282.37">4137-1167 20 0,'0'3'10'0,"-4"-10"-3"0,4 7 11 0,0-3-16 15,-4 3 1-15,0-4 1 16,-4 1 0-16,-4-1-5 16,-4 4 1-16,0 0 3 15,-4 7 1-15,1 0-2 0,-1 0 1 16,0 4-1-16,0 10 0 15,-4 0-1-15,0-7 0 16,1 8-1-16,-1 2 1 16,4 1-1-1,4 3 1-15,4 4-1 16,4-4 1-16,8 4-1 16,4 7 1-16,8-8-1 15,4 1 1-15,0-4 0 16,4-6 0-16,7-12 0 15,13-3 1-15,8-7-2 0,3-10 1 16,1-1-13-16,4-7 1 16</inkml:trace>
    <inkml:trace contextRef="#ctx0" brushRef="#br0" timeOffset="8092.58">4792-1717 22 0,'4'-11'11'0,"0"4"-6"0,-4 7 12 15,0 0-16-15,0 0 0 16,0 0 2-16,0 3 1 16,-4-3-4-16,-8 7 0 0,-4 4 2 15,-8 0 1-15,0-4-1 16,-4 0 0-16,1 0-1 15,3 0 0-15,-4 3-1 16,-4 1 1-16,1 0 0 16,-1-1 0-16,0 1 0 15,0-1 0-15,8 1-1 16,5-4 1-16,3 0-1 16,0 0 0-16,4 0-1 15,4 0 1-15,4 4 0 16,4-4 0-16,4 0 0 15,4 0 0-15,4 0 0 16,8 0 1-16,7 0-1 16,1 0 1-16,-4 0-1 15,4 0 0-15,4 0 0 16,3 4 1-16,1-4-1 0,0 4 0 16,-1-1 0-16,-3-6 0 15,0 3 0-15,-4 0 0 16,-8 0 1-16,-5-4 0 15,1 1 0-15,-4-4 1 16,-4 0-1-16,-4-7 0 16,-4 3 0-1,0 1 1-15,-4-1-5 16,0 1 1-16,0 3-10 16,4 0 1-16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43.3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90AEEC-C9A1-4126-BA3C-4AA7A4E191E2}" emma:medium="tactile" emma:mode="ink">
          <msink:context xmlns:msink="http://schemas.microsoft.com/ink/2010/main" type="inkDrawing" rotatedBoundingBox="8897,11442 8950,12127 8389,12171 8335,11486" semanticType="enclosure" shapeName="Other">
            <msink:destinationLink direction="with" ref="{AD8C6D44-0D7E-4B04-BEDA-C269D6798C1B}"/>
          </msink:context>
        </emma:interpretation>
      </emma:emma>
    </inkml:annotationXML>
    <inkml:trace contextRef="#ctx0" brushRef="#br0">5330-1830 22 0,'-8'3'11'0,"0"-6"-3"0,8 3 7 16,0 0-14-16,-4 3 0 15,1 1 2 1,-1-1 0-16,0 1-3 0,-4 6 0 0,0 1 2 16,0 3 1-16,0 4-1 15,0 3 1-15,4-4-2 16,0 5 1-16,0 2-1 16,0 8 1-16,4 0-1 15,0 0 0-15,4 3-1 16,8 0 1-16,0-3 0 15,4 0 0-15,4-4-1 16,7-3 1-16,1-4 0 16,4-7 0-16,0-7-1 0,7-4 1 15,5-3 0-15,0-10 1 16,-5-8-2-16,1 1 1 16,-8-5 0-16,-4-2 0 15,-1-8 0-15,-7 0 0 31,0 0-1-31,-4 1 1 16,-4 2-1-16,-4-2 1 16,-4-1-1-16,-4 0 1 15,-4-3-1-15,0 0 1 0,-8-1-1 16,-4 1 1-16,-8 0-1 16,-4-8 1-16,1 8-1 15,-5 7 0-15,0 3-1 16,0 8 1-16,1 3-1 15,-5 6 1-15,-4 12-1 16,0-4 1-16,5 7-5 16,3 4 1-16,8-1-9 15,12 4 1-15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49.3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6EE67E-F4F1-4BE0-BBD9-D710210D19F5}" emma:medium="tactile" emma:mode="ink">
          <msink:context xmlns:msink="http://schemas.microsoft.com/ink/2010/main" type="inkDrawing" rotatedBoundingBox="9820,11386 12773,12115 12643,12641 9690,11912" rotationAngle="1754606044" semanticType="callout">
            <msink:sourceLink direction="to" ref="{17147025-4304-4F21-8262-6952CB1161B5}"/>
            <msink:sourceLink direction="from" ref="{8056FB71-4C51-4910-808E-00DC5AB6E404}"/>
          </msink:context>
        </emma:interpretation>
      </emma:emma>
    </inkml:annotationXML>
    <inkml:trace contextRef="#ctx0" brushRef="#br0">8894-1273 30 0,'-4'-4'15'0,"4"19"-9"15,0-12 18-15,0 8-24 16,0-1 1-16,0 8 0 16,-4 7 0-16,0 6-1 0,0-2 0 15,4-5 1-15,0 1 0 16,0-4 0-16,0-3 0 16,0-4 0-16,0-4 1 15,0-6-1-15,0-4 0 16,8-7-1-16,4-4 1 15,4-13-1-15,0-5 0 16,0 5-2-16,4-4 1 31,0-1 0-31,-1 5 0 16,1 2-1-16,0 1 1 0,-4 7 0 16,-4 7 1-16,4 4 0 15,-4 6 0-15,-4 4 0 16,-4 7 1-16,0 7 0 15,-4-3 0-15,0 10 1 16,-4 1 0-16,4-8-1 16,-4-4 0-16,4 1 0 0,0 0 0 15,0-4 0-15,4-4 0 16,3-3 0-16,5-7 0 16,4 0 0-16,4-3 0 15,0-8-1-15,4-6 1 16,8-12-2-16,3 1 1 15,-3-4-2-15,0-3 1 16,-1 3-1-16,-7 1 1 16,-4 9 0-16,0 5 0 0,-4-1 1 15,-4 15 1-15,0 3 0 16,-4 3 0-16,0 8 0 16,0 3 0-16,-1 7 0 15,1 4 0-15,-4 7 0 16,-4-1 1-16,0 1-1 15,0-7 0-15,0 3 0 16,0-3 1-16,0 3-5 16,0-3 1-16,12-4-11 15,0-4 1-15</inkml:trace>
    <inkml:trace contextRef="#ctx0" brushRef="#br0" timeOffset="-5287.53">6751-2028 24 0,'-4'-11'12'0,"4"-6"-4"16,0 17 9-16,0-4-15 15,-4 1 0-15,0 3 1 16,0-4 0-16,-4 8-4 15,-4-1 0-15,1 11 3 16,-5 11 1-16,0 3-2 16,4 4 1-16,0 3-1 15,0 8 0-15,4 3 0 16,4-15 0-16,4 1-1 16,12 0 1-16,4-4-1 15,4-7 1-15,8-7 0 16,3-7 0-16,9-3 0 15,0-8 0-15,-5-13 0 0,1-1 0 16,-8-14-1-16,-8 4 1 16,-8-7-1-16,-8-7 1 15,-4 6-1-15,-12-10 0 16,-4 18 0-16,-4 3 1 16,-4 8-2-16,4-1 1 15,0 8-1-15,1 6 1 16,-1 8-4-16,4 6 0 15,4 1-8-15,4 6 1 16</inkml:trace>
    <inkml:trace contextRef="#ctx0" brushRef="#br0" timeOffset="-4739.83">7153-2003 34 0,'-12'3'17'0,"-8"18"-19"16,16-17 26-16,0 10-24 16,0 7 0-16,0 4 1 15,0 10 0-15,0-3-1 16,0 7 0-16,1-7 0 15,3-8 1-15,3-3-1 16,5 1 1-16,0-1 0 0,4-7 0 16,4-4 0-16,0-6 0 15,4-4 0-15,0 0 1 16,0-7-1-16,-1-7 0 16,1-7-1-16,0-4 1 0,0 0-1 15,0-7 0-15,-4 1 0 16,0-1 0-16,-5 7 0 15,-3 4 0-15,-4 3 0 16,0 8 1-16,-4 3-2 16,-4 7 1-16,0 3 0 15,0 11 0-15,4 4-1 16,0 3 1-16,0 4 0 31,0 0 0-31,4 3 0 16,4-3 0-16,4-1 0 15,0-6 0-15,8-4 1 0,0-3 0 16,0-1-2-16,-1-3 1 16,5 0-3-16,-4-7 0 15,-4-7-8-15,4-7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07.3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C92E751-1BE6-4022-90C0-4189B494E13D}" emma:medium="tactile" emma:mode="ink">
          <msink:context xmlns:msink="http://schemas.microsoft.com/ink/2010/main" type="writingRegion" rotatedBoundingBox="22253,10583 23412,10583 23412,11655 22253,11655"/>
        </emma:interpretation>
      </emma:emma>
    </inkml:annotationXML>
    <inkml:traceGroup>
      <inkml:annotationXML>
        <emma:emma xmlns:emma="http://www.w3.org/2003/04/emma" version="1.0">
          <emma:interpretation id="{804B6B00-B2F7-42A4-B65B-BB3F1D0B5A5D}" emma:medium="tactile" emma:mode="ink">
            <msink:context xmlns:msink="http://schemas.microsoft.com/ink/2010/main" type="paragraph" rotatedBoundingBox="22253,10583 23412,10583 23412,11655 22253,11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4285B-2B9B-43CE-A745-3C05807B7A68}" emma:medium="tactile" emma:mode="ink">
              <msink:context xmlns:msink="http://schemas.microsoft.com/ink/2010/main" type="line" rotatedBoundingBox="22253,10583 23412,10583 23412,11655 22253,11655"/>
            </emma:interpretation>
          </emma:emma>
        </inkml:annotationXML>
        <inkml:traceGroup>
          <inkml:annotationXML>
            <emma:emma xmlns:emma="http://www.w3.org/2003/04/emma" version="1.0">
              <emma:interpretation id="{A42135CA-EFD3-40DF-BB1B-CAD73A1D7C41}" emma:medium="tactile" emma:mode="ink">
                <msink:context xmlns:msink="http://schemas.microsoft.com/ink/2010/main" type="inkWord" rotatedBoundingBox="22253,10583 23412,10583 23412,11655 22253,11655"/>
              </emma:interpretation>
            </emma:emma>
          </inkml:annotationXML>
          <inkml:trace contextRef="#ctx0" brushRef="#br0">5691 4748 24 0,'-8'3'12'0,"12"-13"-18"16,0 13 23-16,-4-3-17 15,4 0 1 1,4 7 1 0,3 7 0-16,1-3-2 15,4 3 0-15,8 0 1 16,0 0 0-16,0 0 0 16,3 0 0-16,-3 0-1 0,-8 1 0 15,0-1 0-15,-4 0 0 16,-4-4 0-16,0 1 1 15,0 3-1-15,-8 4 1 16,0-4-2-16,-4 3 1 16,-4 1-2-16,-4 0 0 15,0-1-5-15,4-2 1 16</inkml:trace>
          <inkml:trace contextRef="#ctx0" brushRef="#br0" timeOffset="609.38">6338 5291 16 0,'0'0'8'0,"4"0"-5"15,0 0 9-15,-1 0-11 0,1 3 0 16,4 1 1-16,-4 7 1 15,0 3-4-15,0-4 1 16,0 8 2-16,4 7 0 16,4 6-1-16,0 8 0 15,0-4 0-15,0 4 0 16,0 4 0-16,4-1 1 16,-5-3 0-16,1-4 0 15,-4-3 0-15,4-8 0 0,-4-6 0 16,0 3 0-16,-4-7 0 15,0-3 0-15,0-4-1 16,0 0 1-16,-4-7-1 16,0 0 0-16,8-11-1 15,-4 1 1-15,0-4-1 16,0-7 0-16,0-4 0 16,4-3 1-16,4 3-1 15,4-7 0-15,3-7 0 16,9-6 0-16,4 2 0 15,0-6 0-15,-1-8-2 16,-3 8 1-16,0 3-4 16,-8 0 0-16,0 11-5 15,-12 3 0-15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47.0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F007C8-9785-488A-A9D5-90EC60A3A234}" emma:medium="tactile" emma:mode="ink">
          <msink:context xmlns:msink="http://schemas.microsoft.com/ink/2010/main" type="inkDrawing" rotatedBoundingBox="9843,12593 10268,11980 10972,12468 10548,13080" rotationAngle="1754606044" semanticType="callout">
            <msink:sourceLink direction="to" ref="{17147025-4304-4F21-8262-6952CB1161B5}"/>
            <msink:sourceLink direction="from" ref="{8056FB71-4C51-4910-808E-00DC5AB6E404}"/>
            <msink:destinationLink direction="with" ref="{8E888263-3EDD-4C1D-848A-46DF5A4B33A0}"/>
          </msink:context>
        </emma:interpretation>
      </emma:emma>
    </inkml:annotationXML>
    <inkml:trace contextRef="#ctx0" brushRef="#br0">7144-1354 28 0,'-8'-14'14'0,"0"-11"-7"16,8 18 15-16,-4 0-20 15,-4 3 1-15,-4 1 0 16,0 6 0-16,-3 1-5 0,3 7 1 15,0-1 2-15,0 8 1 0,-4 3-2 16,-4 0 0-16,8 0-1 16,4 0 1-16,8 1-1 15,8 2 1-15,0 1-1 16,12-4 1-16,0 0-1 16,0 8 1-16,0-5 0 15,3-3 0-15,-7 1 0 16,-4-1 0-1,-8 3 0-15,-4 1 1 16,-8 0 0-16,-4-4 1 16,-4-3 0-16,1-4 0 15,-1-7 0-15,-12-4 0 16,-8-6-1-16,4-8 0 0,-3-3-1 16,3 0 1-16,4 0-3 15,4 0 0-15,4 0-4 16,5 7 1-16,15 3-7 15,8 1 0-15</inkml:trace>
    <inkml:trace contextRef="#ctx0" brushRef="#br0" timeOffset="538.99">7402-1266 33 0,'-20'-11'16'0,"-8"22"-13"0,24-7 25 16,0 6-28-16,-3-3 0 15,-1 7 0-15,0 11 1 16,4 3-1-16,4-3 0 16,4 0 0-16,4-4 0 15,3-7 0-15,5-3 1 16,4-1-1-16,4-10 1 0,4-3 0 15,0-1 0-15,-5-10 0 16,5-4 0-16,-4-3 0 16,-4 3 0-16,-4 4-1 15,0 0 0-15,-8 4 0 0,-1-1 0 16,-3 8-1-16,0 6 1 16,-4 11-1-16,0 11 1 15,0 3 0-15,-4 11 0 16,8 10 0-16,-4 4 0 15,-4 11 1-15,4 3 0 16,-4-4 0 0,0-6 0-16,-7-8 0 15,-9-3 1-15,4-7 0 16,-12-7 0-16,0-4 0 16,-3-11 0-16,-5-13 0 15,-4-4 0-15,-4-7-2 0,1-4 1 16,-1-6-3-16,5 3 1 15,7-1-3-15,4-2 0 16,8 3-4-16,4 0 1 0,12-4-6 16,12 4 1-16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2:01.71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11-24T17:31:46.211"/>
    </inkml:context>
  </inkml:definitions>
  <inkml:traceGroup>
    <inkml:annotationXML>
      <emma:emma xmlns:emma="http://www.w3.org/2003/04/emma" version="1.0">
        <emma:interpretation id="{FE69FD30-777E-4905-94C9-BCC5CD4A9D95}" emma:medium="tactile" emma:mode="ink">
          <msink:context xmlns:msink="http://schemas.microsoft.com/ink/2010/main" type="writingRegion" rotatedBoundingBox="14039,4819 22479,3745 23797,14101 15357,15175"/>
        </emma:interpretation>
      </emma:emma>
    </inkml:annotationXML>
    <inkml:traceGroup>
      <inkml:annotationXML>
        <emma:emma xmlns:emma="http://www.w3.org/2003/04/emma" version="1.0">
          <emma:interpretation id="{4AD16A3D-D3A5-498E-8E70-D9EF0D63A568}" emma:medium="tactile" emma:mode="ink">
            <msink:context xmlns:msink="http://schemas.microsoft.com/ink/2010/main" type="paragraph" rotatedBoundingBox="14741,5022 18552,4004 18839,5078 15028,6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96B326-EC6A-401C-AC60-69739F914E17}" emma:medium="tactile" emma:mode="ink">
              <msink:context xmlns:msink="http://schemas.microsoft.com/ink/2010/main" type="line" rotatedBoundingBox="14741,5022 18552,4004 18839,5078 15028,6096"/>
            </emma:interpretation>
          </emma:emma>
        </inkml:annotationXML>
        <inkml:traceGroup>
          <inkml:annotationXML>
            <emma:emma xmlns:emma="http://www.w3.org/2003/04/emma" version="1.0">
              <emma:interpretation id="{E9400863-E1DA-4BC2-8861-EFBECFF2ADC1}" emma:medium="tactile" emma:mode="ink">
                <msink:context xmlns:msink="http://schemas.microsoft.com/ink/2010/main" type="inkWord" rotatedBoundingBox="14741,5022 18552,4004 18839,5078 15028,6096"/>
              </emma:interpretation>
            </emma:emma>
          </inkml:annotationXML>
          <inkml:trace contextRef="#ctx0" brushRef="#br0">1894-951 22 0,'-12'0'11'0,"8"-4"-3"16,4 4 12-16,0 4-17 15,0-1 1-15,0 4 1 0,0 1 1 16,0 2-7-16,-4 4 0 16,0 7 5-16,4 4 0 15,-4 10-2-15,-4 1 1 16,4 2-1-16,-4 8 0 0,4 7 0 15,0-14 0-15,0 0-1 32,0 0 1-32,0 3-1 15,4-10 0-15,0-4 0 16,0-7 0-16,0-3-1 16,4-4 0-16,0-7 0 15,0-4 1-15,-4 1-1 0,0-4 1 16,4 0-1-16,0-4 1 15,4-3-1-15,0-3 0 16,0-1 0-16,8 1 0 0,0-1-1 16,0 0 1-16,0 1 0 15,-4-8 0-15,3 1 0 16,-3 3 1-16,0-1-2 16,0 5 1-16,-4-4 0 15,0 7 0-15,0 3-1 16,0 4 1-16,-4 4 0 15,0 3 0-15,0 3 0 0,0-3 0 16,0 4 1-16,0 0 0 16,0-1-1-16,0 1 1 15,4 3 0 1,0 0 1-16,-1 4-1 16,1-1 0-16,4 1-1 15,0-1 1-15,0-2-1 16,0-5 1-16,0 1-1 15,0-4 0-15,0-7 0 16,0-4 1-16,0-3-1 0,-1-3 1 16,1-4-1-16,0-8 0 15,4 8 0-15,0-3 1 16,0-12-1-16,0-2 1 16,0-5-1-16,4-10 0 15,-1 4 0-15,5 0 0 0,0-1-2 16,-4 1 1-16,0 7-3 15,-4 7 0-15,-4 6-4 16,-1 5 0 0,-3 3-7-16,0 3 0 15</inkml:trace>
          <inkml:trace contextRef="#ctx0" brushRef="#br0" timeOffset="566.41">2612-447 23 0,'0'0'11'0,"0"7"-3"0,0-7 11 0,-4 0-17 15,1 0 1-15,-1 4 1 16,0 3 0-16,-4 7-5 15,0 4 1-15,4 3 3 16,0 0 1-16,4 4-2 16,4-4 1-16,4 0-1 15,0-3 0-15,4-4-1 16,-1-11 0-16,9-6 0 16,4-4 0-16,0-7-1 0,0-7 1 15,0-4-1-15,-5-3 1 16,-3 6-1-16,-4-2 1 15,-12 3-1-15,-4-4 1 32,-4 7-1-32,-4 1 1 0,-4 6-1 15,1 4 1-15,-5 7-1 16,4 4 0-16,4-1-1 16,0 4 0-16,4 0-3 15,0 4 1-15,0 3-10 16,4 3 1-16</inkml:trace>
          <inkml:trace contextRef="#ctx0" brushRef="#br0" timeOffset="1153.88">2974-549 25 0,'-4'0'12'0,"4"4"-3"16,0-1 11-16,0 1-19 16,0 6 1-16,-4 11 0 15,0-10 0-15,0 3-3 0,0 4 1 16,0 3 2-16,0 0 0 15,4 4-1-15,0-1 1 16,0-2-1-16,4-5 0 16,0-3-1-16,4-3 1 15,0-4 0-15,4-7 0 16,8-7-1-16,-1-7 1 16,5-4-1-16,4-3 1 15,0 3-1-15,-4 1 0 0,-1-4 0 16,-3 3 1-16,-4 0-2 31,-4 1 1-31,0 3 0 16,-4 7 1-16,-4 3-1 15,-4 4 0-15,0 4 0 16,0 3 1-16,0 3 0 16,0 1 0-16,0 3 0 15,0 3 0-15,0 1-1 16,4 0 1-16,-4-1 0 15,4 1 0-15,4 0-1 16,0-4 1-16,4-7-1 0,0-4 1 16,3-3-4-16,5-7 1 15,4-3-6-15,0-1 1 16,-4 1-5-16,0 3 0 16</inkml:trace>
          <inkml:trace contextRef="#ctx0" brushRef="#br0" timeOffset="1765.36">3514-450 28 0,'-4'-7'14'0,"12"17"-10"15,-8-10 25-15,8-3-26 16,-1 3 0-1,21 0 2 1,4-4 0-16,4 4-7 16,7-3 1-16,-7 3 2 15,-4 0 1-15,0-4-13 16,-1 8 1-16</inkml:trace>
          <inkml:trace contextRef="#ctx0" brushRef="#br0" timeOffset="1560.2">3748-870 26 0,'-4'-11'13'0,"8"26"-9"16,-4-15 19-16,0 3-22 16,-4 8 1-16,0-4 1 15,0 3 1-15,0 4-5 16,0 8 1-16,0 2 3 16,0 5 0-16,0-1-1 15,0 3 1-15,-4 5-1 16,4 3 0-16,0-11-1 15,-8 4 0-15,4 3-1 16,0-3 1-16,1-4-1 0,-1 0 0 16,0-3 0-16,4-4 0 15,0-3-1-15,0-4 0 16,0-7-3-16,0 0 0 16,0-4-6-16,4-3 1 15,-4 0-3-15,0 0 1 16</inkml:trace>
          <inkml:trace contextRef="#ctx0" brushRef="#br0" timeOffset="-14320.66">135 252 27 0,'-4'0'13'0,"0"-4"-5"0,4 4 13 0,4 0-20 15,-4 0 1-15,0 0 1 0,0 0 1 32,8-3-5-32,0-1 0 15,4 1 3-15,4-4 0 0,4 0-1 16,4 0 0-16,3 0-1 16,5-1 1-16,0 1-1 15,0 0 1-15,-5 4-1 16,1-1 0-16,-4 4 0 0,-4 0 1 15,0-10-1-15,-4-1 1 16,-4 1-1-16,-1-8 0 16,-3 7 0-16,0 1 0 15,-4-4 0-15,-4 3 1 0,0 0-1 32,-4 1 0-32,0-1 0 0,-4 4 1 0,0 0-1 31,-3 0 0-31,-1 0 0 15,-4 0 0-15,0 0-1 16,0 3 1-16,-4 1 0 0,0 3 0 16,0-4 0-16,1 4 0 15,-5 4-1-15,0-1 1 16,0 5 0-16,-4-5 0 16,9 4 0-16,3 4 0 0,-4 3 0 15,0 0 0-15,0 7 0 16,0-7 1-16,4 0-1 15,-4 4 1-15,1 3-1 16,3 0 1-16,0 4-1 0,0 0 1 16,8-1-1-16,0 5 1 15,0-8-1-15,4 3 1 16,4 8-1-16,4-4 1 16,0 1-1-16,4-1 1 15,4-3 0-15,4 3 1 16,0-7 0-16,0 0 0 15,0-3-1-15,3-4 1 16,5-4 0 0,8-3 0-16,4-3-2 0,-1 0 1 0,9-4-1 31,-4-4 1-31,-4 4-4 16,-1-4 1-16,1-3-7 15,0 0 1-15,7 0-6 0,-7-3 1 0</inkml:trace>
          <inkml:trace contextRef="#ctx0" brushRef="#br0" timeOffset="-13794.25">758 185 27 0,'4'3'13'0,"-11"-3"-6"16,7 0 18-16,0 0-24 0,0 0 1 16,7 0 1-16,1-3 0 15,4 3-4-15,4 0 1 16,4-4 1-16,8 4 1 16,0-3-1-16,-1-1 1 15,5 4-3-15,-4-3 1 0,-4-1-6 16,0 1 1-16,-1 3-6 15,-11 7 1-15</inkml:trace>
          <inkml:trace contextRef="#ctx0" brushRef="#br0" timeOffset="-13354.18">743 368 29 0,'-8'11'14'0,"16"-18"-9"0,-4 7 20 0,0 3-23 16,-4-3 0-16,4-3 2 16,3 3 0-16,5 0-5 15,4 0 1-15,4 0 2 16,8 0 1-16,0 0-2 0,-1-4 1 15,1 1-2-15,0 3 1 32,0-4-2-32,-4 4 0 15,-4 0-6-15,-1-3 0 0,1 3-5 16,4-4 1-16</inkml:trace>
        </inkml:traceGroup>
      </inkml:traceGroup>
    </inkml:traceGroup>
    <inkml:traceGroup>
      <inkml:annotationXML>
        <emma:emma xmlns:emma="http://www.w3.org/2003/04/emma" version="1.0">
          <emma:interpretation id="{5B7D4696-1133-4520-B844-586D08D1BADD}" emma:medium="tactile" emma:mode="ink">
            <msink:context xmlns:msink="http://schemas.microsoft.com/ink/2010/main" type="paragraph" rotatedBoundingBox="16862,5619 22363,4026 23051,6400 17550,79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9A3BE2-352B-47B9-8482-DE7A92BB7EAF}" emma:medium="tactile" emma:mode="ink">
              <msink:context xmlns:msink="http://schemas.microsoft.com/ink/2010/main" type="line" rotatedBoundingBox="16862,5619 22363,4026 22747,5350 17245,6943"/>
            </emma:interpretation>
          </emma:emma>
        </inkml:annotationXML>
        <inkml:traceGroup>
          <inkml:annotationXML>
            <emma:emma xmlns:emma="http://www.w3.org/2003/04/emma" version="1.0">
              <emma:interpretation id="{C06D28C3-BD9A-411E-B81B-3005EFB58A10}" emma:medium="tactile" emma:mode="ink">
                <msink:context xmlns:msink="http://schemas.microsoft.com/ink/2010/main" type="inkWord" rotatedBoundingBox="16862,5619 18498,5145 18882,6469 17245,6943"/>
              </emma:interpretation>
            </emma:emma>
          </inkml:annotationXML>
          <inkml:trace contextRef="#ctx0" brushRef="#br0" timeOffset="2331.46">1938 206 22 0,'-16'0'11'0,"8"0"-1"0,8 0 6 0,0 0-13 15,4-4 1-15,4 1 2 32,8-4 1-32,-5 3-8 15,13 1 0-15,4-1 5 16,16 4 0-16,11-3-1 15,13-4 0-15,15 0-2 16,8 0 0-16,17-7-1 0,15 3 1 16,0 4-1-16,0 3 0 15,-12-3 0-15,-4 4 0 16,0-1 0-16,-11 4 0 16,-13-3 0-16,-4 3 0 0,-7-4-1 15,-13 4 1-15,-7-7-5 16,-12 7 0-16,-16 7-7 15,-16 7 1-15</inkml:trace>
          <inkml:trace contextRef="#ctx0" brushRef="#br0" timeOffset="3358.97">2585 545 22 0,'-16'-11'11'0,"12"36"-10"0,-4-25 10 16,0 0-9-16,0 0 1 15,-4 7 1-15,-4 0 1 16,0 3-6-16,0 5 1 16,1-1 4-16,-5 10 1 15,4 5-2-15,4-5 0 16,0 5-1-16,4 6 1 15,4 4-2-15,4 6 1 16,0-2-2-16,8-4 1 16,4 3 0-16,8-7 0 0,0-7-1 15,11-3 0-15,-3-11 0 16,8-7 1-16,0-10-1 16,3-8 1-16,5-3-1 15,0 0 0-15,-1-7-1 16,1-11 1-16,-4-3-1 15,-4 3 1-15,-9-7 0 16,1 4 0-16,-4-7 0 16,-8-1 0-16,-8 4 0 15,-8-3 1-15,-4 0-1 16,-8-4 0-16,-8 7 0 16,-4 4 0-16,-4 3 0 15,-7 7 0-15,-5 8 0 16,0 3 0-16,8 10-1 15,-3 11 0-15,-1 0-4 16,0 7 1-16,5 4-7 0,7 14 1 16</inkml:trace>
          <inkml:trace contextRef="#ctx0" brushRef="#br0" timeOffset="3624.59">2636 802 28 0,'-4'4'14'16,"8"17"-10"-16,0-14 19 0,0 7-22 16,0 4 0-16,4 3 1 15,4 0 0-15,0-3-3 16,4 3 1-16,0 4 1 15,4-1 1-15,-5 1-2 16,1-7 0-16,-4 3-8 16,0-4 0-16,-8 8-2 15,0-4 1-15</inkml:trace>
          <inkml:trace contextRef="#ctx0" brushRef="#br0" timeOffset="4119.24">3200 827 27 0,'0'-4'13'0,"0"4"-11"0,0 0 24 16,0 4-24-16,0-1 0 0,0 8 1 16,-4 0 0-16,0 6-4 15,1 4 1-15,-1 1 2 32,0 6 0-32,-4 4-1 15,0-1 0-15,1 5-1 0,-1-1 1 16,4 0-1-16,0-7 0 15,0-3-1-15,1-7 1 16,3-4-4-16,3 0 1 16,-3-4-8-16,4-2 1 0</inkml:trace>
          <inkml:trace contextRef="#ctx0" brushRef="#br0" timeOffset="4917.75">3113 1032 29 0,'8'0'14'0,"19"-15"-7"15,-15 12 18-15,0-1-24 0,0 1 0 0,4 3 0 16,4-7 0-16,4 3-2 16,3 4 1-16,5-3 0 15,0-1 1-15,-4 1-8 16,-4 3 1-16,-5 3-4 16,-7 8 1-16</inkml:trace>
          <inkml:trace contextRef="#ctx0" brushRef="#br0" timeOffset="4588.29">3434 792 22 0,'4'-4'11'0,"4"1"-5"16,-8 3 12-16,0 0-16 16,0 0 0-16,0 0 1 15,0 3 1-15,-4 1-5 0,0 3 0 16,0 3 3-16,0 8 1 15,0 0-2-15,0 3 1 16,0 3-1-16,0-2 1 16,4 2-1-16,0-3 0 15,0 8 0-15,0-1 0 16,0 0-1-16,0-3 0 16,0-1 0-16,0 1 1 15,0-4-1-15,0 1 0 0,0-5-3 16,0-6 0-16,0-4-7 15,-4 0 1-15</inkml:trace>
        </inkml:traceGroup>
        <inkml:traceGroup>
          <inkml:annotationXML>
            <emma:emma xmlns:emma="http://www.w3.org/2003/04/emma" version="1.0">
              <emma:interpretation id="{2BF25360-C0EF-4561-BFC2-C36E1D99ED4D}" emma:medium="tactile" emma:mode="ink">
                <msink:context xmlns:msink="http://schemas.microsoft.com/ink/2010/main" type="inkWord" rotatedBoundingBox="19196,5527 19500,5439 19546,5597 19242,5686"/>
              </emma:interpretation>
            </emma:emma>
          </inkml:annotationXML>
          <inkml:trace contextRef="#ctx0" brushRef="#br0" timeOffset="7517.08">4288 252 25 0,'8'0'12'0,"8"-7"-5"16,-8 3 12-16,3 1-17 15,1-1 0-15,8 1 1 16,0-1 0-16,0-3-4 15,-4 0 0-15,0 0 3 16,0 3 0-16,-1 1-2 16,5-1 1-16,0 1-2 15,0-4 0-15,0 7-8 16,-4 3 0-16</inkml:trace>
          <inkml:trace contextRef="#ctx0" brushRef="#br0" timeOffset="7032.68">4316 90 26 0,'-8'0'13'0,"8"3"-6"0,0-3 13 15,8 0-18-15,0 0 0 16,3-3 1-16,1-1 0 15,4 4-4-15,0 0 1 0,4 0 2 16,0 0 0-16,0-3-1 16,-1-1 0-16,1 4-1 15,0 0 1-15,0-4-3 16,0 4 0-16,-4-3-8 16,-4 3 0-16</inkml:trace>
        </inkml:traceGroup>
        <inkml:traceGroup>
          <inkml:annotationXML>
            <emma:emma xmlns:emma="http://www.w3.org/2003/04/emma" version="1.0">
              <emma:interpretation id="{D0C21EB7-1AC6-47DD-9B53-74B6907CF97A}" emma:medium="tactile" emma:mode="ink">
                <msink:context xmlns:msink="http://schemas.microsoft.com/ink/2010/main" type="inkWord" rotatedBoundingBox="20652,4611 22387,4108 22736,5313 21001,5816"/>
              </emma:interpretation>
            </emma:emma>
          </inkml:annotationXML>
          <inkml:trace contextRef="#ctx0" brushRef="#br0" timeOffset="10807.05">5989 157 22 0,'-8'-4'11'0,"16"8"-4"0,-4-4 13 16,4 0-17-16,4 0 1 16,4-4 1-16,15-6 1 15,9 2-8-15,8 1 1 0,3-3 3 16,21-4 1-16,15 0-2 15,16-1 1-15,12 1-2 16,-3 0 1-16,7 0-2 16,-4 4 1-16,0-5 0 15,-12 8 1-15,-12 0-2 16,-15 0 0-16,-13 0-6 16,-15 0 1-16,-5 11-5 15,-15-1 1-15</inkml:trace>
          <inkml:trace contextRef="#ctx0" brushRef="#br0" timeOffset="8442.04">6181-892 16 0,'-4'-10'8'0,"12"-8"0"0,-8 18 2 16,0-7-8-16,-4 4 1 15,-4-1 1-15,-4 1 1 16,0 3-6-16,0 3 1 16,-4 1 3-16,-4 3 1 15,1 3-2-15,-5 11 1 0,0 8-1 16,0 9 0-16,0 1-1 16,0 3 0-16,0 7 0 15,4 4 1-15,1-14-2 16,11 6 1-16,0 4 0 15,12-3 0-15,4-7-1 16,12-8 0-16,-1 1 0 16,9 0 1-16,4-8-1 15,0-6 1-15,8-8 0 16,3-3 0-16,1-3-1 16,-8-8 1-16,-4-6-1 0,-1-8 0 15,1-6 0-15,0-8 1 16,0 4-1-16,0-7 0 0,0-11-1 15,-5 0 1-15,1-6-1 16,-4-1 1-16,-8-7-1 16,-8 15 0-16,-4 2 0 15,-4 1 1-15,-8 4-1 0,0-1 1 32,-8 4 0-32,-8 7 0 15,4 3-3-15,0 4 0 16,1 7-7-16,-1 14 0 15</inkml:trace>
          <inkml:trace contextRef="#ctx0" brushRef="#br0" timeOffset="8755.84">6185-771 22 0,'-8'14'11'0,"16"-7"-6"0,0-7 11 15,-4 7-12-15,0 4 0 16,0-1 1 0,-4 8 1-16,4-1-8 15,4 8 1-15,0 3 4 16,0 1 1-16,4 2-2 16,0-6 0-16,0 3-1 15,0 1 1-15,-4-1-1 0,4 3 0 16,-1-2 0-16,-3-5 0 15,0-2-1-15,0-5 1 16,0-3-2-16,-4-3 1 16,0-4-5-16,-4 0 1 0,0-3-8 15,0 3 1-15</inkml:trace>
          <inkml:trace contextRef="#ctx0" brushRef="#br0" timeOffset="9662.42">6660-588 25 0,'-4'0'12'0,"4"7"-10"0,0 0 15 16,0 4-16-16,-4 3 1 16,0 4 0-16,0 3 1 15,4 0-4-15,0 4 1 0,0 3 1 16,0 0 1-16,0 0-1 16,0-3 0-16,0-4-1 15,0-3 1-15,0-8-1 16,0 1 1-16,0-7-1 31,0-1 1-31,4-10-2 0,0-7 1 0,4-4 0 16,4-3 0-16,0 0-1 15,3 0 1-15,9-4-1 16,4 0 1-16,4 4 0 16,0 0 0-1,-5 3-1-15,-3 1 1 16,0-1-1-16,-4 11 1 0,-4 4 0 15,-4 3 0-15,0 3 0 16,-9 8 1-16,-3 6 0 16,0-6 1-16,0 3-1 15,-3 4 0-15,3 3 0 16,-4 0 1-16,0 0-1 16,4 0 0-16,0 1-1 15,0-5 1-15,0-3-1 0,4-3 1 16,3-8-1-16,5-3 1 15,0-3-1-15,4-4 0 0,8-7 0 16,4-4 0-16,-4-3 0 31,3 0 0-31,-3 7-1 16,0-4 0-16,-4-3 0 16,-4 0 1-16,0-1 0 15,-5 1 0-15,-3-3 0 16,-4 9 0-16,-4 1 0 15,-4 4 0-15,0 3 0 16,-3 0 0-16,-1 7-1 0,-4 3 1 0,0 4 0 16,0 4 0-16,0-1 0 15,0 8 1-15,0 0-1 16,4-1 1-16,0-6 0 16,4 3 0-16,0 4 0 15,4 3 1-15,4 4-1 16,4-1 0-16,4-3 0 15,4 1 0-15,0-5-1 16,4-3 1-16,0-3-1 16,-1-4 1-16,1 0-2 15,0 0 1-15,-4-3-4 16,0-8 0-16,-4-3-8 16,-4 3 1-16</inkml:trace>
          <inkml:trace contextRef="#ctx0" brushRef="#br0" timeOffset="10310.15">7330-450 27 0,'0'-4'13'0,"20"-13"-6"0,-12 17 15 16,4 0-19-16,4 0 0 16,4 0 0-16,4 0 1 0,4 0-6 15,-5 0 1-15,9 0 3 16,0 0 0-16,4 0-7 16,3 0 1-16,-7 7-7 15,0-4 1-15</inkml:trace>
          <inkml:trace contextRef="#ctx0" brushRef="#br0" timeOffset="10053.07">7565-743 21 0,'0'-21'10'0,"-4"0"-5"0,8 14 10 16,-4 7-12-16,0 0 1 15,0 0 1-15,0 7 1 0,0 3-8 16,0 1 1-16,0 7 5 16,0 3 0-16,0-4-2 15,-4 8 0-15,0 0-1 16,0 6 1-16,0 1-1 16,0-4 0-16,-4 1 0 15,0 2 0-15,0-2-1 16,0-1 1-16,0 0-1 15,4-3 1-15,4-4-1 16,0 0 1-16,0-3-1 16,4-4 0-16,4-4 0 15,0 1 1-15,0-4-2 16,0-3 1-16,0-4-4 16,4 0 1-16,0-7-8 15,0 7 0-15</inkml:trace>
        </inkml:traceGroup>
      </inkml:traceGroup>
      <inkml:traceGroup>
        <inkml:annotationXML>
          <emma:emma xmlns:emma="http://www.w3.org/2003/04/emma" version="1.0">
            <emma:interpretation id="{89487CF7-208C-4A7C-B09C-9C8D3E169682}" emma:medium="tactile" emma:mode="ink">
              <msink:context xmlns:msink="http://schemas.microsoft.com/ink/2010/main" type="line" rotatedBoundingBox="19193,5932 22270,5735 22369,7281 19291,7478"/>
            </emma:interpretation>
          </emma:emma>
        </inkml:annotationXML>
        <inkml:traceGroup>
          <inkml:annotationXML>
            <emma:emma xmlns:emma="http://www.w3.org/2003/04/emma" version="1.0">
              <emma:interpretation id="{13107506-7A84-445E-85CF-1B9CCDA27F14}" emma:medium="tactile" emma:mode="ink">
                <msink:context xmlns:msink="http://schemas.microsoft.com/ink/2010/main" type="inkWord" rotatedBoundingBox="19152,7464 19237,5916 19770,5945 19686,7493"/>
              </emma:interpretation>
            </emma:emma>
          </inkml:annotationXML>
          <inkml:trace contextRef="#ctx0" brushRef="#br1" timeOffset="15547.97">4390 2055 21 0,'4'0'10'0,"4"-36"-4"0,-4 22 10 15,0-3-15-15,-1-5 1 16,5-2 1-16,0-12 1 16,-8-6-4-16,0-14 0 15,0 6 2-15,0-3 1 0,4 0-1 16,0 4 0-16,-4-7-2 0,0-1 1 15,0-3-1-15,4 0 1 16,0-7-1-16,0 0 0 16,-4 4 0-16,0-1 0 15,0 8 0-15,0 3 0 32,0 7 0-32,4 4 0 15,-4-4 0-15,4 3 0 0,0-2-1 16,0 6 1-16,-4 7 0 15,4 7 0-15,-4 4-1 16,4 0 1-16,-4 7 0 16,0 3 0-16,0 4 0 15,0 0 1-15,0 7-1 16,-4 0 1-16,0 7 0 0,-4 4 0 16,0 3-1-16,-4 7 1 15,0 7-1-15,-3-3 0 16,-5-4 0-16,0 4 0 15,-4 0 0-15,4-1 0 16,4 4 0-16,4-6 0 16,0-5 0-16,5-6 1 0,-1-4-1 15,4-7 1-15,4-7-1 16,0-7 0-16,4-4 0 16,7 4 1-16,1-11-1 15,4 1 1-15,0-5-1 0,4-2 0 16,-4-1 0-16,0-3 0 15,-4 6 0-15,4 1 0 32,-1 7 0-32,-3 3 1 15,-4 4-1-15,0-3 1 16,-4 6 0-16,0 4 1 0,0 0-1 16,0 10 1-16,4 8-1 15,0-4 1-15,4 7-1 16,8 0 1-16,3 0-1 15,1 4 0-15,0-4 0 16,4 11 0-16,0 0-1 16,-4 3 1-16,-1-7 0 15,1-7 0-15,0 0-1 16,0 0 0-16,0 0-6 16,-9 0 0-16,-7 8-7 15,-12-1 1-15</inkml:trace>
        </inkml:traceGroup>
        <inkml:traceGroup>
          <inkml:annotationXML>
            <emma:emma xmlns:emma="http://www.w3.org/2003/04/emma" version="1.0">
              <emma:interpretation id="{3D1059A0-5765-4A77-89BF-86FF508EA271}" emma:medium="tactile" emma:mode="ink">
                <msink:context xmlns:msink="http://schemas.microsoft.com/ink/2010/main" type="inkWord" rotatedBoundingBox="21372,5714 22431,6086 22233,6652 21173,6281"/>
              </emma:interpretation>
            </emma:emma>
          </inkml:annotationXML>
          <inkml:trace contextRef="#ctx0" brushRef="#br0" timeOffset="11440.18">6616 478 20 0,'-8'-22'10'0,"-8"8"-4"0,8 4 13 15,-4 3-16-15,-3 3 0 16,-5 1 2-16,-4 6 0 16,-4 4-6-16,-4 4 0 15,5 6 4-15,7 1 1 0,-4 7-2 16,4 0 0-16,-4 6 0 16,8 1 0-16,1 7-1 15,3-7 0-15,4 6 0 16,8 1 0-16,8 0-1 15,0-4 1-15,0 1-1 16,3-12 0-16,9-3 0 0,4-10 1 16,8-7-2-16,4-8 0 15,7-7 0-15,-3-3 0 16,0-3 0-16,-5 3 1 0,5-4-1 16,0-17 0-16,-5 6 1 15,-7-2 0-15,-8-5 0 16,-4-2 1-16,-4-8-2 15,-12 3 1-15,-4 1 0 32,-4 10 0-32,-4-3 0 15,-4 10 0-15,-4 4 0 16,-4 4 0-16,-3 2-1 16,-5 5 0-16,0 3-4 0,0 7 0 15,5 0-6-15,-1 14 1 16</inkml:trace>
          <inkml:trace contextRef="#ctx0" brushRef="#br0" timeOffset="11726.76">6453 636 23 0,'0'0'11'0,"0"0"-4"0,0 0 15 15,4 4-18-15,0 3 0 0,8 4 2 16,-4 6 1-16,0 4-8 16,4 1 0-16,4-8 6 15,0 3 1-15,4 4-3 16,-1 4 1-16,5 3-2 16,0 1 0-16,-4-5-1 15,0 1 1-15,0-7-2 16,-4-1 0-16,-5 1-3 15,1 3 0-15,-4-3-8 16,0-8 1-16,-4 15-4 0,-4-11 1 0</inkml:trace>
          <inkml:trace contextRef="#ctx0" brushRef="#br0" timeOffset="12080.05">7029 710 30 0,'0'-7'15'0,"8"7"-15"0,-4 4 25 0,-4 3-23 15,0 7 0-15,0 0 0 16,-4-3 1-16,-4 6-4 16,4 8 1-16,0 7 2 15,0 0 0-15,0-1-1 16,4 1 1-16,-4 7-1 16,4-4 0-16,0-7-1 15,0 1 0-15,0-5-5 16,4-2 1-16,0-8-7 15,4 3 1-15</inkml:trace>
          <inkml:trace contextRef="#ctx0" brushRef="#br0" timeOffset="12460.31">7327 700 24 0,'-8'-14'12'0,"12"7"-13"16,-4 7 14-16,0 3-11 15,0 4 1-15,0 4 2 16,0 3 1-16,0-7-7 15,0 7 0-15,0 4 5 16,0 3 0-16,0 4-1 16,0 6 1-16,0 1-2 15,0-7 1-15,0 7-2 16,0-4 1-16,0 4-1 16,0-4 0-16,0-7-1 15,4 0 1-15,-1-7-4 16,1-3 0-16,-4-4-8 0,0 0 0 15</inkml:trace>
          <inkml:trace contextRef="#ctx0" brushRef="#br0" timeOffset="12773.38">6957 912 27 0,'-4'-4'13'0,"20"-3"-6"0,-8 3 14 0,4 1-20 15,4-1 1-15,8 4 1 16,8 0 1-16,3 0-5 15,1-3 1-15,0 3 1 16,0 0 1-16,-5 0-1 16,1 0 0-16,-4 0-5 0,0 3 0 15,-9 4-7-15,-3 1 1 16</inkml:trace>
        </inkml:traceGroup>
      </inkml:traceGroup>
    </inkml:traceGroup>
    <inkml:traceGroup>
      <inkml:annotationXML>
        <emma:emma xmlns:emma="http://www.w3.org/2003/04/emma" version="1.0">
          <emma:interpretation id="{0ABC3C75-A3C7-4D2F-83FB-3380C9605341}" emma:medium="tactile" emma:mode="ink">
            <msink:context xmlns:msink="http://schemas.microsoft.com/ink/2010/main" type="paragraph" rotatedBoundingBox="18314,7759 20002,7593 20089,8477 18400,86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E17646-F8D5-4A3B-90AF-9422EBA85B25}" emma:medium="tactile" emma:mode="ink">
              <msink:context xmlns:msink="http://schemas.microsoft.com/ink/2010/main" type="line" rotatedBoundingBox="18314,7759 20002,7593 20089,8477 18400,8642"/>
            </emma:interpretation>
          </emma:emma>
        </inkml:annotationXML>
        <inkml:traceGroup>
          <inkml:annotationXML>
            <emma:emma xmlns:emma="http://www.w3.org/2003/04/emma" version="1.0">
              <emma:interpretation id="{96589604-C1B8-44D5-AD93-8F9B6F7A6442}" emma:medium="tactile" emma:mode="ink">
                <msink:context xmlns:msink="http://schemas.microsoft.com/ink/2010/main" type="inkWord" rotatedBoundingBox="18314,7759 20002,7593 20089,8477 18400,8642"/>
              </emma:interpretation>
            </emma:emma>
          </inkml:annotationXML>
          <inkml:trace contextRef="#ctx0" brushRef="#br1" timeOffset="16091.34">3767 2400 30 0,'-12'-21'15'0,"-4"3"-12"16,12 15 18-16,-8 3-20 16,-4-4 0-16,-4 4 2 15,0 0 0-15,-3 7-3 16,-1 4 0-16,-4 3 2 0,0 4 0 0,0 3 0 15,1 4 1-15,-1 3-2 16,0 4 1-16,4 3-1 16,4-14 1-16,8 4-1 15,9-1 0-15,3 5 0 16,7-5 0-16,9 1-1 16,8-4 1-16,4-7-1 15,4-3 1-15,7-8-4 16,1-3 1-16,4-7-10 15,-1 7 0 1</inkml:trace>
          <inkml:trace contextRef="#ctx0" brushRef="#br1" timeOffset="16605.25">3898 2517 27 0,'-8'10'13'0,"0"19"-5"15,8-22 11-15,-4 10-18 16,0 4 0-16,4-7 0 16,0 1 0-16,4 2-2 15,0 1 1-15,4 0 1 16,4-8 0-16,3-3 0 15,5-7 0-15,0-3-1 16,4-1 1-16,0-3 0 0,-1 0 0 16,-3-11-1-16,-4 8 0 15,0-1 0-15,-4 1 1 16,-4-1 0-16,0 11 0 16,-4 4 0-16,-4 6 1 0,0-3 0 15,0 7 0-15,0 15 0 16,4 9 0-16,-4-2-1 15,4 13 1-15,-4 4-1 16,0-4 1-16,-4-3 0 16,0 0 0-16,-8-4-1 15,-4-3 1-15,-4-7 0 0,-4-7 0 16,-3-11 0-16,-1-4 0 16,0 1-2-16,0-11 1 15,-3-14-1-15,-1 7 1 16,0 0-4-16,0-4 1 15,8 0-4-15,5 4 0 16,3 0-9-16,12 7 1 16</inkml:trace>
          <inkml:trace contextRef="#ctx0" brushRef="#br1" timeOffset="16998.14">4417 2566 30 0,'-7'-14'15'0,"-9"-4"-8"16,8 18 18-16,-4 4-24 15,-4-1 1-15,0 8 1 0,-4 3 0 16,0 4-4 0,0-4 1-16,5 0 2 0,-1 0 1 15,4 4-2-15,4 3 1 16,4 0-1-16,4 0 1 16,4 0-2-16,4-3 1 31,8 0 0-31,8-8 0 15,7-6 0-15,5-4 0 0,-4-7-3 16,0-7 0-16,3-4-7 16,1 4 0-16,0 3-4 15,-5-3 0-15</inkml:trace>
          <inkml:trace contextRef="#ctx0" brushRef="#br1" timeOffset="17580.77">4723 2206 27 0,'0'4'13'0,"-4"10"-8"0,4-7 21 16,-4 0-25-16,-4 11 1 15,4 6 1-15,-4 15 0 16,0 0-4-16,0 0 1 15,0 7 2-15,1-1 0 16,3-6-1-16,4-3 1 16,0-1-2-16,4-3 1 0,3-4-1 15,5-3 1-15,4-8 0 16,0-6 0-16,4-8-1 16,4-6 1-1,15-8-2 1,-3-3 1-16,-4-4 0 15,0 1 0-15,-5-8-1 0,-3 4 0 16,-4-4 0 0,-8 8 1-16,-4-1 0 15,-4 0 1-15,-4 4-1 16,-4 4 0-16,-4-1 0 16,0 7 0-16,0 1 0 15,0 3 1-15,-4 3 0 16,0 8 0-16,0 0 0 15,5 3 0-15,-5 0 1 16,8 7 1-16,-4 0-1 16,8-3 1-16,4-1-1 15,0 1 0-15,4 3 0 16,4 0 0-16,3 1-1 16,5-5 0-16,4-3-1 0,-4-7 1 15,4-3-7-15,-1-8 1 16,5 4-9-16,8 4 0 15</inkml:trace>
        </inkml:traceGroup>
      </inkml:traceGroup>
    </inkml:traceGroup>
    <inkml:traceGroup>
      <inkml:annotationXML>
        <emma:emma xmlns:emma="http://www.w3.org/2003/04/emma" version="1.0">
          <emma:interpretation id="{8305B7DE-09E2-4894-9627-46466068AE4D}" emma:medium="tactile" emma:mode="ink">
            <msink:context xmlns:msink="http://schemas.microsoft.com/ink/2010/main" type="paragraph" rotatedBoundingBox="18436,8473 20462,8332 20509,9017 18483,91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9B45D4-364C-47BE-8941-862C7070C472}" emma:medium="tactile" emma:mode="ink">
              <msink:context xmlns:msink="http://schemas.microsoft.com/ink/2010/main" type="line" rotatedBoundingBox="18436,8473 20462,8332 20509,9017 18483,9158"/>
            </emma:interpretation>
          </emma:emma>
        </inkml:annotationXML>
        <inkml:traceGroup>
          <inkml:annotationXML>
            <emma:emma xmlns:emma="http://www.w3.org/2003/04/emma" version="1.0">
              <emma:interpretation id="{134306ED-AC73-4754-92BB-E245BBED1B72}" emma:medium="tactile" emma:mode="ink">
                <msink:context xmlns:msink="http://schemas.microsoft.com/ink/2010/main" type="inkWord" rotatedBoundingBox="18436,8473 20462,8332 20509,9017 18483,9158"/>
              </emma:interpretation>
            </emma:emma>
          </inkml:annotationXML>
          <inkml:trace contextRef="#ctx0" brushRef="#br1" timeOffset="18811.3">3497 3102 22 0,'-8'-7'11'0,"16"0"-2"16,-8 11 4-16,0-1-10 0,0 4 0 15,4 4 2-15,0 3 0 16,0 7-6-16,0 14 0 16,0-10 4-16,-1 7 1 15,5 7-3-15,0 3 1 16,0-3-1-16,0 3 0 16,-4 4-1-16,0-7 1 15,0 0-1-15,0-8 0 16,0-6 1-16,0-7 0 15,0-4-1-15,0-4 1 0,0-13 0 16,4-8 0-16,4-3-1 16,0-3 1-16,4-1-1 15,3 0 0-15,1 1 0 16,4-1 0-16,0-3-1 16,0 3 1-16,-4 4-1 15,-1 4 1-15,-7-1-1 16,0 4 1-16,0 7 0 15,-4 3 1-15,0 4 0 16,0 4 0-16,0 0 0 16,0-1 1-16,4 4 0 15,0 11 0-15,4-7 0 16,-5-4 0-16,5 0-1 16,0-4 1-16,0-6 0 15,0-4 0-15,-4-7-1 16,0-4 0-16,0 4 0 0,-4-7 0 15,-1-7 0-15,1-11 0 16,0 1-1-16,0-1 0 16,4 4 0-16,0-8 0 15,0 5-1-15,0 2 1 16,0 1-4-16,0 0 1 16,0 7-8-16,-4 3 1 15,-4 11-4-15,-4 7 0 16</inkml:trace>
          <inkml:trace contextRef="#ctx0" brushRef="#br1" timeOffset="19300.82">4290 3476 30 0,'-8'0'15'0,"28"-3"-9"16,-8 3 25-16,8-4-29 16,4 1 0-16,0-4 0 15,4 0 0-15,7 0-5 16,5-1 1-16,4 1-7 16,-5 0 1-16,5 7-3 15,-8 0 0-15</inkml:trace>
          <inkml:trace contextRef="#ctx0" brushRef="#br1" timeOffset="19107.4">4390 3332 30 0,'0'-7'15'0,"23"0"-11"0,-19 7 25 0,4 0-26 16,4-4 0-16,-4 4 0 16,4-4 1-16,4 1-6 15,4 3 1-15,4 0 1 16,-1 0 1-16,1 0-10 15,-4-4 1-15,-8 8-4 32,-4 3 1-32</inkml:trace>
          <inkml:trace contextRef="#ctx0" brushRef="#br1" timeOffset="19815.8">5128 3092 24 0,'-16'0'12'0,"8"10"-10"0,4-6 19 0,0 3-19 0,0 0 0 15,0 7 1-15,-4 7 0 32,0 7-4-32,0-3 1 0,0 3 3 0,4 8 0 15,0 2-1-15,4 1 0 31,4 0 0-31,4 0 0 16,0-4-1-16,0-3 0 0,4 0 0 16,8-15 0-16,4-6 0 15,12-15 0-15,3-6-1 16,1-1 1-16,4-10 0 16,-5-11 0-16,5-3-1 0,-4 7 1 15,-5-8-1-15,-3-6 1 16,-4-4-1-16,-12 4 1 15,-12 0-1-15,-4-8 0 16,-8 4 0-16,-4 1 0 0,-8 6-1 16,-4 10 1-16,-8 1-1 31,1 11 1-31,-5 3-2 0,-8 3 1 0,9 14-4 31,3 5 0-31,4 6-7 16,4 14 1-16</inkml:trace>
          <inkml:trace contextRef="#ctx0" brushRef="#br1" timeOffset="20065.75">5179 3303 39 0,'12'-7'19'0,"16"18"-17"16,-16-8 32-16,4 5-31 15,0 2 0-15,4 8 1 16,3 3 0-16,5 4-5 16,0-1 0-16,-4-3 3 15,-4-3 1-15,-4 3-2 16,-1 0 1-16,-3 4-2 16,0-7 1-16,0-1-4 15,-4-2 0-15,-4-1-12 16,-8 3 1-16</inkml:trace>
        </inkml:traceGroup>
      </inkml:traceGroup>
    </inkml:traceGroup>
    <inkml:traceGroup>
      <inkml:annotationXML>
        <emma:emma xmlns:emma="http://www.w3.org/2003/04/emma" version="1.0">
          <emma:interpretation id="{ADF9DC05-88B2-4D59-8BE5-53634C511BD3}" emma:medium="tactile" emma:mode="ink">
            <msink:context xmlns:msink="http://schemas.microsoft.com/ink/2010/main" type="paragraph" rotatedBoundingBox="14966,10112 20170,9251 20372,10476 15168,11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6C820-5C73-4A5C-9771-EBA3A101DE07}" emma:medium="tactile" emma:mode="ink">
              <msink:context xmlns:msink="http://schemas.microsoft.com/ink/2010/main" type="inkBullet" rotatedBoundingBox="15051,10631 16400,10408 16493,10970 15144,11193"/>
            </emma:interpretation>
          </emma:emma>
        </inkml:annotationXML>
        <inkml:trace contextRef="#ctx0" brushRef="#br0" timeOffset="23007.35">183 5372 22 0,'-4'-4'11'0,"12"1"-5"16,-8 3 11-16,8-4-14 15,0 4 0-15,7-3 0 16,5 3 1-16,12 0-6 16,4-4 1-16,7 4 3 15,1-3 0-15,4-1-2 16,-1 0 1-16,5 1-1 16,-4-8 0-16,-9 1 0 15,-7-1 1-15,-8-3 0 16,-4 0 0-16,-8 0-1 15,-1 0 1-15,-11 0-1 16,-3 3 1-16,-9 0-1 0,-8 4 0 16,-4 0 0-16,-4 0 0 15,0 0 0-15,-3 4 0 16,-5-1 0-16,-4 4 0 16,-3-7 0-16,-5 7 1 0,4-3-1 15,1 6 1-15,3 8 0 16,4-1 0-16,8 8 0 15,5 3 0-15,-1 4-1 16,8-1 1-16,4 8-1 16,4 7 1-16,8 3-1 31,0-3 1-31,8 0-1 16,4 7 1-16,8-11-1 15,8 0 1-15,7-3 0 16,13 0 0-16,0-7-1 15,7-11 1-15,9-4-1 0,3-3 1 0,-3-14-2 16,3 0 0-16,4-7-8 16,-3 4 1-16,-5 2-4 15,-7-2 1-15</inkml:trace>
        <inkml:trace contextRef="#ctx0" brushRef="#br0" timeOffset="23375.56">1215 5215 35 0,'8'-3'17'0,"3"-1"-17"0,-3 1 31 16,4 3-30-16,4 0 0 15,4 0 0 1,-4-4 1-16,4 4-3 15,0-3 1-15,3-1-1 16,9 1 1-16,-4 3-9 16,-4 0 1-16,-4 10-3 0,-5 4 0 15</inkml:trace>
        <inkml:trace contextRef="#ctx0" brushRef="#br0" timeOffset="23552.62">1254 5420 31 0,'-4'-28'15'0,"32"24"-15"15,-16 1 27-15,4 3-26 16,0 0 1-16,8 0 0 16,7-4 1-16,13-3-14 15,0 7 0-15</inkml:trace>
      </inkml:traceGroup>
      <inkml:traceGroup>
        <inkml:annotationXML>
          <emma:emma xmlns:emma="http://www.w3.org/2003/04/emma" version="1.0">
            <emma:interpretation id="{BC553C05-5146-44A1-9A24-F8A0BFA48307}" emma:medium="tactile" emma:mode="ink">
              <msink:context xmlns:msink="http://schemas.microsoft.com/ink/2010/main" type="line" rotatedBoundingBox="17096,9760 20170,9251 20372,10476 17298,10984"/>
            </emma:interpretation>
          </emma:emma>
        </inkml:annotationXML>
        <inkml:traceGroup>
          <inkml:annotationXML>
            <emma:emma xmlns:emma="http://www.w3.org/2003/04/emma" version="1.0">
              <emma:interpretation id="{DD610215-6664-485C-A22D-C594093C422C}" emma:medium="tactile" emma:mode="ink">
                <msink:context xmlns:msink="http://schemas.microsoft.com/ink/2010/main" type="inkWord" rotatedBoundingBox="17096,9760 20170,9251 20372,10476 17298,10984">
                  <msink:destinationLink direction="with" ref="{0833FDFB-668D-43F7-BB38-966086D90E45}"/>
                </msink:context>
              </emma:interpretation>
            </emma:emma>
          </inkml:annotationXML>
          <inkml:trace contextRef="#ctx0" brushRef="#br0" timeOffset="24305.52">2481 4415 24 0,'-24'-14'12'0,"-4"6"-6"0,16 5 11 0,-4-1-15 16,-4 1 0-16,1 6 0 15,-5 4 1-15,4 4-4 16,-4 10 0-16,-4 4 2 16,5 0 1-16,-1 13-2 15,4 8 0 1,20 32 0-1,8-8 0-15,8-10 0 16,8-7 1-16,3-10 0 16,17-12 0-16,4-9 0 15,3-15 0-15,-3-14-1 16,-1-15 0-16,5-6 0 16,-4-11 0-16,-5-3-2 15,-3-11 1-15,-8 0-1 16,-8 0 0-16,-13 0 1 0,-11 4 0 15,-11 0 1 1,-9 10 0-16,-4 4 1 0,-4 3 1 16,-8 4-1-16,-7 6 1 15,-5 5-3-15,-7 10 0 16,7 7-7-16,0 3 0 16,5 18-1-16,3 4 0 15</inkml:trace>
          <inkml:trace contextRef="#ctx0" brushRef="#br0" timeOffset="24539.9">2358 4559 27 0,'23'11'13'0,"9"17"-11"16,-20-17 26-16,0 3-27 16,4 7 0-16,0 0 1 15,4 7 0-15,-1 8-3 16,9 2 1-16,-12 1 1 15,0 0 1-15,4-4-1 16,-4-3 1-16,4-7-1 16,-5-1 0-16,5-6 0 15,-4 0 0-15,0-4-6 16,-4-4 1-16,-4 5-7 16,0-1 1-16</inkml:trace>
          <inkml:trace contextRef="#ctx0" brushRef="#br0" timeOffset="25428.95">2929 4866 27 0,'0'-14'13'0,"16"21"-7"15,-8-14 16-15,4 7-21 16,0 0 1 0,12 4 0-16,3-1 1 15,9 1-4-15,4-4 0 0,-4-4 2 16,-1-3 0-16,9 4-4 16,0-8 0-16,-1 7-7 15,1 8 1-15</inkml:trace>
          <inkml:trace contextRef="#ctx0" brushRef="#br0" timeOffset="24868.05">2985 4619 27 0,'0'-28'13'0,"4"21"-8"0,-4 7 18 0,0 0-21 16,4 7 0-16,-4 4 1 15,0 10 0-15,0 3-4 16,4 5 0-16,-4 6 2 16,0 11 1-16,0 0-2 15,0 3 1-15,0-7-1 16,4-3 1-16,0 0-2 15,3-11 1-15,5-3-9 16,-4 0 1-16,8-4-2 16,-4-11 0-16</inkml:trace>
          <inkml:trace contextRef="#ctx0" brushRef="#br0" timeOffset="25177.95">3239 4633 24 0,'-4'0'12'0,"4"11"-10"0,0-8 19 16,0 5-19-16,0 6 0 15,0 3 1-15,0 1 1 16,0 7-5-16,0 6 1 15,4 8 2-15,-4-7 1 16,4 7-2-16,0-4 1 16,0 0-1-16,0 4 0 0,0-4-1 15,0-6 1-15,-1-8-4 16,1 0 0 0,0-7-7-16,4 0 1 15</inkml:trace>
          <inkml:trace contextRef="#ctx0" brushRef="#br0" timeOffset="25658.32">3687 4580 30 0,'24'-7'15'0,"8"4"-11"31,-16 3 23-31,-1 0-26 16,1 0 1-16,0-4 0 0,0 1 0 16,4-1-3-16,0 4 0 15,0-3-5-15,0 3 1 16,-5 7-5-16,1 0 0 16</inkml:trace>
          <inkml:trace contextRef="#ctx0" brushRef="#br0" timeOffset="25881.42">3802 4401 33 0,'4'7'16'0,"8"21"-16"15,-8-18 26-15,-4 12-26 16,0-5 1-16,4 11 0 15,4 4 0-15,-8 7-2 16,0 3 0-16,0 1-6 16,4 3 0-16,-8 10-3 15,4-10 1-15</inkml:trace>
          <inkml:trace contextRef="#ctx0" brushRef="#br0" timeOffset="26394.97">4493 4344 24 0,'-8'-18'12'0,"0"15"-10"16,8 3 19-16,-4 3-19 16,0 1 1-1,-4 7 0-15,-4 6 1 0,0 8-6 0,0 7 1 16,0-1 3-16,5 12 1 31,-1 6-2-31,8 1 0 0,4 2-1 16,7 1 1-16,5-3-1 15,4-4 1-15,8-15-1 16,8-6 1-16,11-14 0 16,5-11 0-16,0-11-1 15,-13 0 1-15,13-17 0 16,-1-7 0-16,-7-7-1 16,-12 6 0-16,-4-13 0 15,-13 3 1-15,-7-3-1 16,-16-4 1-16,-7 7-1 15,-5 4 1-15,-8-1-1 16,-8 4 1-16,-7 4-2 0,-9 10 1 16,8 8-4-16,1 10 1 15,11 3-5-15,4 11 1 16,4 14-4-16,0 1 0 16</inkml:trace>
          <inkml:trace contextRef="#ctx0" brushRef="#br0" timeOffset="26598.62">4493 4485 25 0,'8'28'12'0,"12"-3"-9"16,-12-25 21-16,3 4-21 16,5 6 0-16,0 11 1 15,4 4 1-15,8 3-7 16,0 1 1-16,3-1 4 16,-3 7 0-16,4-3-2 15,-4 0 1-15,7-1-2 16,-3-6 1-16,-4 3-3 15,-4-10 0-15,-4-4-9 0,-1 4 1 16</inkml:trace>
          <inkml:trace contextRef="#ctx0" brushRef="#br0" timeOffset="26944.74">5354 4640 26 0,'-28'-3'13'0,"-27"3"-6"16,39 0 14-16,-8 7-20 15,0 4 0-15,4 3 1 0,1 0 0 16,-5 14-2-16,4-3 0 31,0 3 2-31,4 11 0 0,4-4-1 16,8 0 0-16,8-3 0 15,4 0 0-15,8-4-1 16,8-10 1-16,12-1-1 16,7 1 1-16,9-8-4 15,3 1 1-15,5-4-8 0,-12 4 0 16</inkml:trace>
        </inkml:traceGroup>
      </inkml:traceGroup>
    </inkml:traceGroup>
    <inkml:traceGroup>
      <inkml:annotationXML>
        <emma:emma xmlns:emma="http://www.w3.org/2003/04/emma" version="1.0">
          <emma:interpretation id="{6DB4D0D4-87EA-42FE-B048-AE9900ABF599}" emma:medium="tactile" emma:mode="ink">
            <msink:context xmlns:msink="http://schemas.microsoft.com/ink/2010/main" type="paragraph" rotatedBoundingBox="18449,11004 19637,11326 19475,11925 18287,116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FF8D87-51F0-46F3-B561-52D81858B421}" emma:medium="tactile" emma:mode="ink">
              <msink:context xmlns:msink="http://schemas.microsoft.com/ink/2010/main" type="inkBullet" rotatedBoundingBox="18449,11004 19073,11173 18911,11772 18287,11603"/>
            </emma:interpretation>
          </emma:emma>
        </inkml:annotationXML>
        <inkml:trace contextRef="#ctx0" brushRef="#br0" timeOffset="28014.7">3854 5833 22 0,'-8'-14'11'0,"0"7"-6"16,0 7 15-16,-8-4-17 15,-12 1 0-15,-7-1 2 0,-1 4 0 16,-4 0-6-16,-7 0 0 15,3 4 4-15,0 6 1 16,5 11-2-16,-1 11 1 0,8 0-2 16,8 7 1-16,9 10-2 31,11 0 1-31,8 1-1 0,11-8 1 0,9-3-1 31,8-4 0-31,8-10 0 16,11-11 1-16,5-7-1 15,-1-10 1-15,-7-4-1 16,0-8 0-16,-1-13 0 16,1-14 1-16,-4 0-1 15,-5-4 0-15,-11-4 0 0,-8-3 0 16,-8 11 0-16,-12-4 0 16,-8-3 0-16,-12 6 0 15,-4 8 0-15,-4 7 0 16,-11 3 0-16,-9 4 0 15,-4 10-4-15,1 4 0 0,7 7-8 16,-3 15 1-16</inkml:trace>
        <inkml:trace contextRef="#ctx0" brushRef="#br0" timeOffset="28202.21">3636 6006 29 0,'19'3'14'0,"9"18"-7"16,-16-14 17-16,0 8-22 16,8 2 0-16,0 4 2 15,4 4 0-15,-5 0-5 16,5-4 0-16,0-3 3 16,0 3 0-16,0 0-1 15,-1-7 0-15,-3 0-4 16,0 0 0-16,-4 0-8 15,-4 4 0-15</inkml:trace>
      </inkml:traceGroup>
      <inkml:traceGroup>
        <inkml:annotationXML>
          <emma:emma xmlns:emma="http://www.w3.org/2003/04/emma" version="1.0">
            <emma:interpretation id="{5F82DFD7-1D63-4A22-928B-00A73BB458EF}" emma:medium="tactile" emma:mode="ink">
              <msink:context xmlns:msink="http://schemas.microsoft.com/ink/2010/main" type="line" rotatedBoundingBox="19164,11315 19608,11435 19502,11825 19058,11705"/>
            </emma:interpretation>
          </emma:emma>
        </inkml:annotationXML>
        <inkml:traceGroup>
          <inkml:annotationXML>
            <emma:emma xmlns:emma="http://www.w3.org/2003/04/emma" version="1.0">
              <emma:interpretation id="{F12CC595-0D6C-4867-9BDA-76CFC166BAEF}" emma:medium="tactile" emma:mode="ink">
                <msink:context xmlns:msink="http://schemas.microsoft.com/ink/2010/main" type="inkWord" rotatedBoundingBox="19202,11297 19640,11465 19491,11850 19054,11682"/>
              </emma:interpretation>
            </emma:emma>
          </inkml:annotationXML>
          <inkml:trace contextRef="#ctx0" brushRef="#br0" timeOffset="29108.47">4140 6171 30 0,'0'4'15'0,"16"-11"-9"16,-5 3 18-16,1 4-22 16,4 0 1-16,12 4 0 0,4-4 0 15,3 3-4-15,5 1 0 16,-4 0 2-16,0-8 1 15,-1 8-6-15,5-4 1 16,-4 3-8-16,-1 11 1 16</inkml:trace>
          <inkml:trace contextRef="#ctx0" brushRef="#br0" timeOffset="28499.1">4271 6006 28 0,'-4'-4'14'0,"0"8"-7"0,4-4 16 16,0 3-22-16,0 8 1 15,0 10 0-15,0 4 1 0,0-1-4 16,4 5 0-16,0 2 2 15,-4 1 1-15,4 0-2 16,0-4 1-16,-1 0-3 16,1-3 0-16,4-4-9 15,-4 0 1-15</inkml:trace>
          <inkml:trace contextRef="#ctx0" brushRef="#br0" timeOffset="28811.59">4505 5977 26 0,'-4'-3'13'0,"8"3"-5"0,-4 0 15 16,0 3-20-16,0 8 0 15,0 3 0-15,0 7 1 16,0 4-5-16,0 7 0 16,4 0 3-16,-4-4 1 15,4 11-2-15,-4-1 0 16,4 1-1-16,-4-4 1 16,4-6-1-16,0-8 1 15,4-4-4-15,-1-2 0 0,1-5-9 16,0 1 1-16</inkml:trace>
        </inkml:traceGroup>
      </inkml:traceGroup>
    </inkml:traceGroup>
    <inkml:traceGroup>
      <inkml:annotationXML>
        <emma:emma xmlns:emma="http://www.w3.org/2003/04/emma" version="1.0">
          <emma:interpretation id="{A84EAFF3-42C1-4D94-AF1A-F296021BB9FE}" emma:medium="tactile" emma:mode="ink">
            <msink:context xmlns:msink="http://schemas.microsoft.com/ink/2010/main" type="paragraph" rotatedBoundingBox="15060,12840 23492,11767 23789,14102 15357,15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0A618-DD08-4410-9134-7E55F64218FC}" emma:medium="tactile" emma:mode="ink">
              <msink:context xmlns:msink="http://schemas.microsoft.com/ink/2010/main" type="line" rotatedBoundingBox="15060,12840 23492,11767 23789,14102 15357,15175"/>
            </emma:interpretation>
          </emma:emma>
        </inkml:annotationXML>
        <inkml:traceGroup>
          <inkml:annotationXML>
            <emma:emma xmlns:emma="http://www.w3.org/2003/04/emma" version="1.0">
              <emma:interpretation id="{D73D91D6-5696-49BD-85B4-CD801AEA275D}" emma:medium="tactile" emma:mode="ink">
                <msink:context xmlns:msink="http://schemas.microsoft.com/ink/2010/main" type="inkWord" rotatedBoundingBox="17570,12521 20652,12129 20802,13306 17720,13699"/>
              </emma:interpretation>
            </emma:emma>
          </inkml:annotationXML>
          <inkml:trace contextRef="#ctx0" brushRef="#br0" timeOffset="31258.56">2699 7272 20 0,'-4'0'10'0,"0"11"-4"15,4-11 14-15,0 7-17 16,0 10 0-16,4 8 2 0,0 7 0 16,0 10-7-16,-4 11 1 15,0-3 4-15,0 17 0 16,0 0-1-16,4 10 0 16,4-3-1-16,0 0 0 15,0-3 0-15,0-4 1 16,-4-7-1-16,4-14 0 15,-4-7 0-15,-1-8 1 16,1 1-2-16,0-14 1 16,0-1-5-16,0-6 0 15,-4 0-7-15,4-4 0 0</inkml:trace>
          <inkml:trace contextRef="#ctx0" brushRef="#br0" timeOffset="31696.08">3187 7798 34 0,'-4'-4'17'0,"12"-3"-13"0,-8 7 24 15,8-3-26-15,0-1 0 16,0-3 2-16,0 0 0 16,4 0-5-16,8 0 1 15,11-4 2-15,9 4 1 0,4 0-1 16,3 0 0-16,1 0-3 16,-4 4 1-16,3-1-9 15,-11 4 1-15,-4 7-5 16,-5 0 1-16</inkml:trace>
          <inkml:trace contextRef="#ctx0" brushRef="#br0" timeOffset="34044.9">4080 7847 30 0,'-4'-3'15'0,"44"-1"-14"0,-24 1 14 15,8-1-11-15,11 1 1 16,21-5 2-16,-1 1 1 16,17 0-10-16,19 0 1 0,8 4 6 15,12-1 1-15,1 1-3 16,7-1 1-16,4 4-2 31,-8 0 0-31,4-3-1 16,-12-4 0-16,-16 0-1 15,-3 0 1-15,-9-1-4 16,-16 1 1-16,-11 0-6 16,-16 0 1-16,-24 14-7 15,-8 0 1-15</inkml:trace>
          <inkml:trace contextRef="#ctx0" brushRef="#br0" timeOffset="32149.19">4152 6912 22 0,'4'0'11'0,"3"-7"-4"0,-7 7 12 16,0 4-16-16,0-1 0 15,0 8 2-15,0 7 0 16,0 3-6-16,0 3 0 0,0 15 4 16,0 7 0-16,0 3-2 15,4 8 1-15,0 3-1 16,0-7 0-16,0-7-1 15,0 0 1-15,0-8 0 16,0-2 0-16,0-12-2 16,0-3 0-16,4-3-5 15,0-4 0-15,-4 0-5 16,0-7 0-16</inkml:trace>
          <inkml:trace contextRef="#ctx0" brushRef="#br0" timeOffset="32665.65">4818 7036 25 0,'0'-7'12'0,"4"-11"-9"15,-4 11 16-15,-4-4-16 16,-4 4 1-16,-4 0 1 16,-3 4 1-16,-9 3-8 15,4 3 1-15,-4 8 5 0,-4 0 0 16,1 6-1-16,3 8 0 16,0 10-2-16,4 7 1 15,4 4-1-15,4 11 0 0,8-4 0 16,4-4 0-16,8-3-1 15,8-7 0-15,4-4 0 16,8-10 1-16,4-4-1 16,3-11 1-16,5-6-1 31,8-11 1-31,-5-4-1 16,1-13 0-16,-4-12-1 0,-5-2 1 15,-3-5-1 1,-8-3 1-16,-8 1-1 0,-4 2 1 15,-8 1 0-15,-8 10 0 0,-8-3 0 16,-8 0 0-16,0 3-1 16,-8 4 0-16,0 10-3 15,-3 4 0-15,-1 3-5 0,4 8 0 16,-4 10-3-16,-3 10 0 16</inkml:trace>
          <inkml:trace contextRef="#ctx0" brushRef="#br0" timeOffset="32883.58">4644 7071 25 0,'4'7'12'0,"19"11"-10"0,-15-15 21 16,0 8-19-16,0 3 1 15,0 4 2-15,4 3 0 16,4 0-8-16,0 7 0 0,0 7 6 16,8 1 1-16,-5 3-2 31,1-1 0-31,4-9-2 15,0 2 1-15,0 1-2 0,-4-4 1 16,-1-7-2-16,-3-3 1 16,0 3-6-16,0-7 1 0,0-3-10 15,-4 7 0-15</inkml:trace>
          <inkml:trace contextRef="#ctx0" brushRef="#br0" timeOffset="33250.57">5342 7325 24 0,'-8'-11'12'0,"0"-6"-3"0,4 10 8 16,-4 0-15-16,-4 3 1 15,-3 1 1-15,-1 3 1 16,-4 10-6-16,0 8 0 16,0 0 4-16,0 6 1 15,4 4-2-15,5 1 1 16,-1 2-2-16,4 1 1 16,0 0-1-16,4 0 1 0,8-4-1 15,8-7 0-15,8-3-1 16,7-4 1-16,9-4-1 15,4-3 0 17,15-14-12-32,5 7 1 15</inkml:trace>
          <inkml:trace contextRef="#ctx0" brushRef="#br0" timeOffset="33630.94">5711 6775 29 0,'-8'-4'14'0,"8"18"-5"15,4-10 13-15,-4 3-21 16,4 14 1-16,-4-7 0 16,0 18 1-16,0 0-4 15,0 6 1-15,0 12 2 16,-4 3 0-16,4 3-1 16,0 11 1-16,0 0 0 15,0-7 0-15,4 0 0 0,-4 0 1 16,4-3-1-16,0-15 1 15,0 0-2-15,4-10 1 16,0-4-1-16,0-3 1 16,0-4-6-16,0-3 0 15,-4-4-9-15,-4 4 0 0</inkml:trace>
          <inkml:trace contextRef="#ctx1" brushRef="#br0">8823 8669 0,'0'0'16,"0"0"0</inkml:trace>
          <inkml:trace contextRef="#ctx0" brushRef="#br0" timeOffset="30085.37">254 7995 22 0,'24'-3'11'0,"24"3"-7"0,-32-4 10 0,7 1-12 16,9-1 0-16,4-3 0 31,0 0 1-31,7-3-4 0,1-5 0 0,-4 1 2 16,-5 0 1-16,-3-3-2 31,-8-5 1-31,-4-6-1 16,-8 3 1-16,-1 1 0 0,-7-1 0 15,-8 7 0-15,-11 4 0 16,-5-3 1-16,-8 6 0 0,-4 1-1 16,0-1 1-16,1 4 0 15,-5 0 0-15,-4 3-1 16,5 8 0-16,-1 3 0 16,-4 11 0-16,4 3-1 15,1 7 1-15,3 4-1 16,0 3 1-16,12 14-1 15,5 1 1-15,3-1 0 16,4 1 0-16,8 6-1 16,4-10 1-16,8 0 0 15,7 3 0-15,9-7 0 0,16-3 1 16,0-4 0-16,3-10 0 16,13-7-1-16,7-8 1 15,-7-10-4-15,7-3 0 16,5-4-11-16,-1 0 1 15</inkml:trace>
          <inkml:trace contextRef="#ctx0" brushRef="#br0" timeOffset="30423.14">1369 7851 30 0,'0'0'15'0,"0"0"-7"0,0 0 15 16,8 0-22-16,4 0 1 15,12-4 0-15,0 1 0 0,8-1-3 16,-1-3 0-16,5 0-2 16,-4 3 0-16,-4 4-7 15,-8 4 0-15</inkml:trace>
          <inkml:trace contextRef="#ctx0" brushRef="#br0" timeOffset="30629.37">1258 8002 31 0,'0'0'15'0,"32"11"-10"0,-16-11 22 15,0-4-26-15,4-3 1 16,11-3-1-16,13-4 0 0,4 3-11 16,3 4 1-16,-7 14 0 15,8-7 0-15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1.8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E977348-76F0-49F7-A275-A6778EB52A6F}" emma:medium="tactile" emma:mode="ink">
          <msink:context xmlns:msink="http://schemas.microsoft.com/ink/2010/main" type="writingRegion" rotatedBoundingBox="9541,9248 13073,8937 13142,9717 9610,10028"/>
        </emma:interpretation>
      </emma:emma>
    </inkml:annotationXML>
    <inkml:traceGroup>
      <inkml:annotationXML>
        <emma:emma xmlns:emma="http://www.w3.org/2003/04/emma" version="1.0">
          <emma:interpretation id="{08DF0D9B-30D1-42F1-8C56-34479DF061BE}" emma:medium="tactile" emma:mode="ink">
            <msink:context xmlns:msink="http://schemas.microsoft.com/ink/2010/main" type="paragraph" rotatedBoundingBox="9541,9248 13073,8937 13142,9717 9610,10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004010-B20D-43F9-9F2C-5B0ADB420B8E}" emma:medium="tactile" emma:mode="ink">
              <msink:context xmlns:msink="http://schemas.microsoft.com/ink/2010/main" type="line" rotatedBoundingBox="9541,9248 13073,8937 13142,9717 9610,10028"/>
            </emma:interpretation>
          </emma:emma>
        </inkml:annotationXML>
        <inkml:traceGroup>
          <inkml:annotationXML>
            <emma:emma xmlns:emma="http://www.w3.org/2003/04/emma" version="1.0">
              <emma:interpretation id="{17147025-4304-4F21-8262-6952CB1161B5}" emma:medium="tactile" emma:mode="ink">
                <msink:context xmlns:msink="http://schemas.microsoft.com/ink/2010/main" type="inkWord" rotatedBoundingBox="9569,9563 9911,9532 9952,9998 9610,10028">
                  <msink:destinationLink direction="to" ref="{55F007C8-9785-488A-A9D5-90EC60A3A234}"/>
                  <msink:destinationLink direction="to" ref="{806EE67E-F4F1-4BE0-BBD9-D710210D19F5}"/>
                </msink:context>
              </emma:interpretation>
            </emma:emma>
          </inkml:annotationXML>
          <inkml:trace contextRef="#ctx0" brushRef="#br0">1766-190 38 0,'-4'-4'19'0,"4"4"-18"0,0 0 25 16,4 0-26-16,8 0 1 15,-1 4 0-15,9-4 1 16,8 7-3-16,8 0 1 15,-1 7 0-15,1-4 1 16,0 4-1-16,0 8 0 0,-5-1 0 16,1-4 0-16,-8 5 0 15,-12-5 1-15,-4 8 0 16,-16 0 0-16,-4-1 0 16,-4 5 0-16,-8-1 0 15,-4-7 0-15,-3-3-1 16,-1 3 1-16,0 0-2 15,0 0 1-15,5 0-11 0,3 0 1 16,12-3-2-16,12-4 0 16</inkml:trace>
        </inkml:traceGroup>
        <inkml:traceGroup>
          <inkml:annotationXML>
            <emma:emma xmlns:emma="http://www.w3.org/2003/04/emma" version="1.0">
              <emma:interpretation id="{879C33E8-261F-4C25-9BE2-CC55BDAF4125}" emma:medium="tactile" emma:mode="ink">
                <msink:context xmlns:msink="http://schemas.microsoft.com/ink/2010/main" type="inkWord" rotatedBoundingBox="10801,9137 13073,8937 13139,9687 10867,9887"/>
              </emma:interpretation>
            </emma:emma>
          </inkml:annotationXML>
          <inkml:trace contextRef="#ctx0" brushRef="#br0" timeOffset="944.64">2997-586 31 0,'0'-7'15'0,"12"11"-15"0,-12-4 27 0,4 3-27 16,4 4 1-16,0 8 0 16,0 6 0-16,-4 3-1 15,0 5 1-15,-1 6 0 16,5 7 0-16,-4 1 0 16,4 10 1-16,0 3-1 15,0 0 1-15,-4 1-1 16,4-8 0-16,-4-10-1 15,0-4 1-15,0-6 0 16,0-8 0-16,-4-4 1 16,4-6 0-16,0-8-1 15,-4-3 1-15,4-14 0 16,4-3 0-16,0-1-1 16,0-7 1-16,0-6-2 15,4-1 0 1,-1 7-1-16,1-3 1 15,4 3-1-15,0-3 0 16,0 7 0-16,-4 3 1 16,0 4-1-16,0 4 0 15,0-1 0-15,0 4 1 0,-5 3-1 16,1 4 1-16,0 4 0 16,0 3 0-16,4 4-1 15,0 3 1-15,0 3-1 16,8 8 1-16,-4 7 0 15,0 0 0-15,-1-1 0 0,5 1 0 16,0 0 0-16,-4-8 1 16,0-2-1-16,0-1 1 15,-4-11 1-15,-4 1 0 0,4-8 0 16,-1-6 0-16,-3-4 0 16,0-7 1-16,0-7-1 15,0-11 0-15,0-7-1 31,0-10 1-31,0-11-2 16,4 7 1-16,0-4-1 0,8 1 1 16,-4 3-1-16,-5 4 0 15,1 3-1-15,-4 0 1 16,0 4-2-16,0 10 1 16,0 0-5-16,0 7 0 15,4 8-9-15,4 6 1 0</inkml:trace>
          <inkml:trace contextRef="#ctx0" brushRef="#br0" timeOffset="1432.33">3993-339 27 0,'-24'0'13'0,"20"7"-5"16,4-3 12-16,-4 3-19 0,0 4 1 16,0 6-1-16,0 4 1 15,0 11-3-15,0 0 1 16,1 3 1-16,-1 4 1 0,4-4-2 15,4-3 1-15,3-4 0 16,1-7 1-16,12 1-1 16,4-8 0-16,4-11 0 15,4-3 0-15,-5-7 0 16,-3-7 1-16,-4-11-1 16,-4-10 0-16,-4 0 0 15,-4-8 1-15,0-6-2 16,0 7 1-16,-12 6 0 0,0 8 0 31,-8 0 0-31,-4 7 0 16,-4 3-1-16,-4 4 0 0,0 4-1 15,1 10 1-15,3 7-3 16,0 7 1-16,8 7-10 16,8 0 0-16</inkml:trace>
          <inkml:trace contextRef="#ctx0" brushRef="#br0" timeOffset="1904.12">4446-399 27 0,'-8'-7'13'0,"8"4"-8"16,0 6 13-16,-4 4-17 16,0 4 1-16,0 7-1 15,0 6 1-15,0 5-3 16,0 2 1-16,0 8 2 16,4-4 0-16,0 1-2 15,0-1 1-15,4-7 1 16,-4-7 0-16,4-3-1 15,-4-7 1-15,4-4 0 16,-4-7 0-16,0-7 0 16,0-11 0-16,0-7-1 0,0 4 1 15,0-4-1-15,0-6 1 16,0 2 0-16,0 1 0 16,4 0-1-16,4 3 0 15,0 4-1-15,3 0 1 16,5 3-1-16,4 4 0 15,0 7-1-15,12 0 0 16,3 0-1-16,5 3 1 16,-4 4-4-16,0-3 0 15,-9 3-7-15,9 3 0 16</inkml:trace>
          <inkml:trace contextRef="#ctx0" brushRef="#br0" timeOffset="2273.19">4906-748 31 0,'0'-7'15'0,"4"11"-11"15,-4-4 20-15,4 10-23 16,0 8 0 0,0 3 0-16,0 7 1 0,-4 4-2 0,-4 10 0 15,0-3 1-15,0 7 1 32,0 7-1-32,0-4 0 15,0-3 0-15,0 0 0 0,4 0-1 16,0-4 1-16,0-3 0 15,0-7 0-15,4-8-1 16,-4-6 1-16,0-4-4 16,4-3 1-16,0-4-10 15,-4-7 1-15</inkml:trace>
          <inkml:trace contextRef="#ctx0" brushRef="#br0" timeOffset="2684.35">5303-409 36 0,'-8'-4'18'0,"-12"1"-18"0,12 6 27 16,-4-3-27-16,-4 0 0 0,-4 0 0 15,-3 0 0-15,-5 4 0 16,-8-1 0-16,0 8 0 15,5 0 1-15,-1 3-1 16,4 0 0-16,4 0 0 16,4 0 1-16,5 0-1 0,7 4 0 15,4-4-1-15,4 0 1 16,4 0 0-16,4-3 1 16,3 3-1-16,5 0 1 15,4 0 0-15,4 0 1 16,4 0-1-16,4 4 1 15,-1-8-1 1,1 1 1-16,4 0-1 16,-4-1 1-16,-5 1-1 15,-7-8 0-15,-4 4-7 16,-8 0 1-16,-12 4-7 16,-16 0 0-16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45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56FB71-4C51-4910-808E-00DC5AB6E404}" emma:medium="tactile" emma:mode="ink">
          <msink:context xmlns:msink="http://schemas.microsoft.com/ink/2010/main" type="inkDrawing" rotatedBoundingBox="10233,11936 11592,10472 12686,11487 11328,12951" hotPoints="11969,11284 11852,12198 10981,12581 11098,11667" semanticType="enclosure" shapeName="Parallelogram">
            <msink:destinationLink direction="from" ref="{55F007C8-9785-488A-A9D5-90EC60A3A234}"/>
            <msink:destinationLink direction="from" ref="{806EE67E-F4F1-4BE0-BBD9-D710210D19F5}"/>
          </msink:context>
        </emma:interpretation>
      </emma:emma>
    </inkml:annotationXML>
    <inkml:trace contextRef="#ctx0" brushRef="#br0">7589-1876 27 0,'-20'-4'13'0,"12"-24"-6"16,8 21 19-16,0 3-26 15,4-3 1-15,0 0 0 16,8 4 0-16,-4 3-1 16,3-4 0-16,5 8 1 15,8-4 1 1,8-4-1-16,8-3 0 15,3 7 0-15,5-3 0 0,-1-1-5 16,1 1 0-16,4 3-6 16,-1 0 0-16</inkml:trace>
    <inkml:trace contextRef="#ctx0" brushRef="#br0" timeOffset="-205.3">7803-2300 27 0,'-4'-7'13'0,"8"-3"-5"16,-4 10 16-16,0 0-24 16,0 3 0-16,-4 4 0 15,0 11 1-15,-4 7-1 16,0 14 1-16,0 3 0 15,0 7 0-15,0 8-1 0,4-4 1 16,4-4 0-16,-4-7 0 16,0 1-1-16,4-15 1 15,0 7-2-15,-4-10 0 16,4-8-3-16,-4 1 0 0,0-11-6 16,-3-7 0-16</inkml:trace>
    <inkml:trace contextRef="#ctx0" brushRef="#br0" timeOffset="2935.26">7970-1259 36 0,'-24'-42'18'0,"0"14"-19"0,16 28 30 15,-4-4-29-15,-4-3 0 16,0 11 0-16,0 3 1 15,1 3-2-15,3 4 1 16,4 4 0-16,4 0 0 16,8-1-1-16,4 4 1 15,8 4-1-15,-1 3 1 16,5 0 0-16,0-6 0 16,-4-1 0-16,0 4 0 15,-4-4 0-15,-4-4 1 16,-8 8 0-16,-4-4 0 0,-4-3 0 15,-4-4 1-15,-8-3-1 16,-4-8 0-16,-4-3 0 16,1-3 1-16,3-5-2 15,0 1 1-15,4 0-3 16,4 0 1-16,4 0-5 16,5 4 1-16,7-4-6 15,15 7 0-15</inkml:trace>
    <inkml:trace contextRef="#ctx0" brushRef="#br0" timeOffset="3603.69">8156-1061 29 0,'8'-7'14'0,"20"-11"-9"15,-16 11 20-15,4 0-25 16,3 0 1-16,9-4 0 16,8-3 0-16,0 4-1 15,3-1 0-15,-3 0 1 16,0-3 0-16,-4 4-1 16,-9-1 1-16,-3-3 0 15,-4 3 0-15,-4-6 0 16,-4 3 0-16,-8 7 0 0,-4 0 1 15,0 3-1-15,-4 4 1 16,0 4-2-16,-4 3 1 16,0 3 0-16,0 4 0 15,0 11-1-15,5 0 1 0,-1 6-2 16,4-6 1-16,4 3 0 16,8 1 1-16,3-5-1 15,9-3 0-15,0-3-4 16,4-7 1-16,4-8-9 15,7-3 1-15</inkml:trace>
    <inkml:trace contextRef="#ctx0" brushRef="#br0" timeOffset="3200.89">8263-1485 31 0,'-8'4'15'0,"4"10"-11"0,4-3 23 16,4 13-27-16,-4 8 0 15,0 7 1-15,0 7 0 16,0 3-1-16,0 4 0 16,0-7 0-16,0 3 1 15,0-3-5-15,0-7 0 16,8-7-6-16,8-11 0 15</inkml:trace>
    <inkml:trace contextRef="#ctx0" brushRef="#br0" timeOffset="510.67">8589-2109 30 0,'-4'-7'15'0,"-12"0"-11"0,16 7 22 15,-4 0-26-15,-4 3 1 16,0 1 0-16,-4 6 0 16,0 1-1-16,0 14 0 15,0 3 1-15,4 4 0 16,4 3-1-16,1 4 1 16,6-7-1-16,1-1 1 15,8-6-1-15,0-4 0 0,4-7 1 16,0-7 0-16,4-10-1 15,4-4 1-15,-1 0-1 16,-3-11 0-16,0-10-1 16,-4-7 1-1,-4-4-1-15,-8-4 1 0,-4 5-1 16,-4-1 0-16,-8 7 1 16,0 4 1-16,-4 7-1 15,0 3 1-15,-3 7 0 16,3 8 0-16,0 6-1 0,4 4 1 15,4 4-1-15,4 3 0 16,4-3-4-16,8-1 0 16,0 4-7-16,8 1 0 15</inkml:trace>
    <inkml:trace contextRef="#ctx0" brushRef="#br0" timeOffset="1091.81">8716-1848 31 0,'0'-4'15'0,"12"12"-13"15,-4-8 24-15,7 0-25 16,1 3 1-16,8-3 0 16,0 0 1-16,4-7-4 15,7 0 0-15,5 3 1 16,4 1 1-16,-1 3-11 15,-3-7 0-15</inkml:trace>
    <inkml:trace contextRef="#ctx0" brushRef="#br0" timeOffset="888.66">9101-2441 27 0,'-16'-10'13'0,"0"10"-7"16,12 0 16-16,-4 0-22 15,0 3 1-15,0 4 0 16,-4 11 0-16,0 10-1 16,-4-7 0-16,1 8 1 0,-1 13 1 15,0 4-1-15,4 10 0 16,4 8 0-16,0-1 1 16,4 1-2-16,-4-1 1 15,4 1-1-15,0-11 1 16,0-8 0-16,4-2 0 15,0-4-2-15,0-11 1 16,0-3-5-16,0-8 0 16,4-10-5-16,4-3 0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2:29.1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833FDFB-668D-43F7-BB38-966086D90E45}" emma:medium="tactile" emma:mode="ink">
          <msink:context xmlns:msink="http://schemas.microsoft.com/ink/2010/main" type="inkDrawing" rotatedBoundingBox="17767,10776 20065,10758 20066,10787 17768,10804" semanticType="underline" shapeName="Other">
            <msink:sourceLink direction="with" ref="{DD610215-6664-485C-A22D-C594093C422C}"/>
          </msink:context>
        </emma:interpretation>
      </emma:emma>
    </inkml:annotationXML>
    <inkml:trace contextRef="#ctx0" brushRef="#br0">2818 5360 28 0,'4'4'14'0,"52"3"-16"16,-33-7 18-16,13 0-17 16,20 0 1-16,7-4 0 15,24 1 1-15,21-1-1 16,23 1 1-16,-4-1 0 16,27 1 1-16,9 3 0 15,-8 0 0-15,0 0 0 16,3 0 0-16,-11 0-1 15,-4 0 1-15,-24 0-2 16,-12 0 1-16,-15-4-1 16,-17 4 0-16,-15 0-6 15,-17 0 0-15,-19 7-3 0,-12 7 1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2:36.3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7923165-5A0A-4CC5-884D-4EE4DC25804D}" emma:medium="tactile" emma:mode="ink">
          <msink:context xmlns:msink="http://schemas.microsoft.com/ink/2010/main" type="writingRegion" rotatedBoundingBox="19363,13535 20459,13535 20459,14304 19363,14304"/>
        </emma:interpretation>
      </emma:emma>
    </inkml:annotationXML>
    <inkml:traceGroup>
      <inkml:annotationXML>
        <emma:emma xmlns:emma="http://www.w3.org/2003/04/emma" version="1.0">
          <emma:interpretation id="{CC1E103F-9C4C-4179-9656-2DB647E6BBD9}" emma:medium="tactile" emma:mode="ink">
            <msink:context xmlns:msink="http://schemas.microsoft.com/ink/2010/main" type="paragraph" rotatedBoundingBox="19363,13535 20459,13535 20459,14304 19363,14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11ECF9-3C20-4BF9-8F45-167295C9BB7E}" emma:medium="tactile" emma:mode="ink">
              <msink:context xmlns:msink="http://schemas.microsoft.com/ink/2010/main" type="line" rotatedBoundingBox="19363,13535 20459,13535 20459,14304 19363,14304"/>
            </emma:interpretation>
          </emma:emma>
        </inkml:annotationXML>
        <inkml:traceGroup>
          <inkml:annotationXML>
            <emma:emma xmlns:emma="http://www.w3.org/2003/04/emma" version="1.0">
              <emma:interpretation id="{6374C71F-989E-44F6-864D-6C90E301DEA6}" emma:medium="tactile" emma:mode="ink">
                <msink:context xmlns:msink="http://schemas.microsoft.com/ink/2010/main" type="inkWord" rotatedBoundingBox="19363,13535 20459,13535 20459,14304 19363,14304"/>
              </emma:interpretation>
            </emma:emma>
          </inkml:annotationXML>
          <inkml:trace contextRef="#ctx0" brushRef="#br0">310 50 27 0,'-8'-14'13'0,"-4"3"-11"16,4 7 18-16,-4 4-17 15,-4 4 1-15,-3 0 1 16,-1 3 0-16,-4 3-7 15,0 4 1-15,0 14 4 16,1-6 1-16,-1 6-2 16,0 4 1-16,0 6-2 15,4 1 1-15,4 11 0 16,8-5 0-16,4 1-1 16,12 0 0-16,4-7-1 15,4-7 1-15,8-8 0 0,8-2 0 16,7-8 0-16,5-11 0 15,0-6 0-15,-1-4 0 16,5-4 0-16,-4-7 0 16,3-6-1-16,-7-1 0 15,-4-3 0-15,-9-4 1 16,1-7-2-16,-8 0 1 31,-12-24-2-31,-8 3 1 16,-4 11-1-16,-8 3 0 15,-4 7-2-15,-4 0 1 0,1 14-5 16,-5 8 0-16,-8 13-4 16,0 15 1-16</inkml:trace>
          <inkml:trace contextRef="#ctx0" brushRef="#br0" timeOffset="265.63">112 230 34 0,'8'7'17'0,"15"7"-15"16,-15-11 29-16,4 4-27 15,4 4 0-15,4 7 3 16,0 3 0-16,4 0-9 16,-1 7 1-16,1 0 5 15,0 8 1-15,0-5-3 16,4-6 0-16,-5 0-1 15,1-1 0-15,0-6-5 16,-4 0 0-16,0-1-9 0,-4-3 0 16,-5 4-2-16,1 0 1 15</inkml:trace>
          <inkml:trace contextRef="#ctx0" brushRef="#br0" timeOffset="1297.25">671 519 35 0,'-4'-7'17'0,"28"3"-15"0,-16 1 27 0,8 3-26 15,0 0 0-15,8 0 2 31,7 3 1-31,5 1-8 16,4-4 1-16,-5 3 4 0,5-3 0 0,-4 0-4 16,-4 0 1-16,-1 4-11 15,-3 6 0-15,-8-2-3 16,-8-5 1-16</inkml:trace>
          <inkml:trace contextRef="#ctx0" brushRef="#br0" timeOffset="593.75">752 286 35 0,'0'-3'17'0,"8"10"-17"16,-8-4 31-16,0 4-28 15,0 4 0-15,-4 6 2 16,0 5 0-16,0 6-7 16,4 7 1-16,0 4 4 15,4 0 0-15,4 3-2 16,-5-3 1-16,5 0-2 16,0-4 1-16,0-3-1 15,0-8 0-15,-4-3-5 16,0-6 0-16,0-5-8 15,-4 8 0-15</inkml:trace>
          <inkml:trace contextRef="#ctx0" brushRef="#br0" timeOffset="998.02">993 240 30 0,'4'-10'15'0,"8"6"-8"16,-12 4 16-16,3 4-21 15,-3-1 0-15,0 8 2 16,4-1 0-16,-4 8-4 15,0 3 0-15,0 0 4 16,0 7 0-16,0 4-1 16,0 4 0-16,0 2 0 15,0-2 0-15,4 2-1 16,0-2 0-16,0-1-1 16,0-7 1-16,0 0-1 0,0-3 0 15,0-7-1-15,4 3 1 0,-4-7-4 16,0-3 0-16,0-4-6 15,-4-4 1-15,-4 11-7 16,-4-7 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18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2F41DA4-79D0-486A-AB10-ABAA1F94434B}" emma:medium="tactile" emma:mode="ink">
          <msink:context xmlns:msink="http://schemas.microsoft.com/ink/2010/main" type="inkDrawing" rotatedBoundingBox="3654,8709 7817,8708 7818,11206 3655,11207" hotPoints="7669,8700 7779,10961 3768,11155 3658,8895" semanticType="enclosure" shapeName="Rectangle">
            <msink:sourceLink direction="with" ref="{7238EE89-CAED-4929-9169-CF0897D811AC}"/>
            <msink:sourceLink direction="with" ref="{F5F59563-2FD0-40E2-81E9-11BC0BD2CBBD}"/>
            <msink:destinationLink direction="with" ref="{CDE4EEF2-0474-4FE4-B822-C5F330AFA9ED}"/>
            <msink:destinationLink direction="to" ref="{D60D20F5-6F6A-4208-98EC-7250D4C69AFF}"/>
            <msink:destinationLink direction="from" ref="{F6DCAAFA-BA48-48FB-A2E4-103D1224ADED}"/>
          </msink:context>
        </emma:interpretation>
      </emma:emma>
    </inkml:annotationXML>
    <inkml:trace contextRef="#ctx0" brushRef="#br0">4-4 22 0,'-4'0'11'0,"4"4"-4"31,0-4 6-31,0 0-12 16,0 3 0-16,0 8 0 16,4-1 1-16,0 12-2 0,0-1 0 15,0 7 1-15,0 4 0 16,0 6 0-16,0 8 0 15,0-7 0-15,0 7 0 16,0 7 0-16,0 0 0 16,0 0 0-16,4 7 0 15,0 3-1-15,0-3 1 16,0 7-1-16,-1-3 1 16,-3-11-1-16,0 3 1 0,-4 4-1 15,0 4 1-15,4-8-1 16,-4 4 1-16,0 0 0 15,4-4 0-15,-4 1-1 16,0-1 1-16,-4-3-1 0,0 0 0 16,0-7 0-16,0 0 1 15,1 3-1-15,-1-3 0 16,4 0 0-16,0-7 0 16,4 0 0-16,-1 3 0 15,1 0 0-15,4-3 1 0,0-7-1 16,0 0 1-16,-4-1-1 15,0 1 1-15,0-4-1 16,-4-7 1-16,0 8-1 16,0-8 0-16,-4 0 0 15,4 0 1-15,0-7-1 16,-4-3 0-16,4-1 0 16,0-3 0-16,0 1 0 15,0-1 1-15,0-4-1 16,0-3 1-16,0 4-6 15,0-1 1-15,12-6-6 16,-4-8 0-16</inkml:trace>
    <inkml:trace contextRef="#ctx0" brushRef="#br0" timeOffset="-1137.35">16-36 20 0,'12'-7'10'0,"47"0"-6"15,-39 4 11-15,4-1-15 16,8 4 1-16,0 0 0 16,-5 0 0-16,5-3-2 15,8 3 1-15,0-4 1 16,3 1 0-16,1-1-1 0,3 1 1 0,-3-1-1 16,0 4 1-16,3 0-1 15,5 0 1-15,0 0-1 16,-9 0 0-16,1 0 0 15,8-3 1-15,-1-5-1 16,1 1 1-16,-1 0-1 16,5 0 1-16,-5 0-1 15,-3 4 1-15,0-1 0 16,-1 4 0-16,-3 0 0 16,4 0 1-16,-9 0-1 15,1 0 1-15,-4-3-1 0,-1-1 1 16,1-3-1-16,4 0 0 15,3 3-1-15,-3 1 1 16,0-1-1-16,0 4 1 31,-5 0 0-31,-3 0 0 16,8 0-1-16,-1 4 0 0,1-1 0 16,8-3 1-16,-5 0-1 15,-3-3 1-15,4-1-1 0,3 1 0 16,1-1 0-16,7 1 0 0,-3-4 0 15,0 3 0-15,7 4 0 16,1 0 0-16,3 4 0 16,-7-4 0-16,-5 0 0 31,5-4 1-31,3 1-1 16,5-1 0-16,3-3 0 15,-3 4 1-15,3-1-1 16,1 1 0-16,-1-1 0 15,-11 1 1-15,-4-5-1 16,3 5 0-16,1-1 0 0,-1 1 0 16,5-1 0-16,-5 1 0 15,1-1 0-15,-5 4 0 16,5 4 0-16,-4-1 1 0,-5 1-1 16,1-4 0-16,-8 0 0 15,-13 0 0-15,-3 0 0 16,-8-4 1-16,0 8-11 15,0-1 0 1</inkml:trace>
    <inkml:trace contextRef="#ctx0" brushRef="#br0" timeOffset="956.35">226 2261 27 0,'16'-4'13'0,"12"1"-10"16,-16-4 17-16,-4 3-19 15,4-3 0-15,4 0 0 16,7 0 1-16,5 0-3 16,4 0 1-16,4 0 1 15,-1 0 0-15,1 0-1 16,0 0 1 0,8 7-1-16,3-4 1 15,1 4 0-15,3 0 0 0,-7-7-1 16,0 0 1-16,7 0-1 15,1 4 1-15,-1-4 0 16,1-1 0-16,0 1-1 16,-1 4 0-16,5 3 0 15,7 0 1-15,-3-4-1 16,-13 4 0-16,9-3 0 16,0-1 0-16,-1 1 0 15,5-1 1-15,-1 1-1 16,-3-1 0-16,7 4 0 15,1 4 1-15,-1-4-1 16,1 0 0-16,-1 0 0 16,-3 0 0-16,3-4 0 15,1 4 1-15,-1 0-1 16,5 0 1-16,7-3-1 0,5 3 1 16,-13-4-1-16,-7 4 1 15,-1-7-1-15,1 4 0 16,-1-1 0-16,1 1 0 15,-1-1 0-15,5 0 0 0,-1 1 0 16,5 3 1-16,-9-4-1 16,-7 1 0-16,-1-1 0 15,1-3 0-15,0 4 0 16,-1-1 1-16,1 4-1 16,-5 0 0-16,-3 0 0 0,0 0 0 15,-5-3 0-15,9 3 0 16,-8 0 0-16,3 0 1 15,-3-4-1-15,4-3 0 16,-13 0 0 0,1 4 1-16,0-1-1 15,-4 0 1-15,-4 1-1 16,-1-4 0-16,1 3 1 16,-4 1 0-16,-4 3-3 15,0 0 1-15,-4 3-10 16,0-3 0-16</inkml:trace>
    <inkml:trace contextRef="#ctx0" brushRef="#br0" timeOffset="1997.16">4013-180 19 0,'4'7'9'0,"-8"10"0"0,4-10 3 0,4 4-11 16,-4 7 1-16,0 6 1 15,0 5 0-15,0 9-3 16,3 12 0-16,5-4 2 16,-4 0 1-16,0 6-1 15,0-2 0 1,4 3-1-16,0 7 1 15,0-4-1-15,0 4 0 16,0 7-1-16,0 0 1 16,0-3-1-16,-4 3 1 0,-4-7-1 15,0-7 1-15,0-8-1 16,0 5 1-16,0-1-1 16,0 4 1-16,0-7-1 15,0-7 1-15,0 7-1 0,0 0 1 16,0-4-1-16,4-3 1 15,0-4-1-15,0 0 0 16,0 1 0-16,-4-5 1 16,0 5-1-16,0 2 1 15,-4-6-1-15,0-7 0 16,0 3 0-16,4 0 0 16,0 4 0-16,0-4 1 0,0 4-1 15,0 0 0-15,0-8 0 16,0 1 1-16,0-4-1 15,0 8 1-15,0-1-1 16,0 0 1-16,4-3-1 16,0-1 0-16,0-2 0 15,0-1 1-15,0 3-1 16,4-6 0-16,-4-4 0 16,0 0 1-16,0-3 0 15,0-4 0-15,-1 0-1 16,-3-7 0-16,0 0-5 15,0-4 0-15,8-13-6 16,-4-4 0-16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1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0B69A86-167F-4A1A-AEC0-0B91D738C588}" emma:medium="tactile" emma:mode="ink">
          <msink:context xmlns:msink="http://schemas.microsoft.com/ink/2010/main" type="inkDrawing" rotatedBoundingBox="7798,9790 9818,9756 9819,9813 7799,9847" shapeName="Other"/>
        </emma:interpretation>
      </emma:emma>
    </inkml:annotationXML>
    <inkml:trace contextRef="#ctx0" brushRef="#br0">-4 49 26 0,'0'-3'13'0,"7"6"-7"15,-3-3 16-15,4-3-20 16,4 3 1-16,8 0 1 0,4 3 1 16,8-3-6-16,-5 0 0 15,13 0 4-15,8 0 0 16,-1 0-2-16,1 0 1 16,0-3-2-16,3 3 1 15,5 0-1-15,3 0 1 0,1 0-1 16,3 3 1-16,1-3-1 15,-1 4 1-15,-3-1-1 32,-5 1 1-32,-7 0-1 15,0 3 1-15,-1-7-1 0,5 0 0 16,3 0 1-16,1-4 0 16,8 1-1-16,-1-5 0 15,5 5 0-15,-5-4 1 16,-3 0-1-16,-13 3 1 15,-3 1-1-15,-8-1 0 0,-1 1 0 16,1-1 1-16,4 4-1 16,-1 0 0-16,-3 0 0 15,0-3 0-15,-4 3 0 16,-5 0 0-16,-3 0 0 0,-4 0 1 16,-4 0 0-16,-4 0 0 15,0 0 0-15,-4-4 1 0,-8 4-2 16,0 0 1-16,0 0-5 31,-4-3 1-31,0-4-11 16,0 3 1-16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10:53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DDC439-E279-40D9-B2F0-8AD48A957613}" emma:medium="tactile" emma:mode="ink">
          <msink:context xmlns:msink="http://schemas.microsoft.com/ink/2010/main" type="writingRegion" rotatedBoundingBox="4352,5486 11124,4996 11229,6451 4457,6941"/>
        </emma:interpretation>
      </emma:emma>
    </inkml:annotationXML>
    <inkml:traceGroup>
      <inkml:annotationXML>
        <emma:emma xmlns:emma="http://www.w3.org/2003/04/emma" version="1.0">
          <emma:interpretation id="{C77DFFD1-1DD6-4D93-ADF9-8594A065F994}" emma:medium="tactile" emma:mode="ink">
            <msink:context xmlns:msink="http://schemas.microsoft.com/ink/2010/main" type="paragraph" rotatedBoundingBox="4352,5486 11124,4996 11229,6451 4457,6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F79D8B-1244-439C-94F0-880A406C3618}" emma:medium="tactile" emma:mode="ink">
              <msink:context xmlns:msink="http://schemas.microsoft.com/ink/2010/main" type="inkBullet" rotatedBoundingBox="4352,5486 5079,5434 5155,6478 4428,6530"/>
            </emma:interpretation>
          </emma:emma>
        </inkml:annotationXML>
        <inkml:trace contextRef="#ctx0" brushRef="#br0">1010 758 19 0,'-12'-3'9'0,"4"10"-7"0,4-7 10 0,0 0-11 15,-4 3 1-15,0 4 0 16,-4 4 0-16,4 7-3 16,-3-4 0-16,-9 7 2 15,-8 11 1-15,-4 6-2 16,0-2 1-16,-3 17-1 15,11 0 1-15,8 7-1 16,-4 10 0-16,8-3 0 16,8 0 0-16,8 4 0 15,12-4 1-15,8-7-1 16,8-7 0-16,0-15 0 16,-1-6 1-16,5-14-1 0,8-11 1 15,3-4-1-15,5-10 0 16,-1-10 0-16,1-11 0 15,0-1-1-15,-5-10 1 16,1-6 0-16,-8-5 0 0,-9-10 0 16,1-7 0-16,-12 0 0 15,-8-3 0-15,-4 3 0 16,-8 7 1-16,-12 3-1 16,-4 4 1-16,-16 4-1 15,0 10 1-15,-3-3-1 16,-5 14 1-16,-4 6-1 15,1 8 1-15,-1 7-1 16,0 4 0-16,9 6-2 16,3 8 1-16,-4 10-6 15,4 0 0-15</inkml:trace>
        <inkml:trace contextRef="#ctx0" brushRef="#br0" timeOffset="375">1018 1273 23 0,'-4'-3'11'0,"4"13"-10"0,4-10 16 0,0 4-16 16,4 7 1-16,-4 3-1 16,0 7 1-16,4 4-3 15,0 3 1-15,0-4 1 16,0 8 0-16,-1 7-1 16,5 7 1-16,0-7 0 15,-4-4 0-15,0 0 0 16,0-3 1-16,0-4-1 15,-4 0 0-15,0-6-2 16,-4-8 0-16,0 0-7 16,4-4 1-16,4-6-2 15,0-4 1-15</inkml:trace>
      </inkml:traceGroup>
      <inkml:traceGroup>
        <inkml:annotationXML>
          <emma:emma xmlns:emma="http://www.w3.org/2003/04/emma" version="1.0">
            <emma:interpretation id="{653A59A4-B59E-4D47-AF7E-0EE514268C05}" emma:medium="tactile" emma:mode="ink">
              <msink:context xmlns:msink="http://schemas.microsoft.com/ink/2010/main" type="line" rotatedBoundingBox="5079,5545 11132,5107 11229,6451 5176,6889"/>
            </emma:interpretation>
          </emma:emma>
        </inkml:annotationXML>
        <inkml:traceGroup>
          <inkml:annotationXML>
            <emma:emma xmlns:emma="http://www.w3.org/2003/04/emma" version="1.0">
              <emma:interpretation id="{B267039A-AFE8-4CD4-B7FF-0478846523BF}" emma:medium="tactile" emma:mode="ink">
                <msink:context xmlns:msink="http://schemas.microsoft.com/ink/2010/main" type="inkWord" rotatedBoundingBox="5118,6084 5485,6057 5523,6586 5156,6612">
                  <msink:destinationLink direction="to" ref="{D60D20F5-6F6A-4208-98EC-7250D4C69AFF}"/>
                </msink:context>
              </emma:interpretation>
            </emma:emma>
          </inkml:annotationXML>
          <inkml:trace contextRef="#ctx0" brushRef="#br0" timeOffset="734.38">1530 1397 17 0,'-12'-7'8'0,"12"0"-7"0,4 0 13 16,0 0-13-16,-4 0 1 0,0 7 0 15,0 0 1-15,4 0-4 16,0 0 0-16,0 7 2 16,0 7 1-16,-4 0-1 15,0 7 0-15,0 0-1 16,0 7 1-16,0 8 0 16,0 6 0-16,0-3-1 15,0 0 1-15,4 3-1 16,-4-7 1-16,4-3-2 15,0-7 1-15,0-4-4 16,0-7 1-16,0-3-4 16,4-4 0-16</inkml:trace>
          <inkml:trace contextRef="#ctx0" brushRef="#br0" timeOffset="1468.77">1478 1700 16 0,'-16'4'8'0,"28"-15"-5"0,-12 11 10 0,8-3-11 16,0-1 0-16,0 1 1 15,0-1 0-15,4 1-5 16,4-5 1-16,8 1 2 16,3 0 1-16,5 0-2 15,0 0 1-15,0 0-1 16,-1 0 1-16,1 4-3 15,-4-1 1-15,-4 1-5 16,4-1 0-16</inkml:trace>
          <inkml:trace contextRef="#ctx0" brushRef="#br0" timeOffset="1140.62">1760 1369 12 0,'-4'-4'6'0,"12"-10"0"0,-8 14 5 16,0 0-10-16,0 0 0 0,0 0 1 15,0 4 1-15,0-1-3 16,0 8 0-16,-4 3 2 16,0 7 0-16,0 0-1 15,4 0 1-15,0 7-1 16,0 4 0-16,0 7-1 16,4-7 1-16,0 0-1 15,0 6 0-15,4 1 0 16,0 0 0-16,0-7 0 15,-4-4 1-15,0-3-1 16,0-8 0-16,0-3 0 16,-4 4 1-16,0-7-4 15,0-8 1-15,0-3-5 16,0-7 1-16</inkml:trace>
        </inkml:traceGroup>
        <inkml:traceGroup>
          <inkml:annotationXML>
            <emma:emma xmlns:emma="http://www.w3.org/2003/04/emma" version="1.0">
              <emma:interpretation id="{13294ADE-3987-4660-A0CD-914D3C305F4B}" emma:medium="tactile" emma:mode="ink">
                <msink:context xmlns:msink="http://schemas.microsoft.com/ink/2010/main" type="inkWord" rotatedBoundingBox="6012,5479 7571,5366 7624,6097 6065,6210"/>
              </emma:interpretation>
            </emma:emma>
          </inkml:annotationXML>
          <inkml:trace contextRef="#ctx0" brushRef="#br0" timeOffset="2334.13">2347 885 22 0,'-7'0'11'0,"18"-17"-13"0,-11 17 18 15,8-7-16-15,-4 0 1 16,4-8-1-16,0 15 0 15,0 4-6-15,0 0 0 0</inkml:trace>
          <inkml:trace contextRef="#ctx0" brushRef="#br0" timeOffset="2172.98">2477 1044 17 0,'-7'0'8'0,"10"7"-5"0,-3-3 10 16,0-1-12-16,0 8 1 0,-3 10 0 15,-1 7 1-15,0 7-4 16,4 8 0-16,0-4 2 16,0-8 0-16,0 1-1 15,0-4 1-15,0-7-3 16,0-3 0-16,0-7-4 16,0-4 0-1</inkml:trace>
          <inkml:trace contextRef="#ctx0" brushRef="#br0" timeOffset="2865.38">2748 977 12 0,'-8'4'6'0,"12"10"2"16,-4-11 4-16,0 4-11 16,0 7 1-16,0 0 0 15,0 8 1-15,0 2-4 16,0 12 0-16,0-1 2 0,4 4 1 15,0-8-2-15,-4-2 1 16,0-5-1-16,0-6 1 16,0-4 0-16,0-3 0 15,0-11-1-15,0-7 1 16,0-7-1-16,0-11 1 16,0-7-1-16,0-3 1 15,4 0-2-15,4 3 1 16,4-3 0-16,4 3 0 15,4 0-1-15,4 7 0 0,-1 4 0 16,1 7 1-16,4 7-1 16,-4 3 1-16,0 12 0 15,-5 6 0-15,-3 3 0 16,0 4 1-16,-8 8-1 16,0 6 1-16,-4 0 0 15,0 0 0-15,0 1-1 16,0-12 1-16,0-2-1 15,-4-5 1-15,4-6-5 16,-4-1 1-16,4-6-4 16,4-4 1-16</inkml:trace>
          <inkml:trace contextRef="#ctx0" brushRef="#br0" timeOffset="3209.14">3427 691 13 0,'-4'-7'6'0,"8"11"-2"0,-4-4 5 16,0 7-7-16,0 0 0 15,-4 3 1-15,0 12 1 16,0 2-5-16,-4 1 1 0,4 10 2 16,0 11 1-16,0 0-2 15,0 7 0-15,4 7 0 16,0 0 0-16,0 0-1 16,0 3 1-16,-4-6-1 15,0-15 0-15,0 0-5 16,4-13 0-16,0-5-1 15,4-2 0-15</inkml:trace>
          <inkml:trace contextRef="#ctx0" brushRef="#br0" timeOffset="3740.4">3221 1203 19 0,'4'-11'9'0,"19"-13"-7"0,-11 13 16 16,0 4-17-16,4 0 0 16,4 0 0-16,-8-4 1 15,8-3-3-15,3 7 1 16,9 0 0-16,4 3 1 16,4-3-3-16,-1 4 0 15,-3-1-5-15,-4 4 1 16,-4 4-1-16,-5-4 0 15,1 0 3 1,-56-21 4-16,76 60 1 16,-36-22 1-16,-4 1 4 15,-4 3 0-15,0 11 0 16,0-4 1-16,4-7-5 16,0 4 0-16,4-4-1 15,8 0 0-15,4-7 0 16,3-7 0-16,9-7-1 15,-4-7 1-15,4-3-1 16,-5-12 1-16,-3-6-1 16,-8-7 0-16,-4 0 0 15,-8-4 0-15,-8 7 0 16,-4 0 1-16,-8 4-1 16,-8 3 0-16,-3 8 0 15,-1 10 1-15,-4 7-1 16,-4 7 1-16,5 3-2 15,3 8 1-15,8 3-4 16,12 11 0-16,16 0-3 0,20-8 0 16</inkml:trace>
        </inkml:traceGroup>
        <inkml:traceGroup>
          <inkml:annotationXML>
            <emma:emma xmlns:emma="http://www.w3.org/2003/04/emma" version="1.0">
              <emma:interpretation id="{9C373C01-7522-42B4-9C47-37BAC73CA5B8}" emma:medium="tactile" emma:mode="ink">
                <msink:context xmlns:msink="http://schemas.microsoft.com/ink/2010/main" type="inkWord" rotatedBoundingBox="8094,5327 11132,5107 11229,6451 8191,6671"/>
              </emma:interpretation>
            </emma:emma>
          </inkml:annotationXML>
          <inkml:trace contextRef="#ctx0" brushRef="#br0" timeOffset="4381.03">4677 931 18 0,'-4'-25'9'0,"0"1"-6"0,0 17 12 16,-4 7-13-16,0 0 0 16,-4 3 0-16,-7-3 1 15,-5 4-4-15,-4 3 0 16,0 3 2-16,4 5 1 15,9 6-2-15,3 3 0 16,12-2-1-16,12-1 1 16,11 3-1-16,-3 5 1 0,8-1-1 15,0-3 0-15,4 3 1 16,-5-4 0-16,-3-2 1 16,-8-1 0-16,-8-4-1 15,-8 5 1-15,-12-12 0 16,-4 4 0-16,-4 0 0 15,-11-3 0-15,-1-4-1 16,-4-3 1-16,4-1-3 16,1-3 1-16,11 0-7 15,8-3 1-15</inkml:trace>
          <inkml:trace contextRef="#ctx0" brushRef="#br0" timeOffset="4912.29">4955 981 25 0,'-12'0'12'0,"4"3"-15"0,8 1 19 16,-4 3-15-16,0 7 0 15,0-4 0-15,0 4 1 16,4 4-3-16,8 0 1 15,0 3 0-15,4-3 1 16,12-11-1-16,0-7 1 16,3-4-1-16,5-3 0 15,4-7 0-15,-8-7 0 0,-5-4 0 16,-3 0 0-16,-4 4 0 16,-4 4 0-16,0 6 0 15,-4 0 1-15,-8 11-1 16,4 7 1-16,-4 8-1 15,4 6 1-15,0 18-1 16,-4 10 1-16,4 11-1 16,-4 14 0-16,0-3 0 15,-4 6 1-15,0 1 0 16,-4 6 0-16,-4-13-1 16,0 0 1-16,-4-11 0 15,-8-8 0-15,-3-9 0 16,-5-4 1-16,-4-11-1 15,-4-11 0-15,1-10-1 16,-1-7 1-16,0-7-1 16,1-7 0-16,3-3-3 0,4-8 1 15,1-10-3-15,11 6 0 16,8 1-4-16,8 0 0 16</inkml:trace>
          <inkml:trace contextRef="#ctx0" brushRef="#br0" timeOffset="5350.13">5634 871 25 0,'-25'-14'12'0,"9"21"-14"16,12-7 21-16,-4 4-19 16,-4-1 1-16,-4 1-1 15,4-4 1-15,0 3-2 32,4 8 1-32,4 3 0 15,4 4 0-15,4 3 0 16,4 7 0-16,0-7-1 15,4 4 1-15,4 7 0 16,-4-1 0 0,4 5 0-1,-8-8 1-15,-8 0 1 0,-8-3 0 16,-8-8 0-16,-4-6 0 16,-8-7 0-16,-5-8 0 15,-3-3-2-15,0 0 0 16,4-4-2-16,3 1 0 15,9-1-4-15,4 4 1 16,4-4-4-16,16-3 1 16</inkml:trace>
          <inkml:trace contextRef="#ctx0" brushRef="#br0" timeOffset="6037.64">5824 1108 21 0,'8'-7'10'0,"4"-11"-7"0,0 14 9 0,4 1-11 16,12-4 0-16,3-4 0 15,9-3 0-15,4 0-1 16,-1-7 0-16,1 0 1 16,0-1 0-16,-1 1-1 15,-3 7 1-15,-8 0 0 16,-9 0 0-16,-7 0 0 16,-8 0 0-16,-8 3 0 15,-4 4 1-15,-8-3-1 16,-3 17 1-16,-1-4-1 15,0 1 1-15,0 10-1 16,4 7 1-16,0 7-2 16,8 0 0-16,4 4 0 15,4-4 0-15,12 4 0 16,4-4 0-16,8-3-2 0,3-7 0 16,5-8-6-16,-8-13 0 15</inkml:trace>
          <inkml:trace contextRef="#ctx0" brushRef="#br0" timeOffset="5662.63">6034 501 22 0,'0'-7'11'0,"8"10"-11"15,-8-3 18-15,0 7-17 16,0 11 1-16,0 7 2 15,0 6 0-15,0 8-5 16,-4 18 0-16,-4-4 3 16,1 14 1-16,3 3-2 15,0 1 1-15,4-1-1 0,0-6 0 16,0-4-3 0,0-11 1-16,4-7-8 0,0-10 1 15</inkml:trace>
          <inkml:trace contextRef="#ctx0" brushRef="#br0" timeOffset="6711.04">6689 716 21 0,'0'4'10'0,"4"24"-5"0,-4-21 11 0,-4 10-16 16,0 1 1-16,0 7 0 15,0 7 1-15,0 10-3 16,0-3 1-16,4-8 1 16,0 1 0-16,0 0-1 15,0-7 1-15,0-8-1 16,0 1 1-16,4-8-1 16,4-13 0-16,4-1 0 15,0-6 0-15,4-11-1 16,4-8 1-16,4-6-1 15,-1 7 0-15,9-4 0 16,4 0 0-16,0 1 0 16,-5-1 0-16,-3 14 1 15,-4 4 0-15,0 4 0 16,-8 10 0-16,0 3 1 0,-8 15 0 16,-1-4 0-16,-3 4 1 15,-4 6 0-15,0 4 0 16,0 1-1-16,0-1 1 15,-4-3-1-15,4-4 1 16,0 0-1-16,0-3 0 16,0-4 0-16,4-4 0 15,0-10-1-15,-4 0 1 16,8-10-1-16,4-8 0 16,4-10 0-16,8 0 1 0,4-1-2 15,3 1 1-15,5-7-1 16,0 0 1-16,-4-1-1 15,-1 8 0-15,-7 3 0 16,0 8 0-16,-4 6 1 16,-8 1 0-16,0 10 0 15,-4 7 0-15,-4 10 0 16,0 8 1-16,-4 0 0 16,4 10 1-16,0 11-1 15,-1-7 0-15,1-4 0 16,4 4 0-16,4-1-2 15,0-6 0-15,4-7-9 16,8-7 1-16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11:27.622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4CAB7D-6DB3-4C0D-82C1-93FDB0D8BD5E}" emma:medium="tactile" emma:mode="ink">
          <msink:context xmlns:msink="http://schemas.microsoft.com/ink/2010/main" type="inkDrawing" rotatedBoundingBox="2327,4090 14565,14794 14310,15085 2073,4381" semanticType="callout" shapeName="Other">
            <msink:sourceLink direction="with" ref="{CE39A5F7-DBD1-4D5A-89F7-80DCF2504435}"/>
          </msink:context>
        </emma:interpretation>
      </emma:emma>
    </inkml:annotationXML>
    <inkml:trace contextRef="#ctx0" brushRef="#br0">23 1 18 0,'-20'-14'9'0,"12"17"-7"16,8-3 10-16,0 4-12 15,4-1 1-15,0 8 1 16,4 0 0-16,8-1-2 16,-4 4 0-16,4 0 2 15,4-3 1-15,0 3-1 16,3 0 1-16,1 4-1 16,4 7 1-16,8-1-1 15,0 4 0-15,3 1 0 0,5 2 0 16,-4 12-1-16,-1-4 0 15,5 10 0-15,4-7 0 16,3 11 0-16,5 7 0 16,-1-14-1-16,5 10 1 15,3 8 0-15,5-8 0 16,-5 11-1-16,5 0 1 16,3 4-1-16,5 3 1 15,3 0-1-15,4-7 1 0,5 7-1 16,-9-7 0-16,0 11 0 15,-15-22 1-15,35 29-1 16,4 0 0-16,0 3 0 16,1-7 0-1,46 60 0 1,-3 0 1-16,-8-10-1 16,-16-8 1-16,-8-3-1 15,8 0 1-15,4 4-1 16,8-4 1-16,-8-8-1 15,-4 8 0-15,12-7 0 16,8 4 1-16,0 10-1 16,-12-14 0-16,12 7 0 15,-4 3 0-15,4 4 0 16,-8 7 0-16,3 0 0 16,1-7 0-16,12 21 0 0,-8-7 0 15,0 1 0-15,0 2 0 16,8 1 0-16,-1-1 0 15,-3 1 0-15,4-4 0 16,8-7 0-16,-4 11 1 16,-1-4-1-16,1-7 0 15,8 11 0-15,-4-8 1 16,-1 4-1-16,5 1 0 16,4-5 0-16,-8 1 1 15,3 3-1-15,5 0 0 0,0-7 0 16,-13 0 0-16,9-3 0 15,12-1 0-15,-5 4 0 16,-19-10 0-16,4 3 0 16,8 0 1-16,-1 3-1 15,-15-3 0-15,0-10 0 16,8-1 0-16,-8 0 0 16,-4-3 0-16,-4-3 0 15,3 10 1-15,-3-18-1 16,-4 0 0-16,-16 0 0 15,8-6 0-15,-8-1 0 16,4-3 1-16,-4-1-1 16,-15-9 0-16,-9-5 0 15,-4-3 0-15,-4 0 0 16,1-14 1-16,-9 0-1 16,-3-3 0-16,-1-1 0 0,-11-6 1 15,-9 2-1-15,-7-9 0 16,-5-4 0-16,-7-4 0 15,-8-3 0-15,-4-4 0 16,-4-7 0-16,-1-3 1 16,-3-1-1-16,-4-6 0 15,0-4-1-15,0-7 0 16,0-11-2-16,4-6 0 16,0-15-9-16,7-21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1:00:17.7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1FA057-D9C2-4C34-84F2-FBA4FB3A1607}" emma:medium="tactile" emma:mode="ink">
          <msink:context xmlns:msink="http://schemas.microsoft.com/ink/2010/main" type="writingRegion" rotatedBoundingBox="18943,8682 20119,9490 19946,9743 18769,8936">
            <msink:destinationLink direction="with" ref="{420B0F9A-47B5-4A61-828E-C7F80D61026A}"/>
          </msink:context>
        </emma:interpretation>
      </emma:emma>
    </inkml:annotationXML>
    <inkml:traceGroup>
      <inkml:annotationXML>
        <emma:emma xmlns:emma="http://www.w3.org/2003/04/emma" version="1.0">
          <emma:interpretation id="{56110EBB-87E0-4248-9F5F-EC37D4AA6B55}" emma:medium="tactile" emma:mode="ink">
            <msink:context xmlns:msink="http://schemas.microsoft.com/ink/2010/main" type="paragraph" rotatedBoundingBox="18943,8682 20119,9490 19946,9743 18769,8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08A96-BF23-4076-ADAD-88A43C9B19BD}" emma:medium="tactile" emma:mode="ink">
              <msink:context xmlns:msink="http://schemas.microsoft.com/ink/2010/main" type="line" rotatedBoundingBox="18943,8682 20119,9490 19946,9743 18769,8936"/>
            </emma:interpretation>
          </emma:emma>
        </inkml:annotationXML>
        <inkml:traceGroup>
          <inkml:annotationXML>
            <emma:emma xmlns:emma="http://www.w3.org/2003/04/emma" version="1.0">
              <emma:interpretation id="{38D015B5-D176-4ED6-87FD-C87E5892CDC1}" emma:medium="tactile" emma:mode="ink">
                <msink:context xmlns:msink="http://schemas.microsoft.com/ink/2010/main" type="inkWord" rotatedBoundingBox="18943,8682 20119,9490 19946,9743 18769,8936"/>
              </emma:interpretation>
            </emma:emma>
          </inkml:annotationXML>
          <inkml:trace contextRef="#ctx0" brushRef="#br0">77-41 16 0,'-8'0'8'0,"4"7"-5"16,0-7 7-16,0 4-9 15,-4-1 0-15,4 4 1 16,-4 0 0-16,0 4-3 15,0-1 1-15,4 1 1 16,0 0 1-16,0-1-2 16,4-3 1-16,0 0-1 15,4-3 1-15,0-1-1 16,4-3 0-16,0-3 0 16,4-1 0-16,0-3 0 15,0 0 1-15,-4-3-1 16,0-1 1-16,0 0-1 15,-4-3 0-15,-4 4 0 16,0-1 1-16,-4 8 0 0,0-4 0 16,0-1-1-16,0 5 1 15,0-1-1-15,-4 4 1 16,4 4-1-16,0-1 1 16,0 5-1-16,4-1 0 15,0 0 0-15,4 0 0 16,4 0 0-16,0 0 0 15,0-4 0-15,4-3 0 16,0-3 0-16,0-4 0 16,-1-4 0-16,-3 4 1 0,0 4-1 15,-4-8 1-15,-4 4-1 16,-4 3 1-16,-4 1-2 16,0 6 0-16,0 4-6 15,5 8 0-15</inkml:trace>
          <inkml:trace contextRef="#ctx0" brushRef="#br0" timeOffset="-3779.92">101 8 12 0,'-4'-7'6'0,"4"7"-3"16,0 0 7-16,-4 0-9 15,-4 0 0-15,0 4 1 16,0 3 1-16,-4 3-4 16,0 1 1-16,0-4 2 15,4 4 0-15,0-4-1 16,0 0 1-16,4 0-2 15,0 0 1-15,4 0-1 16,0 0 0-16,8-3 0 16,0-1 0-16,4 1 0 15,-4-1 1-15,4-6-1 0,0-4 0 16,0 0 1-16,0-4 0 16,-4 0-1-16,-4 1 1 15,-4-1-1-15,-4 1 1 16,0 3 0-16,-4-1 0 15,4 5-1-15,-4 3 1 16,0 0-1-16,0 3 1 16,4 1-1-16,0 3 0 15,4 4 0-15,0-1 0 0,4-3 0 16,4 0 0-16,4 0 0 16,0-3 0-16,0-1 0 15,0-6 1-15,0-1-1 16,-5-3 1-16,1 0 0 15,-4-3 0-15,-4-1-1 16,0 4 1-16,-4 0-1 16,0 3 0-16,-3 4-7 15,-1 4 0-15,12 3-1 16,0-3 1-16</inkml:trace>
          <inkml:trace contextRef="#ctx0" brushRef="#br0" timeOffset="-2407.54">974 552 17 0,'-8'3'8'0,"16"-13"-7"0,-8 10 13 16,0 0-12-16,0 0 1 16,0 0 1-16,0 0 0 0,4-4-5 15,-4 4 0-15,0 0 3 16,4 4 1-16,0-1-2 15,-4 1 0-15,4-1-1 16,4 4 1-16,-4 0-1 16,4 0 0-16,3 4 0 15,5 0 1-15,0 3-1 16,4 0 0-16,0 0 0 16,0 0 0-16,-4 0 0 15,-1 0 0-15,1 0 0 16,-4 0 0-16,0-3 0 15,0 0 0-15,0-4 0 16,-4 0 1-16,-4-4-1 16,0 1 1-16,-4 3-1 15,0-4 1-15,-4 4-1 16,0 0 1-16,-4 8-1 16,4-8 1-16,0 3-1 15,-4 4 1-15,-4-3-1 16,0 7 0-16,0-1 0 15,-4-6 0-15,1 6 0 16,3-3 0-16,4 1-1 0,0-5 1 16,0 1-5-16,0-4 0 15,8 0-4-15,0-7 1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11:31.53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E4EEF2-0474-4FE4-B822-C5F330AFA9ED}" emma:medium="tactile" emma:mode="ink">
          <msink:context xmlns:msink="http://schemas.microsoft.com/ink/2010/main" type="inkDrawing" rotatedBoundingBox="2308,15087 14988,4005 15057,4084 2377,15165" semanticType="callout" shapeName="Other">
            <msink:sourceLink direction="with" ref="{12F41DA4-79D0-486A-AB10-ABAA1F94434B}"/>
            <msink:sourceLink direction="with" ref="{79C9E0C6-6E5F-4843-9C13-8204CC516639}"/>
          </msink:context>
        </emma:interpretation>
      </emma:emma>
    </inkml:annotationXML>
    <inkml:trace contextRef="#ctx0" brushRef="#br0">-5 11068 20 0,'-4'-14'10'0,"16"7"-8"0,-5 0 10 31,25-18-11-31,8 4 0 0,4 0 0 15,7-14 1-15,1-4-3 16,-5 0 1-16,5-3 1 16,4-8 0-16,3-3 0 15,9 4 0-15,3-7 0 16,4-8 1-16,5 8 0 16,-1-15 0-16,8-3 0 15,9-21 0-15,15 0 0 16,4-4 0-16,-4-7-1 15,12-7 0-15,4-3-1 16,16-1 1-16,-12-10-1 16,12 4 0-16,8-18 0 15,11 7 1-15,-15-8-1 16,12-2 1-16,16-4-1 16,-9-8 1-16,-3 5-1 15,8 3 1-15,15-8 0 16,-19-6 0-16,7 0 0 15,13 3 0-15,-12 0 0 0,-1 1 0 16,13-15 0-16,7 7 0 16,-7-11 0-16,11 1 0 15,9 7-1-15,-13-8 0 16,8 4 0-16,5-6 0 16,-9 6 0-16,-3 0 0 15,11 0 0-15,-11 0 0 16,-1 0 0-16,8-7 0 15,-11 7 0-15,7 1 0 0,1 2 0 0,-9 1 1 16,1 3-1-16,7 0 0 16,-7 11 0-16,-9-7 0 15,-3 3 0-15,11 4 1 16,-19 7-1-16,-4-4 0 16,7 4 0-16,-3 10 1 0,-12-3-1 15,-4 4 0-15,-1 3 0 16,5 7 1-16,-12 7-1 15,4-7 0-15,-8 3 0 16,7 4 0-16,-15 4 0 16,-4 6 0-16,-8 15 0 15,-4-4 0-15,1 11 0 16,-13 3 0-16,-4 11 0 16,-20-14 0-16,-7 18 0 15,-5-1 1-15,0 4-1 16,-3 4 0-16,-5 10 0 15,-3 0 0-15,-4 3 0 16,-5 1 1-16,-3 0-1 16,-1 6 0-16,-7 1 0 15,-4 3 0-15,-4 4 0 16,-5 3 1-16,-7 0-1 16,0 8 0-16,-4 6-5 0,-8 4 1 15,-8 14-7-15,-4 14 0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11:33.206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625F83-24E9-4C9A-AFC5-9A42012E1BFB}" emma:medium="tactile" emma:mode="ink">
          <msink:context xmlns:msink="http://schemas.microsoft.com/ink/2010/main" type="writingRegion" rotatedBoundingBox="15411,4721 21745,4397 22009,9553 15675,9877"/>
        </emma:interpretation>
      </emma:emma>
    </inkml:annotationXML>
    <inkml:traceGroup>
      <inkml:annotationXML>
        <emma:emma xmlns:emma="http://www.w3.org/2003/04/emma" version="1.0">
          <emma:interpretation id="{6A532C28-E88F-4E80-8681-27CF58938157}" emma:medium="tactile" emma:mode="ink">
            <msink:context xmlns:msink="http://schemas.microsoft.com/ink/2010/main" type="paragraph" rotatedBoundingBox="15677,4680 21751,4415 21800,5535 15726,5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0B31B-44B9-4898-BFE9-8D4040275244}" emma:medium="tactile" emma:mode="ink">
              <msink:context xmlns:msink="http://schemas.microsoft.com/ink/2010/main" type="line" rotatedBoundingBox="15677,4680 21751,4415 21800,5535 15726,5800"/>
            </emma:interpretation>
          </emma:emma>
        </inkml:annotationXML>
        <inkml:traceGroup>
          <inkml:annotationXML>
            <emma:emma xmlns:emma="http://www.w3.org/2003/04/emma" version="1.0">
              <emma:interpretation id="{79C9E0C6-6E5F-4843-9C13-8204CC516639}" emma:medium="tactile" emma:mode="ink">
                <msink:context xmlns:msink="http://schemas.microsoft.com/ink/2010/main" type="inkWord" rotatedBoundingBox="15677,4680 21751,4415 21800,5535 15726,5800">
                  <msink:destinationLink direction="with" ref="{CDE4EEF2-0474-4FE4-B822-C5F330AFA9ED}"/>
                </msink:context>
              </emma:interpretation>
            </emma:emma>
          </inkml:annotationXML>
          <inkml:trace contextRef="#ctx0" brushRef="#br0">87 13 13 0,'0'-14'6'0,"0"32"2"0,0-25 6 16,0 7-12-16,0 0 1 15,0 3 0-15,-4 8 1 16,1 7-5-16,-1 6 1 16,0 4 3-16,0 15 0 15,0 10-1-15,0 7 0 16,0 7-1-16,0 0 1 16,0-4-1-16,-4 1 0 15,4-4-1-15,0-4 1 16,0-10-1-16,0-4 0 0,0-3 0 15,0-7 1-15,0-7-4 16,0-11 1-16,0-4-7 16,0-3 1-16</inkml:trace>
          <inkml:trace contextRef="#ctx0" brushRef="#br0" timeOffset="698.39">-131 433 22 0,'-12'-7'11'0,"16"18"-11"15,-4-11 16-15,8 0-15 16,4 0 0-16,4 0 0 16,8 0 1-16,7 0-2 15,9-4 0-15,4 4 1 16,7-3 1-16,1-1-2 16,4 4 0-16,-5 0-5 15,1-3 1-15,-9 6-3 16,1 1 0-16</inkml:trace>
          <inkml:trace contextRef="#ctx0" brushRef="#br0" timeOffset="401.51">-143 38 20 0,'-4'-4'10'0,"0"-13"-8"16,4 17 10-16,0 0-10 16,0 0 0-16,4-4 1 15,4 1 1-15,4 3-5 16,4-4 1-16,8-3 3 16,19 4 0-16,5-4-2 15,16 0 0-15,7-4 0 16,4 4 1-1,29-11-2 1,-13 1 1-16,-12 3-2 16,-7 3 0-16,-17 4-3 0,-11 3 1 15,-16 8-5-15,-16 14 0 16</inkml:trace>
          <inkml:trace contextRef="#ctx0" brushRef="#br0" timeOffset="1104.63">568 387 14 0,'-24'7'7'0,"12"4"-4"0,8-4 9 16,4 0-11-16,-4 4 1 15,0 3 1-15,0 7 1 0,0 7-5 16,0 0 1-16,0-3 2 16,4 3 1-16,4 0-2 15,4 4 1-15,4-4-1 16,8-3 0-16,4-7-1 16,7-8 1-16,5-3-1 15,0-10 1-15,0-8-1 16,-1-6 1-16,5 6-1 15,0-14 0-15,-9-6 0 16,-3-5 0-16,-8 1 0 16,-8-7 1-16,-12-1-1 15,-8 1 0-15,-4 7 0 16,-8 3 1-16,-8 7-1 16,-3 8 1-16,-5 6-1 15,0 11 1-15,1 4-1 16,3 6 0-16,4 4-2 15,4 4 0-15,8 3-5 0,4 7 0 16</inkml:trace>
          <inkml:trace contextRef="#ctx0" brushRef="#br0" timeOffset="1620.27">1183 352 12 0,'4'-4'6'0,"4"19"3"15,-8-15 1-15,0 7-8 16,0 3 0-16,0 4 2 16,0 4 1-16,0 10-6 15,0 4 0-15,-4 0 4 16,4-4 0-16,0 0-2 16,0 0 1-16,0 4-1 15,4-7 0-15,0-8 0 16,0-2 1-16,0-8-1 0,-4-7 0 15,0-7 0-15,0-1 0 16,0-2 0-16,0-11 0 16,0-7-1-16,0-1 1 15,0 1-1-15,0-4 0 16,4-3 0-16,4 0 0 16,3-1-1-16,5 1 1 15,4 0-1-15,-4 7 1 16,4 7-1-16,0-1 1 15,-4 8-1-15,3 0 1 16,-3 4-4-16,0 3 1 0,0 10-5 16,8 8 0-16</inkml:trace>
          <inkml:trace contextRef="#ctx0" brushRef="#br0" timeOffset="2354.66">1834-114 19 0,'-8'-10'9'0,"12"6"-9"0,-4 4 11 16,0 0-10-16,4 0 0 15,0 4 2-15,-4 3 0 16,0 3-4-16,0 12 1 16,0-8 2-16,0 14 1 15,0 7-2-15,-4 7 1 16,0 4-2-16,4 11 1 15,0 6 0-15,0-3 0 16,-4 4-1-16,0-8 1 16,-4-3-1-16,4-7 1 0,0-14-1 15,0-8 1-15,0-2-1 16,0-8 1-16,4 0-1 16,0-7 1-16,0-7 0 15,8-11 0-15,0-6-1 16,0-8 1-16,4-3-1 15,4-8 1-15,-1 1-2 16,9-4 1-16,4 1-1 16,0 6 1-16,4 4-1 15,-5 6 1-15,5 1-1 16,4 11 0-16,-4 6 0 16,-1 11 1-16,1 7 0 15,4 15 0-15,-8-1 0 16,-5 4 1-16,-7-1 0 15,-4 1 1-15,-8 0 0 16,-8 7 0-16,-8-8 0 0,-12-6 0 16,-3 0-1-16,-9-8 1 15,-4-3-1-15,-3 1 0 16,-5-8-1-16,4-7 0 16,5 3-1-16,3 1 1 15,4-15-2-15,8-3 0 16,9 3-2-16,3-6 1 15,8 3-7-15,4 0 1 16</inkml:trace>
          <inkml:trace contextRef="#ctx0" brushRef="#br0" timeOffset="2698.42">2572 130 20 0,'-4'-4'10'0,"16"1"-8"15,-8 3 12-15,0 3-12 16,0 8 0-16,0 3 2 15,-4 0 0-15,0 14-5 16,0 8 1-16,4-1 3 16,-4 11 0-16,4-8-2 0,-4 1 1 15,4-3-1-15,0-1 0 16,0-3-1-16,-4-4 0 16,0-4-4-16,0-9 0 15,0-1-4-15,0-7 0 16</inkml:trace>
          <inkml:trace contextRef="#ctx0" brushRef="#br0" timeOffset="2932.79">2588-170 25 0,'-4'3'12'0,"8"-10"-15"15,-4 7 19-15,0 0-17 16,0 0 1-16,4 0-8 16,4 7 1-16,0 4 5 15,0 0 0-15</inkml:trace>
          <inkml:trace contextRef="#ctx0" brushRef="#br0" timeOffset="3792.18">3457-424 12 0,'0'-7'6'0,"24"35"0"16,-20-14 7-16,0 4-11 15,0 10 1-15,0 11 1 16,-4 0 1-16,-4 6-6 15,0 5 0-15,0 3 3 16,-4 3 1-16,0 8-2 0,4-1 0 31,4 25-1-31,0-17 1 16,-4-8-1-16,4-13 0 16,0-8 0-16,-4-7 1 15,0-13-1-15,4-5 1 16,0-3-1-16,0-10 0 15,-4-1 0-15,4-10 0 16,0-3-1-16,-4-8 1 16,4-3-1-16,-4-4 1 15,0-10-1-15,0 3 0 0,-4 4 0 16,-4-4 1-16,0 4 0 16,0 0 0-16,-3 0-1 15,-5 3 1-15,0 4 0 16,-8 3 0-16,0 4 0 15,1 7 0-15,-1 3-1 16,0 8 1-16,0 3-1 16,0 4 1-16,1 3 0 15,3 3 1-15,4 1-1 16,4 7 0-16,4 6 0 16,4 5 1-16,4 3-1 15,4-1 1-15,4 1-1 16,4-4 1-16,4 1-1 15,4-1 1-15,4-3 0 16,4-8 0-16,7-6-1 16,5-4 1-16,8-7-1 15,3-7 1-15,9-7-8 16,-4-3 0-16,3 3-1 0,-3-4 1 16</inkml:trace>
          <inkml:trace contextRef="#ctx0" brushRef="#br0" timeOffset="4573.43">4334-438 22 0,'-4'0'11'0,"12"3"-14"16,-4 1 21-16,-4-1-16 15,0 4 0-15,0 8 1 16,-4 6 1-16,4 7-5 16,0 4 1-16,0 10 3 15,-4 4 0-15,0 7-2 16,-4-4 1-16,0 8-2 0,0 3 1 16,0 0-1-16,4 3 0 15,0-3 0-15,4-7 0 16,0-7 0-16,4 0 0 15,0-8 0-15,0-9 1 16,0-12-1-16,0 1 0 16,-4-7 0-16,0-8 0 15,0-3-2-15,0-3 1 16,-4-5-1-16,0-6 0 0,0-3 0 16,-4-8 0-16,0 4 0 15,-4-7 0-15,1-1 0 16,-1-2 1-16,0 6 0 15,0 0 1-15,-8 4 0 16,0 0 0-16,-4 3 0 16,-7 4 0-16,-5 4 0 15,4 6 1-15,0 4-1 16,-3 7 0-16,3 4 0 16,0 3 0-16,0 7 0 15,1 4 0-15,7 3 0 16,4 4 0-16,8 10 0 15,4-10 1-15,8 0-1 16,4-1 1-16,4 1-1 16,4 0 1-16,4-4-1 15,0-3 1-15,8-1-1 16,3-2 1-16,5-8-1 16,4-4 0-16,3-6-4 0,1-8 1 15,0 4-4-15,4-3 1 16</inkml:trace>
          <inkml:trace contextRef="#ctx0" brushRef="#br0" timeOffset="5042.2">4652 401 11 0,'19'-14'5'0,"25"-17"-4"15,-32 23 3-15,4-9-4 16,-4 3 1-16,8-7 2 16,-5-1 1-16,9 1-4 15,-4 4 0-15,12-12 2 16,-8 8 0-16,3-7 0 16,-7 7 0-16,-4-4-2 15,0 7 1-15,-8-3-1 16,-4 4 0-16,-12-1 0 15,4 4 1-15,-8 0-1 16,0 3 1-16,-4 4 0 16,0 0 0-16,-3 11 0 15,3-1 0-15,-4 4 0 0,4 0 1 16,-8 14-1-16,4-6 1 16,-3 13-1-16,7-4 1 15,-4 12-1-15,4-8 0 16,12 18-1-16,0-11 1 15,12 7-1-15,8-6 1 16,0-1-1-16,4-10 1 16,7-8-1-16,9-3 1 15,8-7-2-15,-9 1 0 16,13-12-7-16,-4 4 1 16</inkml:trace>
          <inkml:trace contextRef="#ctx0" brushRef="#br0" timeOffset="5589.08">5433-8 17 0,'-4'4'8'0,"4"6"-4"15,0-10 8-15,-4 11-10 16,4-4 0-16,0 14 2 16,0-3 0-16,0 21-5 15,0-11 0-15,-4 18 3 16,4-11 1-16,0 14-2 0,0-6 1 16,0 2-2-16,0-6 1 15,4-11-1-15,-4-3 1 16,0-11 0-16,0 0 0 15,8-14-1-15,-8 0 0 16,4-14 0-16,0 4 0 16,4-26 0-16,0 12 0 15,8-26-1-15,-4 12 0 16,12-22 0-16,-4 17 1 16,15 1-1-16,-3 10 1 15,4 0-1-15,-8 8 1 0,15 3-1 16,-11 3 1-16,4 7 0 15,-5 4 0-15,1 7 0 16,-8 0 1-16,0 14 0 16,-4-3 0-16,-8 14 0 15,-1-4 1-15,-7 14-1 16,-4-7 1-16,0 15 0 16,0-8 0-16,0 7-1 15,0-6 0-15,4-1-3 16,0-7 0-16,-4 0-7 15,0-7 0-15</inkml:trace>
        </inkml:traceGroup>
      </inkml:traceGroup>
    </inkml:traceGroup>
    <inkml:traceGroup>
      <inkml:annotationXML>
        <emma:emma xmlns:emma="http://www.w3.org/2003/04/emma" version="1.0">
          <emma:interpretation id="{47083325-E304-4D24-AD2D-C9A65A311051}" emma:medium="tactile" emma:mode="ink">
            <msink:context xmlns:msink="http://schemas.microsoft.com/ink/2010/main" type="paragraph" rotatedBoundingBox="15068,9397 17777,5927 19004,6884 16294,10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37AB8-9B59-4C83-A0C4-58D3C460D866}" emma:medium="tactile" emma:mode="ink">
              <msink:context xmlns:msink="http://schemas.microsoft.com/ink/2010/main" type="line" rotatedBoundingBox="15068,9397 17777,5927 19004,6884 16294,10355"/>
            </emma:interpretation>
          </emma:emma>
        </inkml:annotationXML>
        <inkml:traceGroup>
          <inkml:annotationXML>
            <emma:emma xmlns:emma="http://www.w3.org/2003/04/emma" version="1.0">
              <emma:interpretation id="{3616FA85-8163-467E-92D6-EC22FB85EF29}" emma:medium="tactile" emma:mode="ink">
                <msink:context xmlns:msink="http://schemas.microsoft.com/ink/2010/main" type="inkWord" rotatedBoundingBox="15068,9397 17777,5927 19004,6884 16294,10355"/>
              </emma:interpretation>
            </emma:emma>
          </inkml:annotationXML>
          <inkml:trace contextRef="#ctx0" brushRef="#br0" timeOffset="7964.35">-226 3873 18 0,'-4'-11'9'0,"36"-3"-9"16,-20 7 13-16,0-4-12 16,3-3 0-16,13 4 0 15,8-1 1-15,15 1-2 16,1 2 0-16,0 5 1 0,3 6 0 15,1 12-1-15,-5 6 1 16,1 10-1-16,-12 5 1 16,-9 17-1-16,-7 7 0 15,-12 0 0-15,-16 10 0 16,-12-6 0-16,-11 3 1 16,-9 7-1-16,-4-7 0 15,-8 3 0-15,1 1 1 16,-1-11-1-16,1 3 0 15,3-10 0-15,4-3 0 16,5-11 0-16,-5-4 1 0,12-11-1 16,4-2 1-16,8-8-2 15,4 0 1-15,9-7 0 16,3-4 0-16,7 1 0 16,1-8 0-16,4 1 0 15,4-4 0-15,8-7 0 16,12 3 1-16,3 1-1 15,5 3 1-15,12-1-1 16,-1 1 1-16,1 7 0 16,3 4 0-16,-7-4 0 15,-8 3 1-15,-9 1-1 16,-3 0 1-16,-4-1 0 16,-4-3 0-16,-9 0-2 15,-3-7 1-15,-4 0-8 16,-8 7 0-16,0 0-2 15,-12-7 1-15</inkml:trace>
          <inkml:trace contextRef="#ctx0" brushRef="#br0" timeOffset="8651.85">774 3365 16 0,'0'10'8'0,"0"15"-7"16,0-14 11-16,4 6-10 16,-4 4 0-16,4 4 1 15,-4 7 0-15,0 7-4 16,0-1 1-16,-4 1 2 15,0-7 1-15,0-4-1 16,0 0 0-16,0-3-1 16,0-4 0-16,0-3 0 0,4-7 1 15,0-4-2-15,0-7 1 16,8-4-1-16,0 1 1 16,4-12-1-16,0-2 1 15,0-8-2-15,4 0 1 16,4 4-1-16,7-3 1 15,1-5 0-15,4 5 0 16,0 2-1-16,-5-2 1 16,-3 10 0-16,0 0 0 0,4 3-1 15,-8 11 1-15,-1 7 0 16,-3 4 0-16,0 3 0 16,-8 7 1-16,-4 7 0 15,0 0 0-15,-4 1 0 16,0-8 1-16,0 0 0 15,0-4 0-15,0 1-1 16,0-4 0-16,4-3-1 16,0-4 0-16,0-4-4 15,0-3 1-15,4 0-6 16,0 0 1-16</inkml:trace>
          <inkml:trace contextRef="#ctx0" brushRef="#br0" timeOffset="9368.41">1770 3037 12 0,'4'3'6'0,"4"-6"1"0,-8 10 2 16,0 3-7-16,0 8 1 15,-4-4 1-15,0 7 0 16,0 7-5-16,0 4 0 0,0 0 3 15,0 3 1-15,0 8-2 16,0 6 1-16,4-3-1 16,-4 0 0-16,4-8-1 15,0-6 1-15,0 0-1 16,0-11 1-16,0-3-1 16,0-4 1-16,0-4-1 15,0-6 1-15,0-1-2 16,0-10 1-16,0 0 0 15,0-3 0-15,0-4-1 16,0-4 1-16,0 0-1 16,-4-3 1-16,0 0 0 15,0 0 0-15,0-4-1 16,-3 8 1-16,-1 2 0 16,-8 1 0-16,-4 4 0 0,-4 3 0 15,-4 3 0-15,-7 1 0 16,7 3 0-16,-4 3 0 15,4 4 0-15,0 4 0 16,1 3 0-16,3 4 0 16,4 3 0-16,4 0 1 15,8 0 0-15,4 0 1 16,8 0-1-16,4 1 1 16,4-1 0-16,4-4 0 15,8-6-1-15,4 0 0 0,3-1-1 16,1-6 1-16,8-4-1 15,-8 0 1-15,-1 0-5 16,-7-7 0-16,4 10-5 16,0-3 1-16</inkml:trace>
          <inkml:trace contextRef="#ctx0" brushRef="#br0" timeOffset="6464.09">1715 1248 16 0,'0'-3'8'0,"4"3"-6"16,-4 0 5-16,4 3-5 15,-4 1 0-15,4 10 2 16,-4 10 0-16,3 8-5 0,-3 7 1 15,0 14 2-15,4 7 1 16,-4 3-1-16,-4 8 0 16,1-4-1-16,-1-7 0 15,0-4-1-15,4-6 1 16,0-8 0-16,0-7 0 16,0-10-1-16,0-4 1 15,0-10 0-15,0-8 0 16,0-10-1-16,0-7 0 0,0-11 0 15,4 1 0-15,3-8-1 16,5 0 1-16,4 0-1 16,4 4 1-16,4 0-1 15,8 0 1-15,3 3 0 16,5 4 0-16,4 3 0 16,3 8 0-16,1 6 0 15,-4 11 0-15,-9 4 0 16,-3 3 0-16,-12 7 0 15,-8 4 1-15,-16 3 0 16,-16-3 1-16,-4 3-1 16,-11 0 0-16,-9 0 0 15,-4 1 1-15,-3-5-1 16,3-3 0-16,4 1-1 16,5-12 0-1,-9-10-4 1,12-3 0-16,16-1-5 0,13 4 1 15</inkml:trace>
          <inkml:trace contextRef="#ctx0" brushRef="#br0" timeOffset="7010.98">2473 1583 22 0,'-4'-7'11'0,"0"11"-12"0,4-4 14 0,0 7-11 15,-4 0 0-15,0 7 1 16,0 11 0-16,0-1-4 16,0 8 0-16,0 0 3 15,4 0 0-15,8-4-1 16,4-7 0-16,4-3-1 15,3-4 1-15,9-4-1 16,4-3 0-16,0-10 0 16,7-4 0-16,1-7 0 15,0-1 1-15,3-6-1 16,-7 4 0-16,-8-1 0 16,-4 4 0-16,-8 0 0 15,-4 3 1-15,-4 8 0 16,-8 3 0-16,0 3 0 15,-4 4 0-15,0 11 1 0,0 7 0 16,0-1-1-16,4 1 0 16,0 7 0-16,8 7 1 15,0 3-1-15,-1 7 1 16,1 1-1-16,0 3 1 16,-8-4-2-16,0-3 1 15,-8 0 0-15,-4-4 0 16,-7 4 0-16,-13-11 0 15,-4-7-1-15,-11-3 1 0,-5-4-3 16,-4-7 1-16,-3-7-9 16,3 0 1-16,-3 1-2 15,-1-5 0-15</inkml:trace>
        </inkml:traceGroup>
      </inkml:traceGroup>
    </inkml:traceGroup>
    <inkml:traceGroup>
      <inkml:annotationXML>
        <emma:emma xmlns:emma="http://www.w3.org/2003/04/emma" version="1.0">
          <emma:interpretation id="{23BEF429-B611-4C3D-9EB3-61F4AEC8F10D}" emma:medium="tactile" emma:mode="ink">
            <msink:context xmlns:msink="http://schemas.microsoft.com/ink/2010/main" type="paragraph" rotatedBoundingBox="18263,8612 20790,8483 20846,9574 18319,9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BD16C7-3C03-4E52-A980-F8DB6E2EDA23}" emma:medium="tactile" emma:mode="ink">
              <msink:context xmlns:msink="http://schemas.microsoft.com/ink/2010/main" type="line" rotatedBoundingBox="18263,8612 20790,8483 20846,9574 18319,9704"/>
            </emma:interpretation>
          </emma:emma>
        </inkml:annotationXML>
        <inkml:traceGroup>
          <inkml:annotationXML>
            <emma:emma xmlns:emma="http://www.w3.org/2003/04/emma" version="1.0">
              <emma:interpretation id="{A204868E-AFF4-4C89-B482-E65E35F3B4F3}" emma:medium="tactile" emma:mode="ink">
                <msink:context xmlns:msink="http://schemas.microsoft.com/ink/2010/main" type="inkWord" rotatedBoundingBox="18263,8612 20790,8483 20846,9574 18319,9704"/>
              </emma:interpretation>
            </emma:emma>
          </inkml:annotationXML>
          <inkml:trace contextRef="#ctx0" brushRef="#br0" timeOffset="10180.92">2665 3647 19 0,'-4'3'9'0,"8"12"-8"16,0-8 11-16,-4 7-10 16,0 3 0-16,0 4 2 15,-4 11 1-15,0 10-5 16,-4 1 0-16,0 9 3 16,0 12 1-16,-4 6-2 15,-4 4 1-15,0-10-1 16,-4 6 0-16,0 4-1 0,0-11 0 15,5 8 0-15,-1-11 0 16,4-8 0-16,4-2 0 16,0-8 0-16,4-10 0 15,0-8-1-15,8-3 0 16,4-6 0-16,4-8 1 16,8-4-1-16,-1-6 0 15,9-4 0-15,4 0 0 16,8-1 0-16,4 1 1 15,0 0-2-15,8 4 1 0,-12-1 0 16,-1-3 0-16,-3 4 0 16,0-4 0-16,0 7 0 15,0 0 0-15,-4 0-2 16,-8 0 0-16,-4 0-5 16,-4 0 1-16,-4 10-4 15,0-6 1-15</inkml:trace>
          <inkml:trace contextRef="#ctx0" brushRef="#br0" timeOffset="10901.69">3755 4243 13 0,'0'-21'6'0,"0"-11"-5"0,0 22 5 15,-4-8-2-15,0 4 0 16,-4-4 3-16,-4-3 0 15,-4 0-9-15,-4 0 0 0,0 7 6 16,0 3 0-16,5 4-2 16,-1 7 0-16,-4 0-2 15,-4 7 1-15,0 0 0 16,0 4 0-16,1 6 0 16,-1 1 1-16,0 7-1 15,0 3 1-15,4 4-1 16,0 6 1-16,5-2-1 15,3-1 1-15,0 7-2 16,4 1 1-16,4-5 0 16,4 1 0-16,0-7-1 15,8-4 1-15,4-10-1 16,4-4 1-16,7-7-1 16,9-7 1-16,-4-11-1 15,-4-6 0-15,-1-4 0 16,5-4 1-16,0-10-1 15,4-4 0-15,0 4-1 0,-9-1 1 16,1 1 0-16,-4 7 0 16,-4 7 0-16,0-1 0 15,-4 8 0-15,-4 4 0 16,-4 3-1-16,-4 7 1 16,0 3 0-16,-4 8 0 0,0 6 0 15,0 12 0-15,0-5-1 16,0 8 1-16,0 0 0 15,4 0 0-15,4-1 0 16,4 1 1-16,0-4-2 16,0-6 0-16,3-5-5 15,1-3 0-15,0 0-4 16,0-7 1-16</inkml:trace>
          <inkml:trace contextRef="#ctx0" brushRef="#br0" timeOffset="11729.83">4136 4014 23 0,'0'-21'11'0,"15"38"-9"0,-11-13 16 15,0 3-15-15,4 3 0 16,-4 8 2-16,0 0 0 16,0 3-7-16,0 4 1 15,0 3 4-15,0 4 0 16,0-1-2-16,-4 8 1 16,4-7-1-16,-4 3 0 15,4 0-1-15,-4-3 1 0,4-4 0 16,0-3 0-16,0-7-1 15,-4-1 1-15,4-6-1 16,0-4 1-16,0-7-1 16,0-7 1-16,0 0-1 15,4-7 1-15,0 3-1 16,0 1 0-16,3-4 0 16,1-4 0-16,4-3 0 15,0 0 1-15,4-1-2 16,0 1 1-16,0-3 0 15,-4 9 0-15,-1 1 0 16,1 0 0-16,4 7-1 16,-8 0 1-16,0 0 0 15,0 0 0-15,0 7 0 16,0 7 1-16,0 0 0 16,-1 4 0-16,5 3 0 0,4 3 0 15,0 1 0-15,0 0 1 16,4 3-1-16,0 0 1 15,3 4-1-15,1-1 1 16,-8-2-1-16,-4-1 1 16,0 0-1-16,0-3 0 15,-1-4 0-15,-3-4 0 16,0 1 0-16,-4-4 0 16,0-4-1-16,0-6 1 15,0-4 0-15,0-4 0 16,0-3-1-16,-4-4 1 0,0-3-1 15,0 7 1-15,4-7-1 16,0-4 0-16,0-6 0 16,0-1 0-16,-4-7 0 15,-1-3 0-15,5-8 0 16,0 1 0-16,0 0 0 16,0-1 0-16,-4 4-1 15,0 0 1-15,0 11-3 16,0 3 1-16,-4 11-8 15,-4 7 1-15,0 14-5 16,0 4 0-16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05.6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0D20F5-6F6A-4208-98EC-7250D4C69AFF}" emma:medium="tactile" emma:mode="ink">
          <msink:context xmlns:msink="http://schemas.microsoft.com/ink/2010/main" type="inkDrawing" rotatedBoundingBox="4894,8714 4930,7168 5401,7179 5364,8725" semanticType="callout" shapeName="Other">
            <msink:sourceLink direction="to" ref="{B267039A-AFE8-4CD4-B7FF-0478846523BF}"/>
            <msink:sourceLink direction="to" ref="{12F41DA4-79D0-486A-AB10-ABAA1F94434B}"/>
          </msink:context>
        </emma:interpretation>
      </emma:emma>
    </inkml:annotationXML>
    <inkml:trace contextRef="#ctx0" brushRef="#br0">1511 2480 25 0,'4'0'12'0,"-4"-14"-6"0,0 7 11 16,0 7-15-16,0 0 1 16,0 0 0-16,0 0 0 15,0 3-4-15,0 4 0 16,0 11 3-16,4 3 0 15,-4 14-2-15,0 11 1 16,0-3-1-16,0 9 1 16,0 8-1-16,4 11 0 0,-4 10 0 15,0 0 0-15,0 0 0 16,0-6 1-16,0 6-1 16,0-7 0-16,-4 0 0 15,4 0 1-15,-4-4-1 16,0-3 0-16,0-7 0 0,0-3 1 15,4-8-1-15,-4-6 1 16,4-12 0-16,-4-2 0 16,0-5-1-16,0 1 1 15,0-14-1-15,0-4 0 16,0-7-4-16,-4-4 0 16,4-3-6-16,0-4 0 15</inkml:trace>
    <inkml:trace contextRef="#ctx0" brushRef="#br0" timeOffset="405.57">1221 3693 30 0,'0'-3'15'0,"4"24"-13"16,0-14 22-16,0 4-23 16,0-1 0-16,0 4 1 15,0 1 0-15,4 2-2 16,0 4 0-16,4 4 2 16,0 3 0-16,0 0-1 15,0-10 1-15,4 3-1 16,-1-3 1-16,1 0-1 15,0-4 0-15,4-4 0 0,-4 1 0 16,0-8 0-16,0-3 1 16,3 4-1-16,-7-8 1 31,0-10-1-31,0-3 0 16,4-5 0-16,4-2 1 0,4-1-2 15,0-7 1-15,3 4-3 16,1 0 1-16,0-4-12 15,0 4 1-15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5.8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A5CCAD1-306A-4892-8C4E-861A231AB03C}" emma:medium="tactile" emma:mode="ink">
          <msink:context xmlns:msink="http://schemas.microsoft.com/ink/2010/main" type="writingRegion" rotatedBoundingBox="3994,9047 6599,8885 6704,10579 4099,10741"/>
        </emma:interpretation>
      </emma:emma>
    </inkml:annotationXML>
    <inkml:traceGroup>
      <inkml:annotationXML>
        <emma:emma xmlns:emma="http://www.w3.org/2003/04/emma" version="1.0">
          <emma:interpretation id="{DD4D5188-FDEF-4166-B658-37EA4E0E522D}" emma:medium="tactile" emma:mode="ink">
            <msink:context xmlns:msink="http://schemas.microsoft.com/ink/2010/main" type="paragraph" rotatedBoundingBox="4384,9004 6152,8917 6176,9403 4408,9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38EE89-CAED-4929-9169-CF0897D811AC}" emma:medium="tactile" emma:mode="ink">
              <msink:context xmlns:msink="http://schemas.microsoft.com/ink/2010/main" type="line" rotatedBoundingBox="4384,9004 6152,8917 6176,9403 4408,9491">
                <msink:destinationLink direction="with" ref="{12F41DA4-79D0-486A-AB10-ABAA1F9443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5B22E0-E975-4A0F-BA97-16A9626049EB}" emma:medium="tactile" emma:mode="ink">
                <msink:context xmlns:msink="http://schemas.microsoft.com/ink/2010/main" type="inkWord" rotatedBoundingBox="4384,9004 6152,8917 6176,9403 4408,9491"/>
              </emma:interpretation>
            </emma:emma>
          </inkml:annotationXML>
          <inkml:trace contextRef="#ctx0" brushRef="#br0">728 4614 27 0,'-8'0'13'0,"28"-17"-10"15,-12 13 17-15,4 0-18 16,0-3 1-16,8 4 0 16,7-1 0-16,-7-3-4 31,0 0 0-31,4 0 2 15,4 4 1-15,4-1-2 0,3 1 0 16,-3-4-9-16,4 7 0 16</inkml:trace>
          <inkml:trace contextRef="#ctx0" brushRef="#br0" timeOffset="-546.09">756 4364 23 0,'0'-4'11'0,"4"-3"-5"0,-4 7 9 0,4 0-14 16,0 7 0-16,-4 7 2 15,4 4 0-15,-4 3-4 16,0 11 1-16,0 7 2 16,0-8 0-16,0 8-1 15,4 0 0-15,0-4-1 16,0-3 1-16,0-4-1 16,4-7 0-16,-4-3-5 15,0-4 1-15,4-7-5 16,7-3 1-16</inkml:trace>
          <inkml:trace contextRef="#ctx0" brushRef="#br0" timeOffset="-236.25">1042 4307 26 0,'-8'11'13'0,"-4"10"-14"0,12-10 21 15,0 6-18-15,-4 4 0 16,0 4 0-16,0 7 0 16,0 7-3-16,0-11 1 0,0 7 1 15,0-3 1-15,4 0-1 16,0-1 0-16,4-2 0 15,0-5 0-15,0-3-3 16,4-3 1-16,-4-4-8 0,4-10 1 16</inkml:trace>
          <inkml:trace contextRef="#ctx0" brushRef="#br0" timeOffset="440.19">1204 4649 25 0,'0'0'12'0,"20"-10"-11"16,-12 10 13-16,0 0-14 15,8-4 0-15,4-3 0 0,4 0 1 16,-4-7-1-16,7 0 0 15,-3 0 0-15,4 3 0 16,-8-3 0-16,-8-3 0 16,-4 2 0-1,-4 1 0-15,-8 4 0 0,-4 3 1 0,-4 3-1 16,-4 1 0-16,-4 3 1 16,-8 0 0-16,8 7 1 15,1 0 0-15,-1 7 0 31,4 4 0-31,0 3 0 16,4-7 0-16,0 0 0 16,4 4 0-16,4-1-1 0,8 4 1 15,0-3-2-15,4 0 1 16,8-1 0-16,8 1 0 16,4-4-1-16,7-3 0 0,5-4-10 15,-8-4 1-15</inkml:trace>
          <inkml:trace contextRef="#ctx0" brushRef="#br0" timeOffset="999.1">1792 4526 24 0,'-8'-11'12'0,"-4"-13"-7"16,8 20 12-16,-4-3-14 0,-4 0 0 15,0 0 0-15,-4 3 0 16,1 4-4-16,-1 4 0 16,-4-4 3-16,0 11 0 15,0-1-1-15,4 8 0 0,0 3 0 16,4 4 0-16,5-8-1 15,-1 4 1-15,4 1-1 16,8-1 0-16,4 0 0 16,3-3 0-16,9-4 1 15,4-7 0 1,0-7-1-16,8-7 0 16,-5-4-1-16,1 4 1 15,-4-11-1-15,0 1 1 16,-8-4-2-16,-4 3 1 15,-4 0 0-15,-1 1 1 0,-3 3 0 16,0 3 0-16,-4 4 0 16,0 7 1-16,0 7-1 15,0 7 1-15,0-3-1 16,0-1 1-16,4 1-1 16,0 3 0-16,4 0 0 0,0 0 1 15,0 0 0-15,8-3 0 16,4 0-1-16,0-4 0 15,8-4-4-15,-5-3 0 16,5-3-6-16,4-4 1 0</inkml:trace>
          <inkml:trace contextRef="#ctx0" brushRef="#br0" timeOffset="1552.35">2034 4505 29 0,'0'0'14'0,"4"-11"-9"15,-4 11 20-15,8 0-24 0,4 0 1 16,8 4 0-16,-1-4 1 15,5-4-4-15,8 8 0 16,4-8 2-16,7 4 1 16,1-3-1-16,0-1 0 15,-1 4-10-15,9 0 0 0,-8 4-2 16,-17 3 1-16</inkml:trace>
          <inkml:trace contextRef="#ctx0" brushRef="#br0" timeOffset="1311.57">2173 4216 27 0,'4'3'13'0,"-4"-6"-9"0,0 6 19 16,0 4-22-16,0 7 0 15,0 7 0-15,0 8 1 16,4-1-3-16,0 4 1 0,-4 3 1 0,0 0 1 15,0 7-2-15,0-6 1 32,0-1-1-32,0 0 1 15,0-3-1-15,0-4 1 16,0-7-4-16,0-3 1 0,0-4-8 0,4-3 1 0</inkml:trace>
        </inkml:traceGroup>
      </inkml:traceGroup>
    </inkml:traceGroup>
    <inkml:traceGroup>
      <inkml:annotationXML>
        <emma:emma xmlns:emma="http://www.w3.org/2003/04/emma" version="1.0">
          <emma:interpretation id="{DF442B86-482F-4B00-B47A-7414C36E2AC0}" emma:medium="tactile" emma:mode="ink">
            <msink:context xmlns:msink="http://schemas.microsoft.com/ink/2010/main" type="paragraph" rotatedBoundingBox="4053,9997 6658,9835 6704,10579 4099,10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F59563-2FD0-40E2-81E9-11BC0BD2CBBD}" emma:medium="tactile" emma:mode="ink">
              <msink:context xmlns:msink="http://schemas.microsoft.com/ink/2010/main" type="line" rotatedBoundingBox="4053,9997 6658,9835 6704,10579 4099,10741">
                <msink:destinationLink direction="with" ref="{12F41DA4-79D0-486A-AB10-ABAA1F9443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28E284-2E4A-448D-A575-F70A473F8702}" emma:medium="tactile" emma:mode="ink">
                <msink:context xmlns:msink="http://schemas.microsoft.com/ink/2010/main" type="inkWord" rotatedBoundingBox="4053,9997 6658,9835 6704,10579 4099,10741"/>
              </emma:interpretation>
            </emma:emma>
          </inkml:annotationXML>
          <inkml:trace contextRef="#ctx0" brushRef="#br0" timeOffset="2270.73">427 5588 31 0,'-8'3'15'0,"16"-17"-13"0,-4 7 27 0,4 4-28 16,-1-1 0-16,9-6 0 16,4-5 1-1,4 1-3-15,0 0 1 16,0 4 0-16,3-4 1 0,1-1-1 16,-4 1 1-16,0-3-1 15,-4-1 1-15,-8 4 0 16,-8 0 0-16,-12 0-1 15,0 7 0-15,-8 3 0 16,-8 4 0-16,-4 7 0 16,-4 4 0-16,-3-1-1 0,-1 4 1 15,4 1-1-15,4 9 1 16,5 1-1-16,7 0 1 16,4-1-1-16,8 5 1 15,4-8 0-15,8 0 0 16,8 4 0-16,8-8 0 15,7-3 0-15,1-3 1 16,4-4-1-16,3-3 0 16,5-4-6-16,0 0 0 15,3-4-5-15,-3-3 1 16</inkml:trace>
          <inkml:trace contextRef="#ctx0" brushRef="#br0" timeOffset="2780.6">919 5327 24 0,'-12'3'12'0,"8"4"-11"15,4-3 16-15,0 6-16 16,0 5 0-16,0-1 1 15,4 7 1-15,0 4-3 16,0 6 0-16,0 1 2 16,0 0 0-16,4 3-1 0,0-10 1 15,-4-4-1-15,0-3 1 16,-1-4-1-16,1-4 1 16,0-3-1-16,-4-7 1 15,0-7-1-15,0-10 0 16,0-1-1-16,4-10 1 15,4 0-1-15,4-8 0 16,4 5-1-16,4 2 1 16,4 1-1-16,0 7 0 15,-1 3 0-15,1 8 1 16,-4 6-1-16,-4 8 0 0,0 3 1 16,-4 7 0-16,-4 0 0 15,0 7 1-15,0 4 0 16,-1-4 0-16,1 4 0 15,0-1 0-15,0 1 0 0,0-4 0 16,0-7-3-16,0 0 0 16,4 1-8-16,4-8 0 31</inkml:trace>
          <inkml:trace contextRef="#ctx0" brushRef="#br0" timeOffset="3393.52">1633 5447 25 0,'-12'-14'12'0,"8"-15"-8"0,0 19 14 16,-4-1-15-16,-4 1 0 15,-3-1 1-15,3 4 1 16,-4 7-6 0,-4 0 0-16,0 4 4 15,0 6 0-15,0 4-2 16,5 0 0-16,-1 11 0 0,4 3 0 16,4 0-1-16,12 1 0 15,4-1 0-15,0 4 0 16,8-8 0-16,-5-10 0 15,1-3 0-15,4-11 1 0,0-7-1 16,0-4 0-16,0-6 0 16,-4-4 0-16,0-1 0 15,-4 8 0 1,-1 4 0 0,-7 10 0-16,8 10 0 15,-4 8 0-15,4 7 0 16,4 3 1-16,-4 7-1 15,0 4 0-15,-4 3 0 16,0-10 1-16,-4 0 0 16,-4 0 0-16,0-1 0 15,-8-2 0-15,-4 2 0 16,-4-10 1-16,1-3-1 16,-9-4 0-16,-4-7 0 15,-8-7 0-15,1-3-1 16,3-8 1-16,-4 1-2 15,9-1 1-15,3 0-3 16,8 4 1-16,8 0-8 16,4-3 1-16,16-1-3 15,8-3 0-15</inkml:trace>
          <inkml:trace contextRef="#ctx0" brushRef="#br0" timeOffset="3719.88">1887 5330 29 0,'-8'-7'14'0,"12"7"-13"15,-4 0 24-15,0 4-24 0,0 6 1 16,0 8 0-16,0 3 0 16,0 4-3-16,4 3 1 15,0 4 1-15,0-4 0 16,4 7-1-16,0-3 1 16,0-4-1-16,0-3 1 15,0-7-5-15,4-1 1 0,-4-6-6 16,0-8 0-16</inkml:trace>
          <inkml:trace contextRef="#ctx0" brushRef="#br0" timeOffset="3884.64">1911 5203 34 0,'8'-14'17'0,"-16"11"-21"0,8 3 27 16,0 0-25-16,0 0 0 16,8 3-15-16,8 4 0 0</inkml:trace>
          <inkml:trace contextRef="#ctx0" brushRef="#br0" timeOffset="4387.84">2189 5316 28 0,'-4'4'14'0,"8"-1"-14"0,-4 1 20 0,4 3-18 16,-4 7 0-16,4 4 0 15,-4-1 1-15,0 1-4 16,0 7 1-16,0 3 2 15,4 4 0-15,-4-4-1 16,4-4 1-16,0 1-1 16,-4-7 1-16,0-4-1 15,4-7 0-15,-4-4 0 16,4-10 0-16,-1-7 0 16,5-10 0-16,4-5-2 15,4-2 0-15,0-5-1 16,4 1 0-16,4 3-2 15,0 4 1-15,3 3-1 0,-3 4 1 16,-4 7 1-16,-4 7 1 16,-4 4 1-16,0 6 1 15,-4 8 2-15,-4 3 0 16,0 3 0-16,0 5 0 16,-1-5 0-16,1 1 0 15,0 3-1-15,4 0 0 16,-4 0-1-16,4-3 1 15,8-4-1-15,-8 0 0 16,0 0-5-16,-4-3 0 16,4-4-7-16,4 0 0 0</inkml:trace>
          <inkml:trace contextRef="#ctx0" brushRef="#br0" timeOffset="4818.51">2752 5440 27 0,'-4'-4'13'0,"28"-17"-11"16,-16 14 15-16,8-4-15 16,0 1 0-16,4-1 1 15,3-3 0-15,-3 0-4 16,0 0 0-16,-4 0 3 15,-8 0 1-15,-4 3-2 16,-8 0 0-16,-8 1-1 0,-4 3 1 16,-4 3 0-16,0 1 0 15,5 6-1-15,-1 4 0 16,-4 4 1-16,4 3 1 16,-4 0-1-16,4 7 0 15,0 4 0-15,9-4 1 16,-1 4-1-16,4 3 1 31,4 4-1-31,8 0 1 0,-1-4-1 16,5 4 1-16,4-4-1 15,8-7 1-15,4-7-1 16,8 0 1-16,3-7-3 16,1-3 1-16,0-4-12 15,7 0 1-15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32.9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DCAAFA-BA48-48FB-A2E4-103D1224ADED}" emma:medium="tactile" emma:mode="ink">
          <msink:context xmlns:msink="http://schemas.microsoft.com/ink/2010/main" type="inkDrawing" rotatedBoundingBox="5609,11060 5738,13144 5188,13178 5059,11094" semanticType="callout" shapeName="Line">
            <msink:sourceLink direction="from" ref="{12F41DA4-79D0-486A-AB10-ABAA1F94434B}"/>
          </msink:context>
        </emma:interpretation>
      </emma:emma>
    </inkml:annotationXML>
    <inkml:trace contextRef="#ctx0" brushRef="#br0">1581 6378 22 0,'-7'4'11'0,"7"-8"-7"0,0 1 12 0,0 3-15 15,0-4 1-15,0 0 2 16,0 4 1-16,0 0-6 15,-4 0 1-15,0 4 3 16,0 7 0-16,0 3 0 31,-4 10 0-31,4-6-2 16,0 10 1-16,0 4-1 0,0 7 1 16,4 10-2-16,0 11 1 15,4 0-1-15,4 0 0 0,-4 7 1 16,-4-3 0-16,4 3-1 15,0 7 1-15,0 0 0 16,4 7 0-16,3 4-1 16,-3-4 1-16,0-4-1 15,0-3 1-15,0 8-1 16,0-5 1-16,0-10-1 16,0 4 0-16,0-4 0 0,0-4 1 31,0-3-1-31,-4-7 1 15,0-3 0-15,-4-5 0 16,0 5-1-16,0-11 1 16,0-11 0-16,0-7 1 15,0-3-1-15,0-1 0 0,0-3 0 16,0 1 0-16,0-5 0 16,0-3 1-16,0 0-2 15,0-3 1-15,0-4-3 16,0 0 1-16,0 0-5 15,0-7 1-15,-4 0-9 0,8-7 1 16</inkml:trace>
    <inkml:trace contextRef="#ctx0" brushRef="#br0" timeOffset="448.12">1514 8255 30 0,'-12'-7'15'0,"4"0"-6"0,8 7 18 16,0 0-26-16,0 0 1 16,4-4 1-16,-4 4 0 15,4 0-4-15,4 0 1 16,-4 7 2-16,-4 0 1 15,4 0-2-15,-4 11 1 0,4 3-1 16,0-3 0-16,4-4 0 16,0 4 0-16,4-1 0 15,0 1 0-15,0-1 0 16,3 1 1-16,1-4-2 16,0-3 1-16,0-4 0 15,4-4 0-15,0-3 0 16,0-3 1-16,-1-8-1 15,1-3 0-15,0 7 0 16,4-11 1-16,-4-3-2 16,8-3 1-16,-1-8-1 15,1 0 0-15,0 0-1 0,4 1 1 16,-9-1-7-16,1 0 0 16,4 0-8-16,-12 11 1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21.8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9065D4A-AFAF-4E49-B964-06ACA2E15FF5}" emma:medium="tactile" emma:mode="ink">
          <msink:context xmlns:msink="http://schemas.microsoft.com/ink/2010/main" type="writingRegion" rotatedBoundingBox="9537,9248 13069,8937 13138,9717 9606,10028"/>
        </emma:interpretation>
      </emma:emma>
    </inkml:annotationXML>
    <inkml:traceGroup>
      <inkml:annotationXML>
        <emma:emma xmlns:emma="http://www.w3.org/2003/04/emma" version="1.0">
          <emma:interpretation id="{9DA63583-F2DC-4B48-AC79-6F6CBF2C4D24}" emma:medium="tactile" emma:mode="ink">
            <msink:context xmlns:msink="http://schemas.microsoft.com/ink/2010/main" type="paragraph" rotatedBoundingBox="9537,9248 13069,8937 13138,9717 9606,10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F17DD3-5099-4B4B-98D7-AAB01A5012E8}" emma:medium="tactile" emma:mode="ink">
              <msink:context xmlns:msink="http://schemas.microsoft.com/ink/2010/main" type="line" rotatedBoundingBox="9537,9248 13069,8937 13138,9717 9606,10028"/>
            </emma:interpretation>
          </emma:emma>
        </inkml:annotationXML>
        <inkml:traceGroup>
          <inkml:annotationXML>
            <emma:emma xmlns:emma="http://www.w3.org/2003/04/emma" version="1.0">
              <emma:interpretation id="{4587980D-0511-4108-96DD-201602E24FE3}" emma:medium="tactile" emma:mode="ink">
                <msink:context xmlns:msink="http://schemas.microsoft.com/ink/2010/main" type="inkWord" rotatedBoundingBox="9565,9563 9907,9532 9948,9998 9606,10028"/>
              </emma:interpretation>
            </emma:emma>
          </inkml:annotationXML>
          <inkml:trace contextRef="#ctx0" brushRef="#br0">1766-190 38 0,'-4'-4'19'0,"4"4"-18"0,0 0 25 16,4 0-26-16,8 0 1 15,-1 4 0-15,9-4 1 16,8 7-3-16,8 0 1 15,-1 7 0-15,1-4 1 16,0 4-1-16,0 8 0 0,-5-1 0 16,1-4 0-16,-8 5 0 15,-12-5 1-15,-4 8 0 16,-16 0 0-16,-4-1 0 16,-4 5 0-16,-8-1 0 15,-4-7 0-15,-3-3-1 16,-1 3 1-16,0 0-2 15,0 0 1-15,5 0-11 0,3 0 1 16,12-3-2-16,12-4 0 16</inkml:trace>
        </inkml:traceGroup>
        <inkml:traceGroup>
          <inkml:annotationXML>
            <emma:emma xmlns:emma="http://www.w3.org/2003/04/emma" version="1.0">
              <emma:interpretation id="{C7402ECC-0A27-41C1-A78E-58BC5A3CA606}" emma:medium="tactile" emma:mode="ink">
                <msink:context xmlns:msink="http://schemas.microsoft.com/ink/2010/main" type="inkWord" rotatedBoundingBox="10797,9137 13069,8937 13135,9687 10863,9887"/>
              </emma:interpretation>
            </emma:emma>
          </inkml:annotationXML>
          <inkml:trace contextRef="#ctx0" brushRef="#br0" timeOffset="943.73">2997-586 31 0,'0'-7'15'0,"12"11"-15"0,-12-4 27 0,4 3-27 16,4 4 1-16,0 8 0 16,0 6 0-16,-4 3-1 15,0 5 1-15,0 6 0 16,3 7 0-16,-3 1 0 16,4 10 1-16,0 3-1 15,0 0 1-15,-4 1-1 16,4-8 0-16,-4-10-1 15,0-4 1-15,0-6 0 16,0-8 0-16,-4-4 1 16,4-6 0-16,0-8-1 15,-4-3 1-15,4-14 0 16,4-3 0-16,0-1-1 16,0-7 1-16,0-6-2 15,4-1 0 1,-1 7-1-16,1-3 1 15,4 3-1-15,0-3 0 16,0 7 0-16,-4 3 1 16,0 4-1-16,0 4 0 15,0-1 0-15,0 4 1 0,-5 3-1 16,1 4 1-16,0 4 0 16,0 3 0-16,4 4-1 15,0 3 1-15,0 3-1 16,8 8 1-16,-4 7 0 15,0 0 0-15,-1-1 0 0,5 1 0 16,0 0 0-16,-4-8 1 16,0-2-1-16,0-1 1 15,-4-11 1-15,-4 1 0 0,4-8 0 16,-1-6 0-16,-3-4 0 16,0-7 1-16,0-7-1 15,0-11 0-15,0-7-1 31,0-10 1-31,0-11-2 16,4 7 1-16,0-4-1 0,8 1 1 16,-4 3-1-16,-5 4 0 15,1 3-1-15,-4 0 1 16,0 4-2-16,0 10 1 16,0 0-5-16,0 7 0 15,4 8-9-15,4 6 1 0</inkml:trace>
          <inkml:trace contextRef="#ctx0" brushRef="#br0" timeOffset="1431.41">3993-339 27 0,'-24'0'13'0,"20"7"-5"16,4-3 12-16,-4 3-19 0,0 4 1 16,0 6-1-16,0 4 1 15,0 11-3-15,0 0 1 16,0 3 1-16,1 4 1 0,3-4-2 15,3-3 1-15,5-4 0 16,0-7 1-16,12 1-1 16,4-8 0-16,4-11 0 15,4-3 0-15,-5-7 0 16,-3-7 1-16,-4-11-1 16,-4-10 0-16,-4 0 0 15,-4-8 1-15,0-6-2 16,0 7 1-16,-12 6 0 0,0 8 0 31,-8 0 0-31,-4 7 0 16,-4 3-1-16,-4 4 0 0,0 4-1 15,1 10 1-15,3 7-3 16,0 7 1-16,8 7-10 16,8 0 0-16</inkml:trace>
          <inkml:trace contextRef="#ctx0" brushRef="#br0" timeOffset="1903.21">4445-399 27 0,'-7'-7'13'0,"7"4"-8"16,0 6 13-16,-4 4-17 16,0 4 1-16,0 7-1 15,0 6 1-15,0 5-3 16,0 2 1-16,0 8 2 16,4-4 0-16,0 1-2 15,0-1 1-15,4-7 1 16,-4-7 0-16,4-3-1 15,-4-7 1-15,4-4 0 16,-4-7 0-16,0-7 0 16,0-11 0-16,0-7-1 0,0 4 1 15,0-4-1-15,0-6 1 16,0 2 0-16,0 1 0 16,4 0-1-16,4 3 0 15,0 4-1-15,3 0 1 16,5 3-1-16,4 4 0 15,0 7-1-15,12 0 0 16,3 0-1-16,5 3 1 16,-4 4-4-16,0-3 0 15,-9 3-7-15,9 3 0 16</inkml:trace>
          <inkml:trace contextRef="#ctx0" brushRef="#br0" timeOffset="2272.27">4906-748 31 0,'0'-7'15'0,"4"11"-11"15,-4-4 20-15,4 10-23 16,0 8 0 0,0 3 0-16,0 7 1 0,-4 4-2 0,-4 10 0 15,0-3 1-15,0 7 1 32,0 7-1-32,0-4 0 15,0-3 0-15,0 0 0 0,4 0-1 16,0-4 1-16,0-3 0 15,0-7 0-15,4-8-1 16,-4-6 1-16,0-4-4 16,4-3 1-16,0-4-10 15,-4-7 1-15</inkml:trace>
          <inkml:trace contextRef="#ctx0" brushRef="#br0" timeOffset="2683.43">5303-409 36 0,'-8'-4'18'0,"-12"1"-18"0,12 6 27 16,-4-3-27-16,-4 0 0 0,-4 0 0 15,-3 0 0-15,-5 4 0 16,-8-1 0-16,0 8 0 15,5 0 1-15,-1 3-1 16,4 0 0-16,4 0 0 16,4 0 1-16,5 0-1 0,7 4 0 15,4-4-1-15,4 0 1 16,4 0 0-16,4-3 1 16,3 3-1-16,5 0 1 15,4 0 0-15,4 0 1 16,4 0-1-16,4 4 1 15,-1-8-1 1,1 1 1-16,4 0-1 16,-5-1 1-16,-3 1-1 15,-8-8 0-15,-4 4-7 16,-8 0 1-16,-12 4-7 16,-16 0 0-16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28:43.20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B6D006-4ECD-43E9-B50A-6D30A411F233}" emma:medium="tactile" emma:mode="ink">
          <msink:context xmlns:msink="http://schemas.microsoft.com/ink/2010/main" type="writingRegion" rotatedBoundingBox="17271,12211 22007,10990 22617,13355 17880,14576"/>
        </emma:interpretation>
      </emma:emma>
    </inkml:annotationXML>
    <inkml:traceGroup>
      <inkml:annotationXML>
        <emma:emma xmlns:emma="http://www.w3.org/2003/04/emma" version="1.0">
          <emma:interpretation id="{08E60963-B5DA-4A12-A29A-7B57D01A5143}" emma:medium="tactile" emma:mode="ink">
            <msink:context xmlns:msink="http://schemas.microsoft.com/ink/2010/main" type="paragraph" rotatedBoundingBox="17271,12211 22007,10990 22617,13355 17880,14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7736E0-06D4-4146-8228-63CDD3659FDF}" emma:medium="tactile" emma:mode="ink">
              <msink:context xmlns:msink="http://schemas.microsoft.com/ink/2010/main" type="line" rotatedBoundingBox="17271,12211 22007,10990 22300,12126 17563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306F2C68-19E8-4FE3-AB24-A4C0B7FE7382}" emma:medium="tactile" emma:mode="ink">
                <msink:context xmlns:msink="http://schemas.microsoft.com/ink/2010/main" type="inkWord" rotatedBoundingBox="20516,11257 22115,11231 22130,12109 20530,12136"/>
              </emma:interpretation>
            </emma:emma>
          </inkml:annotationXML>
          <inkml:trace contextRef="#ctx0" brushRef="#br0">4105-3879 19 0,'-12'10'9'0,"1"-20"-2"0,7 10 9 15,0 3-15-15,-4 4 1 16,0 0 0-16,0 1 0 16,0 9-2-16,0 4 1 0,-4 4 1 15,0 10 1-15,0 1-1 16,4 2 0-16,0-2 0 15,4 2 0-15,4 1-2 16,8 0 1-16,4-4-1 16,4 1 1-16,4-8-1 15,0-7 0-15,11-3 0 16,5-8 1-16,0-6-1 16,4-8 0-16,-9-3 0 15,-7-7 0-15,0-7 0 16,0-7 0-16,-4 7 0 15,-1-1 0-15,1-2 0 16,-4-8 0-16,-4-7 0 16,-4 7 0-16,-4-3 0 15,-4 3 1 1,-12-21-1 0,0 4 1-16,4 7-1 0,-4 6 0 15,-4 5 0-15,1 2 1 16,-13 5-1-16,4 6 0 15,-4 4-1-15,0 7 1 16,1 3-3-16,3 4 0 16,4 4-7-16,0 3 1 15</inkml:trace>
          <inkml:trace contextRef="#ctx0" brushRef="#br0" timeOffset="1681.86">3704-2906 22 0,'8'4'11'0,"4"-8"-9"0,-4 1 13 16,12 3-14-16,12-4 0 16,19 4 1-16,9 0 1 15,27-7-3-15,-3 0 0 16,7 0 1-16,16 0 1 0,4-7-1 15,0 7 1 1,0 0-1-16,-11 0 0 0,-9-4-1 16,-4 1 1-16,-11 3-1 15,-9 0 1-15,-3 3-1 16,-17 1 1-16,-11 3-2 16,-12-4 0-16,-12 4-8 15,-12 0 1-15</inkml:trace>
          <inkml:trace contextRef="#ctx0" brushRef="#br0" timeOffset="-1515.98">2681-2969 22 0,'-4'4'11'0,"4"3"-6"15,0-7 11-15,4-4-14 16,3 4 0-16,1-3 1 16,4-1 1-16,4 0-5 0,4 4 1 15,4-3 3 1,0-1 0-16,11 1-1 0,-3-1 0 16,0-3-1-16,-4 4 0 15,-1 3-1-15,-3 0 1 16,0-7-1-16,-8 10 0 15,0-3-3-15,0-7 0 16,-4 4-7-16,0 6 1 16</inkml:trace>
          <inkml:trace contextRef="#ctx0" brushRef="#br0" timeOffset="780.41">4796-3569 10 0,'-16'0'5'0,"-24"4"9"16,32-8-2-16,0 4-10 16,-3 7 0-16,-5-3 1 15,0-4 1-15,0 3-5 16,-4 8 1-16,0 3 4 16,4 4 0-16,0 3-2 15,5 4 1-15,-1 3-1 0,4-7 1 16,8 0-2-16,0 0 1 15,8 0-2-15,4-3 1 16,3 0-1-16,5-8 0 16,4-3 0-16,8 0 1 15,4-7-3-15,3-3 0 16,1-1-7-16,0-3 0 16</inkml:trace>
          <inkml:trace contextRef="#ctx0" brushRef="#br0" timeOffset="1230.73">5141-4151 18 0,'0'-3'9'0,"0"10"1"16,0-4 7-16,0 4-15 15,0 7 0-15,0 11 2 0,-4 0 0 16,4 3-5-16,0 7 0 15,0 11 4-15,4 0 0 16,0 0-2-16,0 7 1 16,-4 7-1-16,4-11 0 15,-4 1-1-15,4 6 1 16,0-3-1-16,0-7 1 16,0-4-1-16,0 4 0 15,0-14 0-15,4-1 1 16,-4-2-1-16,0-8 0 15,0-7-4-15,0-7 0 0,-4-3-6 16,-4-1 1-16</inkml:trace>
          <inkml:trace contextRef="#ctx0" brushRef="#br0" timeOffset="-645.38">3649-4027 24 0,'4'0'12'0,"-4"0"-9"0,0 0 14 16,0 0-15-16,0 7 1 15,-4 3 0-15,4 8 0 16,-4 7-4-16,4 10 0 15,0 7 3-15,0 4 1 16,-12 0-2-16,8 10 1 16,-4 1-1-16,4-1 0 15,-4 1-1-15,4-8 1 16,4-3-1-16,-4 7 0 16,4-11 0-16,0-10 0 0,0-11 0 15,0 0 1-15,4-7-2 16,-4-3 1-16,0-4-5 15,0-7 1-15,0-7-6 16,4-4 1-16</inkml:trace>
          <inkml:trace contextRef="#ctx0" brushRef="#br0" timeOffset="-2777.38">1371-2637 23 0,'-4'0'11'0,"4"-11"-5"15,0 11 12-15,0 0-15 16,0 0 1-16,8-4 1 16,0 1 0-16,4-1-7 15,4-3 1-15,3 0 4 16,5 0 0-16,0 0-2 16,4 4 1-16,-4-1-2 15,-1 4 1-15,1-3-1 16,4-1 1-16,0 4-2 15,0-3 0-15,-1 3-10 16,-3-4 1-16</inkml:trace>
          <inkml:trace contextRef="#ctx0" brushRef="#br0" timeOffset="-2057.22">2438-3375 23 0,'-4'-3'11'0,"4"13"-6"0,0-6 10 16,0-1-14-16,0 12 0 15,0 2 2-15,0 1 1 16,0 3-5-16,0 7 1 16,0 4 2-16,0 7 1 15,-4 3-2-15,1 7 1 0,-1-6-1 16,0 3 0-16,0 0 0 16,0-1 0-16,0 1-1 15,0-3 0-15,0 2 1 16,4 1 0-16,0-3-1 15,0-12 1-15,4 1-1 16,-4-4 1-16,4-3-1 16,0-4 1-16,4-7-1 15,-4-3 1-15,-4-1-1 16,4-2 1-16,-1-5-2 16,-3 4 1-16,4-3-3 15,-4-4 1-15,0 0-8 16,-4-4 0-16</inkml:trace>
          <inkml:trace contextRef="#ctx0" brushRef="#br0" timeOffset="345.1">4169-3622 20 0,'-4'11'10'0,"-8"3"-2"16,12-10 9-16,0 3-15 15,-4 0 1-15,4 0 1 16,-4 0 1-16,12 7-6 16,0 4 0-16,-4 3 3 15,8 3 1-15,0 1-2 16,0 3 1-16,7-7-1 16,-3-3 0-16,0 0-1 0,0-4 1 15,-4-4-1-15,0-2 0 16,0-5-4-16,-4 1 1 15,-4-1-7-15,0 1 1 16</inkml:trace>
          <inkml:trace contextRef="#ctx0" brushRef="#br1" timeOffset="-194056.55">-9841-1473 19 0,'-4'-7'9'0,"0"10"-4"16,4-3 12-16,0 4-15 15,0 3 1-15,0 10 0 16,4 8 0-16,0 10-4 16,0 4 1-16,0 4 3 0,-4 6 0 15,0-7-2-15,0 1 0 16,0 2 0-16,0 1 1 15,4-3-2-15,0-8 0 16,0-7 0-16,4-7 0 16,4-7-1-16,0-6 1 15,4-16-2-15,3-6 0 16,1-7-1-16,0 7 0 16,4-11-1-16,0-3 0 15,-4 3 0-15,-1 4 1 16,1 0 1-16,-8 3 1 0,0 4 2 15,-4 7 1-15,-8 7 1 16,4 7 1-16,0 7 0 16,-4 4 0-16,0 0-1 15,4-1 1-15,0 5-2 16,4-1 0-16,0 0-1 16,4 0 0-16,4-3-1 15,3-4 1-15,5-7-1 16,4-4 0-16,4-10 0 15,-4-3 1-15,-1-8-2 16,-3 4 1-16,0-4-2 16,-4-6 1-16,0-5-2 15,-1 1 1-15,-7-4 0 16,-4 8 0-16,-4 3 1 16,-4 3 0-16,-4 0 1 15,0 8 1-15,0 3 0 0,-4 3 1 16,-3 4-1-16,3 4 1 15,-4 3-1-15,4 3 1 16,0 4 0-16,0 8 1 16,0 2-2-16,4-3 1 15,4 1-1-15,4 6 0 16,8 0 0-16,0-3 0 16,0-1-1-16,0-2 0 15,7-8-2-15,5-7 1 16,8-4-9-16,8-6 0 15</inkml:trace>
        </inkml:traceGroup>
      </inkml:traceGroup>
      <inkml:traceGroup>
        <inkml:annotationXML>
          <emma:emma xmlns:emma="http://www.w3.org/2003/04/emma" version="1.0">
            <emma:interpretation id="{DA35815C-45C1-4AB2-8124-C6CADC2AA2B9}" emma:medium="tactile" emma:mode="ink">
              <msink:context xmlns:msink="http://schemas.microsoft.com/ink/2010/main" type="line" rotatedBoundingBox="21088,11730 22530,12607 21802,13804 20360,12927"/>
            </emma:interpretation>
          </emma:emma>
        </inkml:annotationXML>
        <inkml:traceGroup>
          <inkml:annotationXML>
            <emma:emma xmlns:emma="http://www.w3.org/2003/04/emma" version="1.0">
              <emma:interpretation id="{75E678AC-A8FE-4D6D-996C-E249D23732FA}" emma:medium="tactile" emma:mode="ink">
                <msink:context xmlns:msink="http://schemas.microsoft.com/ink/2010/main" type="inkWord" rotatedBoundingBox="21088,11730 22530,12607 21802,13804 20360,12927"/>
              </emma:interpretation>
            </emma:emma>
          </inkml:annotationXML>
          <inkml:trace contextRef="#ctx0" brushRef="#br0" timeOffset="-3167.65">1367-2831 20 0,'0'0'10'0,"0"0"-1"16,0 0 9-16,4 0-15 15,4 0 0-15,4 0 0 16,0 0 1-16,3-4-5 16,5-3 0-16,4 3 3 15,0-3 0-15,0 0-1 16,0 0 0-16,-1 4-1 16,-3-1 0-16,4 1-2 15,-4 3 0-15,-4 0-8 16,-4 0 1-1</inkml:trace>
          <inkml:trace contextRef="#ctx0" brushRef="#br0" timeOffset="2311.67">4288-2609 19 0,'-20'-7'9'0,"-20"7"-1"0,32 0 7 16,-7 3-14-16,-5 8 1 0,0 3 2 16,-4 4 0-16,0 3-5 15,-4 3 1-15,1 8 2 16,3 4 1-16,0-1-1 16,4 0 1-16,4 4-2 15,4 3 0-15,8 4 0 16,8-7 0-16,8 0 0 15,8-1 0-15,4-6-1 16,8 0 0-16,3-11 0 16,9-10 1-16,0-8-1 15,-5-10 1-15,1-7-1 16,0-7 0-16,0-7 0 16,-5-8 0-16,1 5 0 15,-4-8 0-15,-5-3 0 16,1-4 0-16,-12-4 0 15,-8 8 1-15,-12-7-1 0,-4 10 0 16,-4-4 0-16,-12 8 1 16,5 3-1-16,-1 4 1 15,0 3-2-15,-8 8 1 16,0 3-2-16,-7 3 1 16,-5 8-4-16,4 3 1 15,4 3-6-15,1 8 0 16</inkml:trace>
          <inkml:trace contextRef="#ctx0" brushRef="#br0" timeOffset="2581.86">4205-2309 21 0,'11'10'10'0,"13"4"-2"16,-20-10 12-16,4 6-18 15,0 5 1-15,8 2 1 16,0 4 0-16,-4 4-5 16,-4 0 0-16,4-4 3 15,0 0 1-15,3 4-2 16,1 0 0-16,0-4 0 16,0 3 0-16,-4-2-1 15,0-1 1-15,0-4-4 16,0-3 0-16,-4 1-7 15,3-5 1-15</inkml:trace>
          <inkml:trace contextRef="#ctx0" brushRef="#br0" timeOffset="2958.13">4824-2345 23 0,'4'18'11'0,"-20"3"-5"15,16-17 12-15,-4 3-18 16,4 7 1-16,-4 4 2 16,4 6 0-16,0 4-4 15,0 1 1-15,0 6 2 16,0 4 0-16,4 3-1 16,0-3 1-16,-4 0-3 15,4-11 1 1,0 0-9-1,0-7 0-15</inkml:trace>
          <inkml:trace contextRef="#ctx0" brushRef="#br0" timeOffset="3679.63">4736-2055 19 0,'0'3'9'0,"12"-6"1"16,-4 3 7-16,4-4-14 15,0 1 1-15,4-1 0 16,4 4 1-16,4-3-6 16,-1-1 0-16,1 1 4 15,0-1 0-15,0-3-2 16,0 0 0-16,-1 0-2 16,-3 0 1-16,-4 3-10 15,0 1 1-15</inkml:trace>
          <inkml:trace contextRef="#ctx0" brushRef="#br0" timeOffset="3347.69">5010-2327 13 0,'-4'0'6'0,"4"4"9"16,0-1 0-16,0-3-13 15,-4 4 1-15,4-1 2 16,0 1 1-16,0 6-7 15,0 4 1-15,0 8 4 16,0 2 0-16,0 4-1 16,0 1 0-16,0 2-1 15,0 5 0-15,4 6-1 16,0-7 1-16,0-3-1 16,4-4 0-16,-4 1-1 15,0-8 1-15,0-4-1 16,0 1 0-16,0-7-4 15,-4-1 0-15,0-3-7 16,4-7 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0:34.1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721D669-E3A6-46CB-9457-62154C5BD08B}" emma:medium="tactile" emma:mode="ink">
          <msink:context xmlns:msink="http://schemas.microsoft.com/ink/2010/main" type="writingRegion" rotatedBoundingBox="6255,11679 12690,11522 12774,14955 6339,15112"/>
        </emma:interpretation>
      </emma:emma>
    </inkml:annotationXML>
    <inkml:traceGroup>
      <inkml:annotationXML>
        <emma:emma xmlns:emma="http://www.w3.org/2003/04/emma" version="1.0">
          <emma:interpretation id="{AF367670-7B9F-43FE-80A2-F2309F536AC5}" emma:medium="tactile" emma:mode="ink">
            <msink:context xmlns:msink="http://schemas.microsoft.com/ink/2010/main" type="paragraph" rotatedBoundingBox="6246,11688 9184,11529 9244,12652 6307,12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FEBAE-D6E6-48FE-B7D1-7883D7B183FF}" emma:medium="tactile" emma:mode="ink">
              <msink:context xmlns:msink="http://schemas.microsoft.com/ink/2010/main" type="inkBullet" rotatedBoundingBox="6246,11688 6748,11661 6786,12367 6284,12394"/>
            </emma:interpretation>
          </emma:emma>
        </inkml:annotationXML>
        <inkml:trace contextRef="#ctx0" brushRef="#br0">-1362 1969 28 0,'-4'-7'14'0,"-4"-14"-6"15,8 21 14-15,-4-7-21 31,0 7 1-31,-8-4-1 16,5 8 0-16,-5-1-2 0,-4 15 1 16,0 7 1-16,-4-4 0 15,0 7-1-15,-4 11 1 16,9 7 0-16,3 7 0 0,8 14-1 16,8-7 1-16,4-4-1 15,7 0 1-15,5 1-1 16,4-4 1-16,-4-7-1 15,4-15 1-15,7-9 0 16,5-8 0-16,8-18-1 16,0-10 0-16,-1-4 0 15,-3-6 0-15,0-12-1 16,-9-9 1-16,-3 6-1 16,-8-11 1-16,0 1-1 15,-8-7 1-15,-12 10 0 16,-4 0 1-16,-4-11 0 0,-8 12 0 15,-4 2-1-15,-4 1 1 16,-4 10-1-16,1 4 1 16,-5 10-1-16,0 8 0 15,4 6-2-15,9-3 0 16,-1 11-9-16,4 3 0 16</inkml:trace>
        <inkml:trace contextRef="#ctx0" brushRef="#br0" timeOffset="281.25">-1341 2121 34 0,'8'14'17'0,"4"11"-14"16,-8-18 24-16,4 7-26 15,0 11 1-15,4 0 0 16,4 10 0-16,-1-3-3 15,5 6 1-15,0 1 1 16,0-3 1-16,0-1-1 16,0-3 0-16,-1-4 0 15,-3 0 0-15,0-7 0 16,0-7 1-16,-4-3-2 16,0-1 0-16,0-3-4 15,0-3 1-15,-8 0-9 16,8-4 0-16</inkml:trace>
      </inkml:traceGroup>
      <inkml:traceGroup>
        <inkml:annotationXML>
          <emma:emma xmlns:emma="http://www.w3.org/2003/04/emma" version="1.0">
            <emma:interpretation id="{23758154-BCDF-4318-8DC2-3E74597A443F}" emma:medium="tactile" emma:mode="ink">
              <msink:context xmlns:msink="http://schemas.microsoft.com/ink/2010/main" type="line" rotatedBoundingBox="6903,11732 9188,11608 9244,12652 6959,12776"/>
            </emma:interpretation>
          </emma:emma>
        </inkml:annotationXML>
        <inkml:traceGroup>
          <inkml:annotationXML>
            <emma:emma xmlns:emma="http://www.w3.org/2003/04/emma" version="1.0">
              <emma:interpretation id="{51FED163-102E-49B8-8ED9-1675DFAF1299}" emma:medium="tactile" emma:mode="ink">
                <msink:context xmlns:msink="http://schemas.microsoft.com/ink/2010/main" type="inkWord" rotatedBoundingBox="6903,11732 9188,11608 9244,12652 6959,12776"/>
              </emma:interpretation>
            </emma:emma>
          </inkml:annotationXML>
          <inkml:trace contextRef="#ctx0" brushRef="#br0" timeOffset="6563.62">-539 2580 20 0,'0'3'10'0,"-4"-10"-3"0,4 7 11 0,0-3-16 15,-4 3 1-15,0-4 1 16,-4 1 0-16,-4-1-5 16,-4 4 1-16,0 0 3 15,-4 7 1-15,1 0-2 0,-1 0 1 16,0 4-1-16,0 10 0 15,-4 0-1-15,0-7 0 16,1 8-1-16,-1 2 1 16,4 1-1-1,4 3 1-15,4 4-1 16,4-4 1-16,8 4-1 16,4 7 1-16,8-8-1 15,4 1 1-15,0-4 0 16,4-6 0-16,7-12 0 15,13-3 1-15,8-7-2 0,3-10 1 16,1-1-13-16,4-7 1 16</inkml:trace>
          <inkml:trace contextRef="#ctx0" brushRef="#br0" timeOffset="45627.54">-389 2152 13 0,'-8'-4'6'0,"16"-3"1"0,-8 7 6 0,0 0-12 15,0 0 0-15,0 0 1 16,4-7 1-16,3 4-4 15,5-1 1-15,0 4 1 16,8 0 1-16,4 0-1 16,8-3 1-16,-1-1-2 15,1-3 1-15,4 4-1 16,4-1 1-16,3 1-1 16,1-1 0-16,4 4 0 15,-1 0 0-15,1 0 0 16,-1 0 1-16,-3 0-1 15,-4 0 1-15,-5 0 0 16,-7 0 0-16,-8 0-2 16,-4 0 1-16,-8-3-7 15,-8 3 0-15</inkml:trace>
          <inkml:trace contextRef="#ctx0" brushRef="#br0" timeOffset="46127.54">-243 2431 9 0,'4'0'4'0,"12"14"7"15,-12-14-2-15,4 0-8 16,4 0 1-16,0 0 0 16,0-4 1-16,0 4-4 15,0 0 1-15,4 0 2 16,-5 0 0-16,17 0-1 16,4-3 0-16,4-1-1 0,3 1 1 15,1-4-1-15,4 3 0 31,-5 1 0-31,5 3 1 16,-4 0-1-16,-8 0 1 16,-5-4-1-16,-3 4 1 15,-8 0-1-15,-4 4 1 16,-4-4-3-16,-8 0 0 16,4 3-5-16,-4-3 1 15</inkml:trace>
          <inkml:trace contextRef="#ctx0" brushRef="#br0" timeOffset="46927.54">869 1951 7 0,'-16'0'3'0,"16"7"5"0,0-4-1 15,0-3-6-15,-4 4 1 0,0 7 1 16,0-1 0-16,-4 8-4 15,-4-8 1-15,0 8 1 16,0 0 1-16,0 6-1 16,0 5 1-16,1-1-1 15,-1 4 0-15,4-1 0 16,0 1 0-16,4 3-1 16,8 4 1-16,4-4-1 15,4 4 1-15,3 0-1 16,1 0 1-16,12-7-1 15,8-1 1-15,3 1-1 16,1-7 1-16,0-8 0 16,0-2 0-16,3-8-1 15,1 0 1-15,0-14 0 16,-1-4 0-16,1-3 0 16,-8 0 0-16,-1-7-1 0,-7-4 1 15,-4-10-1-15,-4-1 1 16,-4 1-1-16,-5 0 1 15,-3-4-1-15,-4 0 1 16,-4 0-1-16,-4 1 0 16,-4 6 0-16,1 0 0 15,-5 0 0-15,-4 1 0 16,0-1 0-16,-4 4 0 31,-20-8 0-31,5 5 1 16,3-1-2-16,-8 7 1 0,1 8 0 15,-5 2 0-15,-8 8-1 16,1 0 1-16,3 11-1 16,-4 10 1-16,5 7-7 15,-1 7 0-15</inkml:trace>
        </inkml:traceGroup>
      </inkml:traceGroup>
    </inkml:traceGroup>
    <inkml:traceGroup>
      <inkml:annotationXML>
        <emma:emma xmlns:emma="http://www.w3.org/2003/04/emma" version="1.0">
          <emma:interpretation id="{D63D3EB4-C816-4C54-91FD-0A643B4B30E9}" emma:medium="tactile" emma:mode="ink">
            <msink:context xmlns:msink="http://schemas.microsoft.com/ink/2010/main" type="paragraph" rotatedBoundingBox="6421,12684 12733,12701 12729,14048 6418,14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237F9-6BE4-4544-8261-E177D48428D1}" emma:medium="tactile" emma:mode="ink">
              <msink:context xmlns:msink="http://schemas.microsoft.com/ink/2010/main" type="line" rotatedBoundingBox="6421,12684 12733,12701 12729,14048 6418,14030"/>
            </emma:interpretation>
          </emma:emma>
        </inkml:annotationXML>
        <inkml:traceGroup>
          <inkml:annotationXML>
            <emma:emma xmlns:emma="http://www.w3.org/2003/04/emma" version="1.0">
              <emma:interpretation id="{CE39A5F7-DBD1-4D5A-89F7-80DCF2504435}" emma:medium="tactile" emma:mode="ink">
                <msink:context xmlns:msink="http://schemas.microsoft.com/ink/2010/main" type="inkWord" rotatedBoundingBox="6421,13009 7398,13012 7397,13615 6419,13612">
                  <msink:destinationLink direction="with" ref="{B14CAB7D-6DB3-4C0D-82C1-93FDB0D8BD5E}"/>
                </msink:context>
              </emma:interpretation>
            </emma:emma>
          </inkml:annotationXML>
          <inkml:trace contextRef="#ctx0" brushRef="#br0" timeOffset="78627.53">-1378 3267 22 0,'-4'-7'11'16,"12"0"-9"-16,-4 10 18 0,-4 4-19 15,4 4 1-15,4 3 1 16,4 0 0-16,4 0-4 16,8 7 1-16,8 8 1 15,-1 2 1-15,9 1-1 16,0 0 1-16,-1 7-2 15,1 6 1-15,8-2-1 16,-5-1 0-16,-7-10 0 16,-4 0 1-16,-4-8-1 15,-9 1 1-15,1-11 0 16,-4-3 0-16,-4-4 0 16,-4-14 1-16,-4-7-1 15,-4-8 0-15,-4-6 0 16,-4-7 0-16,0 0-1 0,0-8 1 15,-4 1-1-15,4-4 0 16,0 11-1-16,4 3 0 16,0 4-3-16,4 3 1 15,0-3-7-15,8 7 0 16</inkml:trace>
          <inkml:trace contextRef="#ctx0" brushRef="#br0" timeOffset="78127.53">-1342 3344 20 0,'-4'-3'10'0,"4"-18"-5"16,0 14 10-16,0 0-14 16,0 0 0-16,0-1 2 15,0 8 0-15,0 0-3 16,-4 4 0-16,0 3 3 15,0 4 0-15,4 3-1 16,0 7 0-16,0 11-1 16,0 6 1-16,0 8-2 15,-4 7 1-15,4 0 0 16,0-3 0-16,4-1-1 16,-4-3 0-16,0-7-2 15,0-8 0-15,0 1-4 0,0-11 0 16,0-10-3-16,4-4 0 15</inkml:trace>
          <inkml:trace contextRef="#ctx0" brushRef="#br0" timeOffset="79027.53">-628 3503 17 0,'-8'0'8'0,"-7"11"1"16,11-11 5-16,0 3-12 15,-4 8 0-15,4-1 1 16,0 12 1-16,0 6-5 16,8-4 0-16,4 5 2 15,0-1 1-15,8-3-2 16,3-1 1-16,5-6-1 0,0-4 1 15,4-10 0-15,0-8 0 16,-1-7 0-16,1-10 0 16,0-3 0-16,-12-8 0 15,-4 0 0-15,-8-3 0 16,-8 3-1-16,-4 0 1 16,-8 4 0-16,-8 7 0 15,-8 7 0-15,1 7 0 16,-1 10-1-16,0 4 0 15,8 4-4-15,4 3 0 16,12 0-5-16,8 14 0 0</inkml:trace>
        </inkml:traceGroup>
        <inkml:traceGroup>
          <inkml:annotationXML>
            <emma:emma xmlns:emma="http://www.w3.org/2003/04/emma" version="1.0">
              <emma:interpretation id="{6579929B-68EA-40D9-8BED-9DFBDFB54293}" emma:medium="tactile" emma:mode="ink">
                <msink:context xmlns:msink="http://schemas.microsoft.com/ink/2010/main" type="inkWord" rotatedBoundingBox="7834,12729 9494,12734 9492,13423 7832,13418"/>
              </emma:interpretation>
            </emma:emma>
          </inkml:annotationXML>
          <inkml:trace contextRef="#ctx0" brushRef="#br0" timeOffset="80027.53">31 3108 14 0,'0'4'7'0,"8"3"2"0,-4 0 4 16,0 0-12-16,0 7 1 0,0 11 1 16,4 6 1-16,-4-3-5 15,0 4 1-15,0 11 2 16,4 6 1-16,-4-3-2 16,0 0 1-16,0 3-1 15,0-3 0-15,-4-11-1 0,0-3 1 16,0-7-1-16,0-8 1 15,0-6 0-15,0-11 0 16,0-11-1-16,4-6 1 16,0-5-2-16,4-6 1 15,3-3-1-15,5-8 0 16,4 3 0-16,0 8 0 16,4 4-1-16,0 6 1 15,0 4 0-15,-1 3 1 16,-3 4 0-16,0 7 0 0,0 7 1 15,-8 7 0-15,4 4 1 16,-4 3 0-16,-1 4-1 16,1-1 1-16,0 5-1 15,4-1 1-15,-4-3-1 16,4-8 0-16,0-6-1 16,4-8 0-16,-1-6 0 15,5-4 0-15,0-4-1 16,0-6 1-16,0-8-1 15,-4-7 1-15,3 4-1 16,-7 0 0-16,-4 7 0 16,-4-1 1-16,-4 5 0 15,-8-1 0-15,0 4 0 16,-4 7 0-16,-4 3 0 16,-4 4 1-16,-3-3-1 0,3 6 1 15,4 8 0-15,0 7 0 16,4 3 0-16,0 3 1 15,4 5-1-15,8-8 0 16,4 4-1-16,8-1 1 16,4 4-1-16,3-10 0 15,9 3-2-15,0-7 1 16,0-10-9-16,3-8 1 16,9 1-1-16,-4-1 1 15</inkml:trace>
          <inkml:trace contextRef="#ctx0" brushRef="#br0" timeOffset="80427.53">1123 3309 20 0,'-20'-10'10'0,"4"-5"-7"16,8 12 18-16,-8 3-19 15,0 0 0-15,-4 7 2 16,-3 4 0-16,-1-1-5 16,4 8 0-16,0 6 3 15,4 5 1-15,8 2-2 16,4 1 1-16,12-4-2 16,4 4 1-16,4 0-1 15,4-11 0-15,4-7 0 0,0-10 1 16,-5-11-2-16,1 0 0 15,0-8-1-15,0-9 1 16,0-1-1-16,0 0 1 16,-5 4-1-16,1 4 0 15,-4 2 2-15,-4 1 0 16,-4 7 1-16,-4 7 0 16,0 7 1-16,0 7 0 15,0 4-1-15,4 7 1 16,0-4-1-16,8 0 1 15,8 14-2 1,0-10 1-16,3-4-4 16,-3-10 1-16,4-8-7 15,0-10 0-15</inkml:trace>
          <inkml:trace contextRef="#ctx0" brushRef="#br0" timeOffset="80927.53">1369 3457 24 0,'0'-3'12'0,"16"-8"-9"15,-5 8 17-15,5-1-18 16,4-3 1-16,12 0 0 16,8 0 0-16,3 0-8 15,-3 0 1-15,8 0-3 16,7 7 0-16</inkml:trace>
          <inkml:trace contextRef="#ctx0" brushRef="#br0" timeOffset="80727.53">1615 2977 28 0,'-12'4'14'0,"4"28"-7"16,8-22 19-16,0 8-25 15,0 7 0-15,0 6 1 0,0 12 0 16,0-1-3-16,0 11 0 15,4-4 2-15,4 4 1 16,0-7-2-16,0 4 0 16,-4-5-3-16,0-6 0 15,0 0-2-15,-4-11 0 16,-8-7-5-16,0-14 0 16</inkml:trace>
        </inkml:traceGroup>
        <inkml:traceGroup>
          <inkml:annotationXML>
            <emma:emma xmlns:emma="http://www.w3.org/2003/04/emma" version="1.0">
              <emma:interpretation id="{B29AAF37-3572-41DD-A2E9-BAEEF9B07444}" emma:medium="tactile" emma:mode="ink">
                <msink:context xmlns:msink="http://schemas.microsoft.com/ink/2010/main" type="inkWord" rotatedBoundingBox="10144,12694 12733,12701 12729,14048 10140,14040"/>
              </emma:interpretation>
            </emma:emma>
          </inkml:annotationXML>
          <inkml:trace contextRef="#ctx0" brushRef="#br0" timeOffset="81627.53">2345 3055 17 0,'0'-3'8'0,"-4"17"1"16,8-7 6-16,0 7-14 15,-4 7 1-15,0 14 0 16,0 4 1-16,0 7-4 15,0 3 1-15,0 4 1 16,0-3 1-16,0 6-1 16,0-7 1-16,4-6-1 15,0-11 0-15,4-8 0 16,4-13 0-16,4-11 0 16,7-7 0-16,5-4-2 15,4-3 0-15,0-4 0 16,0-10 0-16,-1 4 0 0,-3-5 0 15,4 1 0-15,-8 7 0 16,-5 0 1-16,-3 0 0 16,-8 3 1-16,-8 0 0 15,-4 4 0-15,-4 4 0 16,0 3 0-16,-4 7 1 16,1 0 0-16,-1 7 0 15,0-4-1-15,0 1 0 16,0 6 0-16,4 8 1 15,4 7-1-15,0 6 0 16,4 1-1-16,8-4 1 0,4 8-1 16,4-1 1-16,4-7-1 15,7-3 0-15,5-11-3 16,4-7 0-16,0 0-7 16,11-18 0-16</inkml:trace>
          <inkml:trace contextRef="#ctx0" brushRef="#br0" timeOffset="82127.53">3147 3299 24 0,'-24'-8'12'0,"-8"-2"-5"16,24 10 13-16,-4-4-18 0,0 8 1 15,-3 3 0-15,-1 4 0 16,4-1-4-16,0 4 0 16,4 7 3-16,0 4 0 15,0 3-1-15,4 4 0 16,4 0-1-16,0-8 1 16,4-2-1-16,4-1 0 15,4-11 0-15,4-6 0 16,0-4-1-16,7-7 0 15,1-11 0-15,0-3 0 16,0-4-1-16,0 1 1 16,-4-1-1-16,-5 4 1 0,-3 7 1 15,-4 3 1-15,-4 4 0 16,-4 0 0-16,0 7 0 16,-4 11 1-16,4 6 0 15,0 8 0-15,4 0-2 16,0-1 1-16,4 1-1 15,0-7 1-15,4 6-3 16,0-6 1-16,4-4-9 16,0-7 0-16</inkml:trace>
          <inkml:trace contextRef="#ctx0" brushRef="#br0" timeOffset="82427.53">3492 3270 24 0,'-12'0'12'0,"24"21"-6"0,-12-10 12 16,4 0-16-16,0 6 1 16,0 8 0-16,0 3 0 15,4 0-4-15,0 1 1 16,0-1 2-16,0 0 1 15,0-3-2-15,0-1 1 16,-5-13-1-16,1 0 0 16,0-8 0-16,-4-3 1 0,8-7-1 15,0-7 0-15,0-7 0 16,4-11 0-16,0 0-1 16,0 1 1-16,4 9-3 15,0-2 1-15,-4-1-5 16,-1 4 1-16,1 0-6 15,4 10 0-15</inkml:trace>
          <inkml:trace contextRef="#ctx0" brushRef="#br0" timeOffset="82627.53">3885 3302 31 0,'0'7'15'0,"-8"14"-13"0,8-14 25 16,0 7-26-16,0 8 1 15,0 2 0-15,0 5 0 16,0-1-3-16,4-4 0 16,0 1 2-16,0 0 0 15,0-8-4-15,4-2 0 16,-4-8-7-16,-4-7 0 15</inkml:trace>
          <inkml:trace contextRef="#ctx0" brushRef="#br0" timeOffset="82827.53">3925 2953 26 0,'0'3'13'0,"-4"-17"-22"16,8 18 15-16,0-1-15 16,0 8 0-16</inkml:trace>
          <inkml:trace contextRef="#ctx0" brushRef="#br0" timeOffset="83427.53">4103 3337 13 0,'0'-10'6'0,"16"10"-2"15,-12 0 14-15,-4 0-16 16,0 0 0-16,4 0 2 15,0 3 0-15,-4 4-5 16,0 4 1-16,4 7 3 16,-4 6 1-16,0 4-2 15,0 1 0-15,0 2-1 16,0 1 1-16,4 0-1 16,0-11 0-16,0 0-1 15,0-10 1-15,0-8-1 16,4-10 1-16,0-3-1 15,0-4 1-15,0-8-2 16,3-9 1-16,5-1-1 16,4 0 0-16,0 8-1 0,4 6 1 15,0 0-1-15,-1 4 1 16,-3 4 1-16,0 2 0 16,0 5 1-16,-4-1 0 15,0 8 1-15,-4 7 0 16,0 6 0-16,-5 4 1 15,1 8-2-15,0-5 1 16,0 4-1-16,-4 4 0 16,4 4-3-16,-4-5 0 15</inkml:trace>
          <inkml:trace contextRef="#ctx0" brushRef="#br0" timeOffset="84027.54">4837 3327 12 0,'-11'-14'6'0,"-1"3"15"16,8 4-11-16,-4 7-8 15,-4 0 1-15,-4 0 2 16,0 7 1-16,0 0-7 16,-4 0 1-16,0 7 3 0,5 7 1 15,-1 4-2-15,8 7 0 16,0-4-2-16,8 0 1 16,8 1-1-16,8-5 0 15,3-3 0-15,5-17 1 16,-4-4-1-16,4-7 1 15,0-11-1-15,4 1 0 16,-1-1 0-16,-3 0 1 16,-4 4-1-16,-4 4 0 15,-4 3 0-15,-4 10 1 16,-4 8 0-16,-4 13 1 0,0 8-1 16,0 14 1-16,-4 7-1 15,0 7 1-15,-4 3-1 16,-4 1 0-16,4 3 0 15,-4 0 0-15,0-7-1 16,0-7 1-16,0 0 1 16,0-4 0-16,-7-3 0 15,-13-7 0-15,-4-11-2 16,-12-7 1-16,1-7-2 16,-9-10 0-16,-3-4-3 15,-1-4 1-15,9-6-3 16,3-4 0-16,12-1-6 0,9-2 0 15</inkml:trace>
        </inkml:traceGroup>
      </inkml:traceGroup>
    </inkml:traceGroup>
    <inkml:traceGroup>
      <inkml:annotationXML>
        <emma:emma xmlns:emma="http://www.w3.org/2003/04/emma" version="1.0">
          <emma:interpretation id="{56BF923F-D989-4AA8-9CC0-6F85585694BD}" emma:medium="tactile" emma:mode="ink">
            <msink:context xmlns:msink="http://schemas.microsoft.com/ink/2010/main" type="paragraph" rotatedBoundingBox="6490,13741 11193,13626 11227,14993 6523,15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388DE-2D09-4129-A281-D0366DA26929}" emma:medium="tactile" emma:mode="ink">
              <msink:context xmlns:msink="http://schemas.microsoft.com/ink/2010/main" type="line" rotatedBoundingBox="6490,13741 11193,13626 11227,14993 6523,15108"/>
            </emma:interpretation>
          </emma:emma>
        </inkml:annotationXML>
        <inkml:traceGroup>
          <inkml:annotationXML>
            <emma:emma xmlns:emma="http://www.w3.org/2003/04/emma" version="1.0">
              <emma:interpretation id="{9A3E17E4-BACE-4A74-AC25-265D606AB460}" emma:medium="tactile" emma:mode="ink">
                <msink:context xmlns:msink="http://schemas.microsoft.com/ink/2010/main" type="inkWord" rotatedBoundingBox="6578,13786 7845,13953 7749,14678 6482,14510"/>
              </emma:interpretation>
            </emma:emma>
          </inkml:annotationXML>
          <inkml:trace contextRef="#ctx0" brushRef="#br1" timeOffset="-153462.65">9751 2942 17 0,'0'-3'8'0,"8"-1"0"16,-8 4 9-16,0 0-15 15,0 0 1-15,8-3 0 16,0 3 0-16,3 0-4 16,5-4 1-16,4 1 2 15,8-1 0-15,0-3-1 16,3 0 0-16,5 0 0 16,0 0 0-16,0 3-1 15,-5 1 0-15,1 3 0 16,-4 0 0-16,-4 0 0 15,-4 0 1-15,-5 0-1 0,1 0 1 16,-4 3 0-16,0-3 0 16,-4 0-1-16,-4 0 1 15,-4 0 0-15,4 0 0 16,-4 0 0-16,0 0 0 16,0 0-1-16,0-3 1 15,0 3-1-15,0 0 0 16,0 0 0-16,0-7 0 15,4 0-1-15,-4 0 1 0,0-8 0 16,8 5 0-16,-4-1 0 16,-4 1 0-16,0-1 0 15,0-3 1-15,-4 0-1 16,-4 0 0-16,0 3 0 16,0 1 0-16,-4 3 0 15,0 3 0-15,0-3 0 16,0-4 0-16,-3 1 0 15,-1-1 0-15,-4 1 0 16,0-1 0-16,0 1 0 16,0 2 0-16,-3 1 0 15,-5 7 0-15,0-3 0 16,0 3 1-16,0-4-1 16,1 4 0-16,3 7 0 15,4 4 0-15,0 0 0 16,0-1 0-16,0-3 0 0,1 4 0 15,-1 3 0-15,0 4 0 16,0-1 0-16,0 4 1 16,-4 4-1-16,9 3 0 15,-1-3 0-15,4 7 1 16,4-1-1-16,4-2 1 16,4-1-1-16,4 4 0 15,4-1 0-15,-4-2 1 16,8-1-1-16,0-3 0 15,3-1 0-15,9 4 1 0,-8-6-1 16,0 2 0-16,0-6 0 16,4-4 1-16,3-3-1 15,5-4 1-15,0 0-1 16,4-4 1-16,0-3-1 16,-1 0 0-16,1-3 0 15,0-4 1-15,0 0-2 16,-5 0 1-16,5 0-4 15,0 3 0-15,0-3-7 16,-9 0 1-16</inkml:trace>
          <inkml:trace contextRef="#ctx0" brushRef="#br0" timeOffset="84927.54">-1286 4593 20 0,'-12'-7'10'0,"32"0"-5"0,-12 7 11 16,3-3-14-16,9-4 0 16,4-1 1-16,4-2 0 15,4-1-4-15,3-3 1 0,5 0 2 16,8 3 0-16,-9-3-6 15,-3 7 1-15,0-3-5 16,-5 3 1-16</inkml:trace>
          <inkml:trace contextRef="#ctx0" brushRef="#br0" timeOffset="84727.54">-1029 4060 22 0,'4'-4'11'0,"-1"4"-4"15,-3 0 11-15,4 4-15 16,-4 6 1-16,0 11 0 16,0 8 1-16,0 13-7 15,-4 11 0-15,4 0 4 16,-3 14 1-16,-1-3-2 15,4 3 0-15,0 3-1 16,0-13 0-16,0-8-1 16,0-3 1-16,0-10-4 15,0-5 0-15,-4-9-6 16,1-8 1-16</inkml:trace>
        </inkml:traceGroup>
        <inkml:traceGroup>
          <inkml:annotationXML>
            <emma:emma xmlns:emma="http://www.w3.org/2003/04/emma" version="1.0">
              <emma:interpretation id="{1A3017BD-21E4-462F-87FB-56DDAD49BA72}" emma:medium="tactile" emma:mode="ink">
                <msink:context xmlns:msink="http://schemas.microsoft.com/ink/2010/main" type="inkWord" rotatedBoundingBox="8187,13700 11193,13626 11227,14993 8220,15066"/>
              </emma:interpretation>
            </emma:emma>
          </inkml:annotationXML>
          <inkml:trace contextRef="#ctx0" brushRef="#br0" timeOffset="86127.54">658 4202 22 0,'-27'-11'11'0,"-1"8"-5"15,20 3 8-15,-4 0-12 16,-4 0 1-16,4 3 1 16,0 4 0-16,-4 0-5 15,4 4 0-15,1 3 3 0,3 3 0 16,4 5-2-16,4 2 1 15,4 5-1-15,0 2 1 16,0-2-2-16,3 2 1 16,1 1 0-16,0-4 1 15,-4-7-1-15,-4 1 1 16,0 2-1-16,-4-3 1 16,-4-3 0-16,0 0 1 15,1-8-1-15,-9-3 0 16,0-3 0-16,-4-4 0 15,0-7-2-15,4 3 0 0,8 1-3 16,0-4 1-16,8-4-7 16,12 8 0-16</inkml:trace>
          <inkml:trace contextRef="#ctx0" brushRef="#br0" timeOffset="86627.54">785 4339 26 0,'-12'21'13'0,"-3"1"-8"16,15-12 18-16,0 4-23 16,0 4 1-16,0 3-1 15,7 4 1-15,1-4-2 16,0-3 1-16,4-8 0 0,4 8 1 15,0-8-2-15,4-6 1 16,4-8-2-16,-1-6 1 16,1-8-1-16,0-3 1 15,-4 7-1-15,0-4 1 16,-8 4 1-16,0 4 0 16,-4-1 1-16,-8 11 1 15,4 3 0-15,-4 12 1 16,0 9-1-16,-4 4 1 15,4 18 0-15,4 4 0 16,-1 17-1-16,1 7 0 0,0-4-1 16,0 4 0-16,-4-3 0 15,-4-7 1-15,-4-8-1 16,-3-3 1-16,-9-4-1 16,-4 1 1-1,-32-15-1 1,1-10 1-16,-5-11-2 15,5-11 0-15,7-6-1 16,4-8 0-16,1-6-2 16,7 2 0-16,8-9-2 15,8-1 0-15,12-7-6 16,8 4 0-16</inkml:trace>
          <inkml:trace contextRef="#ctx0" brushRef="#br0" timeOffset="87027.54">1480 4240 22 0,'-28'-7'11'0,"-8"-21"-5"0,24 25 11 0,-3 6-13 16,-5 4 0-16,0 4 1 15,0 3 0-15,4 7-7 16,4 0 0-16,8 0 4 16,8 1 1-16,12 2-3 15,4 4 1-15,8 1-1 16,7-8 0-16,5 4 0 15,0 3 0-15,-4-7 0 16,-9 0 0-16,-3 4 0 16,-8-8 1-16,-12 1 0 15,-8 0 0-15,-8-1 0 16,-8 1 0-16,-4-4 0 16,-3-3 1-16,-5-4-1 15,0-4 0-15,4-3-2 16,1-3 0-16,7-1-3 15,4-3 1-15,8 0-8 0,8 0 0 16</inkml:trace>
          <inkml:trace contextRef="#ctx0" brushRef="#br0" timeOffset="87427.54">1952 3905 28 0,'-8'4'14'0,"-8"24"-10"15,12-17 19-15,0 13-22 16,0 15 0-16,-4 3 1 15,4 18 1-15,1 7-4 16,-1 4 0-16,0 0 2 16,0-11 1-16,4-4-3 15,0 0 1-15,0-3-8 16,0-14 1-16,4-7-3 16,-4-11 1-16</inkml:trace>
          <inkml:trace contextRef="#ctx0" brushRef="#br0" timeOffset="87727.54">1781 4501 21 0,'16'-10'10'0,"36"-8"-9"0,-32 11 16 16,8 0-16-16,3-3 1 15,5-1 0-15,8-3 0 16,-1 0-2-16,1-4 0 15,-4-3 2-15,-1-4 0 16,-7 8 0-16,-8-5 0 16,-8 1 0-16,-8 0 1 0,-4 3-1 15,-4 4 1-15,-4 7-1 16,-4 4 0-16,-4 6-1 16,0 1 1-16,0 6-1 15,0 8 1-15,8 3-2 16,0 4 1-16,0 7-1 15,8-1 1-15,4 8-1 16,4 0 1-16,4-11-1 16,8-3 0-16,-4-4-2 15,-1-3 0-15,5-8-9 16,8-3 1-16</inkml:trace>
          <inkml:trace contextRef="#ctx0" brushRef="#br0" timeOffset="88427.54">2623 4265 24 0,'-4'11'12'0,"0"28"-5"0,4-29 10 15,0 8-15-15,0 3 0 16,0 7 1-16,0 4 1 15,0 0-5-15,0-8 0 16,0 1 3-16,0-4 0 16,4 0-1-16,0-7 0 15,0-3-1-15,4-4 1 16,0-7-2-16,0 0 1 16,4-10-1-16,3-8 0 15,5-14-2-15,4 4 1 16,0-4-1-16,0 0 0 15,3-3 1-15,-3 10 0 16,0 4 0-16,-4 0 1 0,0 11 2 16,0 6 1-16,-8 8 1 15,-1 3 0-15,-3 10 0 16,0 4 1-16,-4 1-1 16,0 6 1-16,-8 0-2 15,0 4 1-15,0-8-2 16,4-2 0-16,0 2 0 15,4-6 0-15,0-4-1 16,0-3 1-16,0-4-1 16,-4-7 1-16,8 0-1 15,4-4 1-15,4-10-2 16,8-4 0-16,4-10-1 16,3-7 0-16,1-4-1 15,0 0 1-15,-4 0-1 16,-1 8 0-16,-3 10 2 15,-8-1 0-15,0 8 2 0,-4 7 0 16,-4 14 1-16,-4 4 0 16,0 10 1-16,0 4 0 15,-4 3 0-15,4 7 0 16,0-3-2-16,4-4 0 16,3 0 0-16,1 1 0 15,8-1-2-15,0-3 0 16,4-4-11-16,0-4 1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22:28:48.6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633F400-1CB0-499B-874D-A0A793C5A0E6}" emma:medium="tactile" emma:mode="ink">
          <msink:context xmlns:msink="http://schemas.microsoft.com/ink/2010/main" type="writingRegion" rotatedBoundingBox="16887,15200 24287,14656 24378,15895 16978,16439"/>
        </emma:interpretation>
      </emma:emma>
    </inkml:annotationXML>
    <inkml:traceGroup>
      <inkml:annotationXML>
        <emma:emma xmlns:emma="http://www.w3.org/2003/04/emma" version="1.0">
          <emma:interpretation id="{E44861FC-76EF-4EDC-8AEF-8A9C919F0B21}" emma:medium="tactile" emma:mode="ink">
            <msink:context xmlns:msink="http://schemas.microsoft.com/ink/2010/main" type="paragraph" rotatedBoundingBox="16887,15200 24287,14656 24378,15895 16978,1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A1B79-888D-490A-ACC6-B2E1F35B5A4A}" emma:medium="tactile" emma:mode="ink">
              <msink:context xmlns:msink="http://schemas.microsoft.com/ink/2010/main" type="line" rotatedBoundingBox="16887,15200 24287,14656 24378,15895 16978,16439"/>
            </emma:interpretation>
          </emma:emma>
        </inkml:annotationXML>
        <inkml:traceGroup>
          <inkml:annotationXML>
            <emma:emma xmlns:emma="http://www.w3.org/2003/04/emma" version="1.0">
              <emma:interpretation id="{00203788-6351-4D07-803D-C0C67B6FC5D7}" emma:medium="tactile" emma:mode="ink">
                <msink:context xmlns:msink="http://schemas.microsoft.com/ink/2010/main" type="inkWord" rotatedBoundingBox="16887,15203 18760,15066 18825,15950 16952,16087"/>
              </emma:interpretation>
            </emma:emma>
          </inkml:annotationXML>
          <inkml:trace contextRef="#ctx0" brushRef="#br0">61 277 20 0,'0'0'10'0,"0"0"0"16,0 0 7-16,0 0-14 15,0 0 0-15,8 0 2 0,0-4 0 16,0 0-6-16,0 4 0 16,4 0 4-16,0 0 1 15,8 0-2-15,-1-3 0 16,5-1-1-16,4 1 0 15,4-4-1-15,3-4 1 16,1 4-1-16,0 0 1 16,0-3-1-16,-1 6 1 15,1 4-1-15,-4-7 1 16,-8-4-1-16,-1 1 1 16,-3-4-1-16,-4 3 0 0,-4-3 0 15,-4 3 1-15,0-3-1 16,-8 0 0-16,-4 4 0 15,0-4 1-15,-4 3-1 16,-4-3 1-16,0 3-1 16,-12 4 1-16,5-3-1 15,-9-5 0-15,0 12 0 16,0-4 0-16,0 3 0 16,1 4 0-16,-5 0 0 15,0-3 0-15,0 6 0 16,1 1 0-16,-1 3-1 15,4-4 1-15,0 12 0 16,5-5 0-16,3 1-1 16,0 6 1-16,4 1 0 15,0 7 0-15,0-8 0 0,0 1 0 16,4 14-1-16,5-4 1 16,-1 4 0-16,4 3 0 15,0-3-1-15,4 0 1 16,4 10 0-16,-4-14 1 15,4 7-1-15,0-3 0 16,4-4 0-16,3-3 1 16,5-4-1-16,4 4 0 15,0-4 0-15,4-10 1 16,4-8-1-16,3 8 0 16,5-11 0-16,0 0 1 0,-1-11-1 15,9 11 1-15,-4-10-1 16,-1 6 0-16,-3-3-2 15,-4-11 1-15,-4 4-11 16,0 4 0-16</inkml:trace>
          <inkml:trace contextRef="#ctx0" brushRef="#br0" timeOffset="736.35">847 241 25 0,'-4'0'12'0,"8"0"-2"0,-4 0 16 16,8 0-24-16,0 0 1 16,4 0 1-16,4 0 0 15,3 7-5-15,5-7 0 16,4 0 4-16,8 0 0 16,3 0-1-16,5 0 0 15,-4-7 0-15,-8 0 0 0,-1 0-3 16,-3-3 1-16,0 10-12 15,0 0 0-15</inkml:trace>
          <inkml:trace contextRef="#ctx0" brushRef="#br0" timeOffset="421.29">855 86 28 0,'-4'-3'14'0,"20"3"-3"0,-8 0 14 16,4 0-24-16,4 0 1 15,3 3 0-15,5 1 0 0,12-4-3 16,0 3 1-16,3-6 2 15,1 3 0-15,0-15-1 16,-9 15 0-16,-3-7-1 16,-4 4 0-16,-4 3-6 15,-8 0 0-15,0 3-5 16,-4 1 0-16</inkml:trace>
          <inkml:trace contextRef="#ctx0" brushRef="#br0" timeOffset="1380.55">1831-313 24 0,'0'-3'12'0,"0"-1"1"0,0 4 6 0,0 0-18 16,0 4 1-16,0-1 1 15,0 4 1-15,0 4-4 16,0 7 0-16,0-1 2 16,4 4 1-16,-4 8-1 15,0 6 0-15,4 4-1 16,0 7 1-16,0-4-2 15,-4 7 1-15,0-6-1 16,4-1 1-16,-4 4-1 16,0 0 1-16,4 0-1 15,0 3 0-15,-4-10 0 16,0-4 1-16,4 0 0 16,-4 1 0-16,4-1-1 15,-4-10 1-15,4 3-1 0,-4-7 1 16,0-10 0-16,0 6 0 15,0-10-3-15,0-3 0 16,0-4-10-16,0-4 0 16</inkml:trace>
        </inkml:traceGroup>
        <inkml:traceGroup>
          <inkml:annotationXML>
            <emma:emma xmlns:emma="http://www.w3.org/2003/04/emma" version="1.0">
              <emma:interpretation id="{682EEFF0-F777-425E-96E5-E2469472507C}" emma:medium="tactile" emma:mode="ink">
                <msink:context xmlns:msink="http://schemas.microsoft.com/ink/2010/main" type="inkWord" rotatedBoundingBox="19727,14991 24287,14656 24378,15895 19818,16230"/>
              </emma:interpretation>
            </emma:emma>
          </inkml:annotationXML>
          <inkml:trace contextRef="#ctx0" brushRef="#br0" timeOffset="2028.01">2835 30 20 0,'0'0'10'0,"4"-4"4"0,-4 4 2 0,4 4-14 16,-4-4 1-16,4 7 1 16,0 3 1-16,0 4-6 15,-4 8 0-15,0-1 4 16,4 0 1-16,-4 0-2 16,4 11 0-16,0-4-1 15,0 0 0-15,-4 0 0 16,4-6 0-16,-4-5-1 15,0-3 1-15,0-3-3 16,0-4 1-16,-4-3-9 16,0-4 0-16,-4-4-1 15,0-3 0-15</inkml:trace>
          <inkml:trace contextRef="#ctx0" brushRef="#br0" timeOffset="2897.34">2823-256 21 0,'-4'-4'10'0,"12"-3"0"16,-8 7 15-16,4-3-22 15,0-1 0-15,-4 4 1 16,0 0 1-16,0 0-6 15,0 0 0-15,0 0 4 0,0 0 0 16,0 0-2-16,4 4 0 16,-4-1-12-16,0-3 1 15</inkml:trace>
          <inkml:trace contextRef="#ctx0" brushRef="#br0" timeOffset="3979.25">3081 12 20 0,'-4'-14'10'0,"16"17"3"0,-12-3 4 16,0 0-15-16,0 0 1 15,4 4 2-15,-4 3 0 16,0 7-6-16,4 7 0 15,-4 0 4-15,0 8 0 16,0-8-2-16,0 0 1 16,4 0-1-16,-4-3 0 0,4-1-1 15,-4-6 1-15,0 0-1 16,0-4 1-16,0-7-1 16,0-7 1-16,0 7-1 15,0 0 0-15,4-11-1 16,0-3 1-16,0-4-1 15,0-3 1-15,4 0-1 16,0-4 1-16,4 1 0 16,0 2 0-16,4 1-1 15,-1 4 1-15,5-1-1 16,-4 0 1 0,8 11 0-1,-4 4 0-15,0 3-1 16,-4 3 1-16,-1 4 0 15,-3 7 1-15,-4 0-1 16,0 4 1-16,4 3 0 16,-8 0 0-16,-4 4-1 0,0-11 1 15,0 4 0-15,0-4 0 16,0 7-1-16,-4-7 1 16,4 0-1-16,0-3 1 15,0-11-1-15,0 7 1 16,4-14 0-16,4 3 0 15,0 1-1-15,0-8 0 16,0-10 0-16,4-4 0 16,0 1-1-16,0-4 0 15,7-1 0-15,5 1 0 0,0 3 0 16,-4 4 0-16,0 0 0 16,0 0 0-16,-1 17 0 15,1 1 1-15,0 6 0 16,-4 1 0-16,-4 10 0 15,4 0 1-15,-4 4-1 16,0-1 1-16,-4 5-1 16,-5 2 1-16,5 5-1 15,-4-5 0-15,-4-3 0 16,4-3 1-16,-4-4-1 16,4 0 0-16,-4-3-1 15,0-1 1-15,4-3-5 16,0-3 0-16,0-4-6 15,8 7 1-15</inkml:trace>
          <inkml:trace contextRef="#ctx0" brushRef="#br0" timeOffset="4368.53">3919-44 27 0,'0'-11'13'0,"17"25"-5"0,-13-10 17 0,1 3-23 16,-1 3 0-16,0 8 2 15,-4-1 0-15,4 12-5 16,-4 2 0-16,0 1 3 15,0 7 1-15,-4 17-2 16,0 1 1-16,0-1-1 16,-1 8 0-16,5-1-1 15,-4-3 1-15,4-3-1 16,0-1 1-16,0-10-1 16,0-14 1-16,0-4-1 15,0-10 1-15,4 3-3 16,1-14 1-16,-1-7-5 15,0-7 0-15,0-14-6 16,0 7 0-16</inkml:trace>
          <inkml:trace contextRef="#ctx0" brushRef="#br0" timeOffset="4743.66">3974-69 27 0,'4'-32'13'0,"20"-7"-11"0,-16 32 18 16,4 0-18-16,4 0 1 15,4 0 0-15,4 4 0 0,3-1-4 16,5 4 0-16,4 11 3 16,-5 3 0-16,-3 10-1 15,-4-2 1-15,0 16-1 16,-12-2 0-16,0 2 1 15,-4 1 0-15,-8-11-1 16,-8 1 1-16,-4-8-1 16,-4-4 1-16,-4-2-1 15,-4-8 0-15,0 0-1 16,-3-4 1-16,-1-3-1 16,4-7 1-16,4-7-3 15,4 0 1-15,1 3-2 16,7-3 0-16,0 4-3 15,4 3 1-15,4 3-7 16,0 4 1-16</inkml:trace>
          <inkml:trace contextRef="#ctx0" brushRef="#br0" timeOffset="5179.72">4546-129 27 0,'-8'-4'13'0,"4"8"-8"0,4-1 18 16,-4 4-21-16,0 4 0 0,-4 14 1 15,4-4 1-15,-4 7-5 16,4 4 1-16,0 3 2 15,0 0 1-15,4-10-2 16,8 0 1-16,0-1-1 16,4 1 0-16,8-4-1 15,4-7 1-15,0-10-1 16,3 3 1-16,1-14-1 16,4 3 1-16,0-6-1 15,-1-11 1-15,-3-4 0 16,-4-7 0-16,-8-7-1 15,-4-6 1-15,-8-1 0 16,-12 7 0-16,-4 11 0 16,0-4 0-16,-8 14-1 15,0 8 0-15,-4-1-1 0,-3 15 0 16,-5 6-12-16,4 8 1 16</inkml:trace>
          <inkml:trace contextRef="#ctx0" brushRef="#br0" timeOffset="6034.73">5157-179 21 0,'12'-7'10'0,"-4"0"4"0,-4 4 3 16,-4-4-15-16,0 0 1 15,0 0 1-15,-4 0 1 0,-4 0-7 16,-4-1 1-16,-4 5 3 15,0 3 1-15,-4 3-2 16,1 5 0-16,3-1-1 16,-4 3 1-16,4 4-1 15,4 7 1-15,4-3-1 16,4 7 0-16,4-4 0 16,4-3 1-16,8 3-2 15,8-7 1-15,4-7 0 16,0 7 0-16,-1-7 0 15,5 0 0-15,-4 4 0 16,-4-1 0-16,-4 1 0 16,-4-1 1-16,-5 1 0 15,-3 3 0-15,-8 0 0 16,-7-3 1-16,-5-1-1 16,-4 1 1-16,-4-4-1 0,0 0 1 15,0-3-1-15,1-8 0 16,3 4-1-16,-4-3 0 15,12-4-1-15,0 3 1 16,4 1-2-16,-4 6 0 16,8 1-5-16,0-4 0 15,12 7-5-15,4-4 0 16</inkml:trace>
          <inkml:trace contextRef="#ctx0" brushRef="#br0" timeOffset="6605.14">5641-256 22 0,'-8'-18'11'0,"-12"-3"-3"16,16 14 13-16,1 3-19 16,-1 1 1-16,-8 3 1 15,-8 0 0-15,4 0-5 16,-8 3 1-16,4 5 2 16,0-1 1-16,1 3-1 0,-1 4 0 15,4-3-1 1,0 3 1-16,4-3-1 0,4-1 0 15,4 4-1-15,4-3 1 16,8-1-1-16,0 5 0 16,8 2 0-16,4-3 0 15,4 0 0-15,-1-3 0 16,1 3 0-16,0 7 0 16,0-3 0-16,0-4 1 15,-5 4-1-15,1-1 0 16,-12 1 0-16,-4 3 1 0,-8 0 0 15,-4-3 1-15,0 0-2 16,0 3 1-16,-3-7 0 16,-9-4 1-16,0-3-1 15,-8-10 0-15,0-4-1 16,-3-4 1-16,3-3-1 16,4 0 1-16,4-4-3 15,4 4 1-15,4 4-4 16,4-1 1-1</inkml:trace>
          <inkml:trace contextRef="#ctx0" brushRef="#br0" timeOffset="7131.59">5923-471 26 0,'-8'-7'13'0,"12"7"-4"0,-4 0 14 16,0 0-24-16,0 0 0 15,4 3-2-15,0 1 0 16,4 3-4-16,-4 3 1 16</inkml:trace>
          <inkml:trace contextRef="#ctx0" brushRef="#br0" timeOffset="6938.14">5943-284 30 0,'0'3'15'0,"-4"15"-2"0,4-11 7 15,0 3-19-15,0 5 0 16,0 6 0-16,0 7 1 0,0 4-3 15,4-4 1-15,0 7 1 16,0-7 1-16,4 1-2 16,-4-8 1-16,4-4-1 15,-4-2 1-15,-4-5-4 16,0-3 1-16,0-3-9 16,0-4 1-16</inkml:trace>
          <inkml:trace contextRef="#ctx0" brushRef="#br0" timeOffset="7776.01">6240-577 29 0,'-3'28'14'0,"-5"25"-10"16,8-39 21-16,0 7-25 15,0 7 1-15,0 15 1 16,0-4 0-16,4 3-2 16,0-3 0-16,-1 0 1 15,1-4 1-15,-4-7-1 16,0-7 0-16,0-3-1 0,0-4 1 15,0-14-1-15,0 0 1 16,4-7-1-16,0-7 1 16,4 0-1-16,4-4 0 15,4 0-1-15,4 1 1 16,0-1 0-16,4 0 0 16,-1 4-1-16,1 4 1 15,0 6-1-15,-4 1 1 16,4 10 0-16,-4 7 1 15,-1 4-1-15,-3 6 1 0,-4 1 0 16,-8 3 0-16,-4-3 0 16,-4 0 1-16,-4-1 0 15,-4-3 0-15,-4 1-1 16,-3-5 0-16,-5-3 1 16,0-7 0-16,-4-3-1 15,0-8 0-15,1 4-1 16,3-10 0-16,4-4-1 15,0-4 0-15,8 0-3 16,0 4 0-16,4 0-8 16,8-14 1-16,8 21-1 15,4-4 0-15</inkml:trace>
          <inkml:trace contextRef="#ctx0" brushRef="#br0" timeOffset="8166.29">6776-687 28 0,'0'4'14'0,"-8"14"-10"0,8-11 25 0,0 3-28 16,4 4 1-16,-8 8 0 15,4 6 0-15,0 4-2 16,0-1 0-16,0 8 2 16,0 3 1-16,0 8-2 15,4-8 1-15,0 4-1 16,0 0 1-16,4-4-1 15,-4-3 0-15,4-7 0 16,-4-4 1-16,-4 7-2 16,4-14 0-16,0-3-6 15,0-4 1-15,-4-3-8 16,0-8 1-16</inkml:trace>
          <inkml:trace contextRef="#ctx0" brushRef="#br0" timeOffset="8601.6">6887-87 25 0,'8'-17'12'0,"40"-15"-4"0,-32 21 14 16,4 1-21-16,3-1 0 16,5-3 1-16,4-4 0 15,-4 1-3-15,0-5 1 16,-5 1 1-16,-7 0 1 15,4-4-1-15,-4 4 1 16,-4 4-1-16,-8-1 0 0,-4 4 0 16,-4 0 0-16,0 7 0 15,-4 0 0-15,-4 3 0 16,-4 4 0-16,0-3 0 16,-3-1 0-16,-5 8-1 15,4 3 1-15,-4 7-1 16,-4 3 1-16,12 8 0 15,-3 0 1-15,3 3-1 16,0 0 1-16,8 4-1 16,4 7 1-16,4 0 0 15,8-1 1-15,8-2-1 16,7-1 0-16,5-7 0 16,12-3 0-16,12-7-1 15,7-4 1-15,1-11-6 16,-1-3 0-16,9 0-11 15,-21-3 1-15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09.7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C278832-F3F4-44F9-9902-5CE25528991F}" emma:medium="tactile" emma:mode="ink">
          <msink:context xmlns:msink="http://schemas.microsoft.com/ink/2010/main" type="inkDrawing" rotatedBoundingBox="3208,10278 3221,4646 3675,4647 3662,10279" semanticType="callout" shapeName="Other">
            <msink:sourceLink direction="with" ref="{54798E11-7411-4DBF-A9B1-BE55454BA188}"/>
            <msink:sourceLink direction="with" ref="{78953927-94A5-4D0D-BD63-4F655CEB64EF}"/>
          </msink:context>
        </emma:interpretation>
      </emma:emma>
    </inkml:annotationXML>
    <inkml:trace contextRef="#ctx0" brushRef="#br0">14-2 17 0,'0'-3'8'0,"4"10"-3"0,-4-7 8 16,0 0-12-16,0 0 1 0,0 0 0 15,0 4 1-15,5 7-3 32,-5 8 0-32,4 3 2 15,0 4 0-15,0 8-1 0,0 3 1 16,1 8-1-16,-5 11 0 16,0 0-1-16,0 11 0 0,0 8 0 15,0 7 1-15,4 1-1 16,-4 6 1-16,-4 5-1 15,-1-9 0-15,5 9 1 16,-4-5 0 0,4 12-1-16,0 0 0 15,-4 11 0-15,0-3 1 16,0-1-1-16,4-4 1 16,0 12-1-16,0-4 0 15,0 0 0-15,0 4 0 0,0 4 0 16,0-1 0-16,4-3 0 15,-4 4 1-15,0-12-1 16,-4 0 0-16,4 8 0 16,0-19 1-16,4 4-1 15,0 0 0-15,-4 0 0 0,0-12 0 16,0 5 0-16,0 3 1 16,0-22-1-16,0 7 1 15,4 0-1-15,-4 0 1 0,0-3 0 16,0 3 0-16,0-11 0 15,0 0 0-15,0 3-1 16,0-6 1-16,0-5 0 16,0-7 0-16,0-4 0 31,0-3 0-31,0 11 0 16,-4-4 0-16,4 0-1 15,-4 7 0-15,4-7 0 16,0-11 1-16,-4 19-1 15,-1-5 0-15,5-3 1 16,-4-3 0-16,4-23-1 0,-4 7 1 16,4 0 0-16,0-3 1 15,0 3-1-15,0-7 0 16,0-4-1-16,0-3 0 16,0-12-4-16,0 4 0 15,4-8-8-15,9-14 1 0</inkml:trace>
    <inkml:trace contextRef="#ctx0" brushRef="#br0" timeOffset="969.42">-221 226 21 0,'-4'-3'10'0,"16"14"-4"0,-12-11 10 15,0 0-15-15,5-4 0 16,3-3 0-16,0 3 0 15,1-4-2-15,3-3 1 0,5-8 1 16,0-3 0-16,4 0-1 16,0-4 1-16,0 3-1 15,-4-3 0-15,-5-4 0 16,1 8 1-16,4-4-1 16,-5-1 0-16,1 5 0 15,-5 3 1-15,1 1 0 16,-5 3 0-16,0 3 0 0,0 5 1 31,-4 0 0-31,0 7 0 16,0 0-1-16,0 3 1 0,0 5-2 15,0 3 1-15,5 4-1 16,-1 0 1-16,0 3-1 16,0 1 1-16,1 4-1 15,3-1 0-15,0 8 0 16,5 3 1-16,4-3-1 15,0 0 1-15,-1-4-1 16,1 4 0-16,0-7 0 0,-4-1 1 16,-1-3-1-16,-3-4 1 15,-1-4-4-15,-4-4 0 16,5 1-7-16,-9-1 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03.3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A42EBEB-01FA-4D22-98A4-4370390A6809}" emma:medium="tactile" emma:mode="ink">
          <msink:context xmlns:msink="http://schemas.microsoft.com/ink/2010/main" type="inkDrawing"/>
        </emma:interpretation>
      </emma:emma>
    </inkml:annotationXML>
    <inkml:trace contextRef="#ctx0" brushRef="#br0">7 0 18 0,'-4'14'9'0,"-4"14"-7"0,8-17 10 16,0 6-11-16,0 1 1 16,0 10 0-16,4 11 0 15,0 3-3-15,4 15 1 31,0 70 1-31,-4 3 1 16,-4 1-2-16,4 3 1 16,-4-7 0-16,0 0 0 15,0-4-1-15,0-3 1 16,4 7-1-16,-4 0 1 0,-4-3-1 16,0 10 1-16,4-4-1 15,0 4 1-15,0 0-1 16,0-7 1-16,4 0-1 15,4-3 0-15,0 3 0 16,0 0 0-16,0-7 0 16,0 7 0-16,0-4-1 15,0 4 1-15,-4 7 0 16,-1-14 0-16,5 7 0 16,0-14 0-16,0 4-1 15,0 6 1-15,0-10 0 16,0-4 0-16,-4 1-1 15,0-8 1-15,0 0-1 16,-4-3 0-16,0 0-3 16,0-14 0-16,0-8-3 15,4-6 1-15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1.8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ECDEB4-EB89-433A-8B95-0BDF24E85163}" emma:medium="tactile" emma:mode="ink">
          <msink:context xmlns:msink="http://schemas.microsoft.com/ink/2010/main" type="writingRegion" rotatedBoundingBox="2174,4221 2599,4221 2599,5147 2174,5147"/>
        </emma:interpretation>
      </emma:emma>
    </inkml:annotationXML>
    <inkml:traceGroup>
      <inkml:annotationXML>
        <emma:emma xmlns:emma="http://www.w3.org/2003/04/emma" version="1.0">
          <emma:interpretation id="{3239824C-A53E-4884-AD19-9A59DE1D88D0}" emma:medium="tactile" emma:mode="ink">
            <msink:context xmlns:msink="http://schemas.microsoft.com/ink/2010/main" type="paragraph" rotatedBoundingBox="2174,4221 2599,4221 2599,5147 2174,5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CECCC-82FB-4F55-978C-71EEA38E7877}" emma:medium="tactile" emma:mode="ink">
              <msink:context xmlns:msink="http://schemas.microsoft.com/ink/2010/main" type="line" rotatedBoundingBox="2174,4221 2599,4221 2599,5147 2174,5147"/>
            </emma:interpretation>
          </emma:emma>
        </inkml:annotationXML>
        <inkml:traceGroup>
          <inkml:annotationXML>
            <emma:emma xmlns:emma="http://www.w3.org/2003/04/emma" version="1.0">
              <emma:interpretation id="{54798E11-7411-4DBF-A9B1-BE55454BA188}" emma:medium="tactile" emma:mode="ink">
                <msink:context xmlns:msink="http://schemas.microsoft.com/ink/2010/main" type="inkWord" rotatedBoundingBox="2174,4221 2599,4221 2599,5147 2174,5147">
                  <msink:destinationLink direction="with" ref="{7C278832-F3F4-44F9-9902-5CE25528991F}"/>
                </msink:context>
              </emma:interpretation>
            </emma:emma>
          </inkml:annotationXML>
          <inkml:trace contextRef="#ctx0" brushRef="#br0">41 16 13 0,'-4'-4'6'0,"4"-7"5"0,0 14-1 0,0 1-9 16,0 7 1-16,0 1 0 15,0 3 0-15,0 7-3 16,4 0 1-1,-4 4 1-15,0 4 1 16,0 11-1-16,-4-3 0 16,0 7-1-16,0 3 1 15,4 4 0-15,0 1 0 0,0-1-1 16,0 8 0-16,4-8 0 16,0 4 0-16,-4-7 0 15,0-4 1-15,0-4-1 16,-4 0 1-16,4-8-1 15,0-3 1-15,0-11 0 0,-4 0 1 16,4-12 0-16,0-7 0 16,0 0-1-16,0-11 1 15,0-8-1-15,-4-3 0 16,-1-1-1-16,1-18 0 16,0-4 0-16,0 8 0 0,0-8 0 15,-1 0 0-15,5-3-1 16,0 3 1-16,0 8 0 15,5-1 0-15,3-3 0 32,5 4 0-32,3-4-1 15,5 0 1-15,-4 0 0 16,4 0 0-16,4 3-1 16,1 5 0-16,-1 3 0 0,4 4 1 15,-3 3-1-15,-1 8 0 16,0 4 0-16,0 4 1 15,5 7 0-15,-5 3 0 16,-4 8 0-16,0 4 1 16,-9 4-1-16,-3 3 1 15,-13 5 0-15,-5-1 0 0,-3 7 0 0,-5 1 1 16,-4-4-1-16,0-8 1 16,0-3 0-16,-4 0 0 15,4-4-1-15,0-4 1 16,-5-7-1-1,5-1 1-15,0 5-2 16,0-8 1-16,4-4-7 16,1 0 1-16,11 1-6 15,5 3 1-15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3.3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953927-94A5-4D0D-BD63-4F655CEB64EF}" emma:medium="tactile" emma:mode="ink">
          <msink:context xmlns:msink="http://schemas.microsoft.com/ink/2010/main" type="inkDrawing" rotatedBoundingBox="3375,10056 10700,10013 10701,10098 3376,10141" semanticType="callout" shapeName="Other">
            <msink:destinationLink direction="with" ref="{7C278832-F3F4-44F9-9902-5CE25528991F}"/>
          </msink:context>
        </emma:interpretation>
      </emma:emma>
    </inkml:annotationXML>
    <inkml:trace contextRef="#ctx0" brushRef="#br0">0 97 24 0,'13'4'12'0,"4"-19"-9"16,-9 11 13-16,5 1-15 16,-13 3 0-16,8-4 1 0,0 4 0 15,9 0-2-15,8 0 0 16,9 0 0-16,8 0 1 16,9 0-1-16,3 0 1 0,13 0-1 15,5-4 0-15,-5 1 0 16,5-1 0-16,16 0 0 15,8-3 1-15,1-1-1 16,12 1 0-16,-12-1 0 16,8 1 0-1,13-1 0-15,-5 4 0 0,9 1 0 0,-4 3 0 16,-1 0 0-16,9 0 1 16,0 0-1-1,9 0 1-15,-9 0-1 0,-4 0 0 16,12-4 0-16,-3 4 1 15,-5-4-1-15,0 4 1 16,-13 0-1 0,5 0 0-16,0 0 0 15,-1 0 0-15,5 0 0 16,-8 0 0-16,-1-3-1 16,0 3 1-16,5 0 0 15,-4 3 1-15,3 1-1 16,-8 0 0-16,-3-1 0 15,3 1 0-15,4 0 0 0,-3 0 0 16,11-4 0-16,-16 0 0 16,0-4 0-16,5 0 0 15,3 0 0-15,-4 1 0 0,5 3 0 16,-13 0 0-16,-9 0 0 16,5 3 0-16,0 1 0 15,-1 0 1-15,1 0-1 16,-1-1 1-16,1-3 0 15,-17 0 0-15,0 0-1 0,0 0 1 16,0-3-1-16,-1 3 1 16,-7 0-2-16,-9 3 1 15,0 1 0-15,-4 0 1 32,16-4-1-32,-16 0 1 15,-4 0 0-15,-5 0 0 16,1-4-2-16,-9 0 1 31,-9 1-9-31,-3-1 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3.9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FAFB2D5-827B-4D76-88E0-A56239CEDA71}" emma:medium="tactile" emma:mode="ink">
          <msink:context xmlns:msink="http://schemas.microsoft.com/ink/2010/main" type="writingRegion" rotatedBoundingBox="10650,9783 10965,9783 10965,10343 10650,10343"/>
        </emma:interpretation>
      </emma:emma>
    </inkml:annotationXML>
    <inkml:traceGroup>
      <inkml:annotationXML>
        <emma:emma xmlns:emma="http://www.w3.org/2003/04/emma" version="1.0">
          <emma:interpretation id="{B484FCE4-0FC8-4FC0-900A-0790475E2319}" emma:medium="tactile" emma:mode="ink">
            <msink:context xmlns:msink="http://schemas.microsoft.com/ink/2010/main" type="paragraph" rotatedBoundingBox="10650,9783 10965,9783 10965,10343 10650,10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8E159-41D2-43F8-868C-55FA6F882B60}" emma:medium="tactile" emma:mode="ink">
              <msink:context xmlns:msink="http://schemas.microsoft.com/ink/2010/main" type="line" rotatedBoundingBox="10650,9783 10965,9783 10965,10343 10650,10343"/>
            </emma:interpretation>
          </emma:emma>
        </inkml:annotationXML>
        <inkml:traceGroup>
          <inkml:annotationXML>
            <emma:emma xmlns:emma="http://www.w3.org/2003/04/emma" version="1.0">
              <emma:interpretation id="{3C7E6E6F-CEA1-4B5B-AA80-FBCE44DD5C33}" emma:medium="tactile" emma:mode="ink">
                <msink:context xmlns:msink="http://schemas.microsoft.com/ink/2010/main" type="inkWord" rotatedBoundingBox="10650,9783 10965,9783 10965,10343 10650,10343">
                  <msink:destinationLink direction="with" ref="{D0BF2E02-81BB-4B34-A4B7-F3FD9C572DCB}"/>
                </msink:context>
              </emma:interpretation>
            </emma:emma>
          </inkml:annotationXML>
          <inkml:trace contextRef="#ctx0" brushRef="#br0">2 0 23 0,'0'0'11'0,"-4"14"-3"16,4-14 10-16,0 8-15 0,0 3 0 15,4-3 0-15,-4-1 1 16,5 4-6-16,3-3 1 16,9 3 3-16,4-7 0 15,4 3-1-15,5 4 0 16,3 1-1 0,-3 3 0-16,-1-1 0 15,0 5 1-15,-3 0-1 16,-5 0 0-16,-5-1 0 15,-3 1 0-15,-5 0 0 0,-8-5 1 16,-4 1-1-16,-8-3 1 16,-5 3-1-16,-4 3 1 15,-9 1-1-15,1 11 1 0,0-4-1 16,3-4 0-16,1 5 0 16,4-5 1-16,0 0-3 15,0 1 1-15,0-1-9 16,8-3 0-16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8.7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78018F-EE43-40F2-BC48-22D761D27401}" emma:medium="tactile" emma:mode="ink">
          <msink:context xmlns:msink="http://schemas.microsoft.com/ink/2010/main" type="inkDrawing" rotatedBoundingBox="4962,4113 9074,6196 8772,6791 4660,4707" semanticType="callout" shapeName="Other">
            <msink:sourceLink direction="with" ref="{E927B45F-BD2D-4127-95ED-480DDE7899C2}"/>
            <msink:sourceLink direction="with" ref="{E8D5624A-920A-4413-8D4A-8580D784B8D6}"/>
          </msink:context>
        </emma:interpretation>
      </emma:emma>
    </inkml:annotationXML>
    <inkml:trace contextRef="#ctx0" brushRef="#br0">-3 0 13 0,'0'4'6'0,"4"19"1"0,-4-23 6 15,0 3-12-15,4 1 0 16,0 0 0-16,5 3 0 16,-5 1-1-16,4 3 1 15,1 0 0-15,-1 4 1 0,1 0-1 16,-1-4 0-16,0 4 0 16,1 4 0-16,-1-4-1 15,5 3 1-15,0 1 0 16,-1 4 0-16,1-1-1 15,-1 8 1-15,1-11 0 16,4-1 0-16,0 5 0 0,4-1 1 31,0 4-2-31,0 0 1 16,0 0-1-16,4 4 1 0,-4-4-1 16,4-3 0-16,0 3 0 15,0 0 1-15,1 0-1 16,-5 4 1-16,0 0-1 15,4 0 1-15,0-4-1 16,5 0 1-16,-1 4-1 16,0 0 1-16,5 4-1 15,0 3 1-15,-1 0-1 0,1-14 1 16,4 3-1-16,-1 4 0 16,5-4 0-16,9 4 0 15,-5-4 0-15,-4 0 1 16,-4 0-1-16,-4 0 0 0,3-3 0 15,10-1 1-15,-1 4-1 16,4 1 1-16,5 2-1 16,0 1 1-16,8 0-1 31,0 0 0-31,8 0 0 16,-16-4 0-16,-1 0 0 15,1 0 0-15,0 1-1 0,3-1 1 16,5 4 0-16,0-4 0 15,9-4 0-15,4-3 0 16,-1-1 0-16,-12 1 1 0,0 0-1 16,9 0 0-16,3-1 0 15,1 1 0-15,0 0 0 16,12-1 1-16,4 1-1 16,-16-4 0-16,4 0 0 0,4-4 1 15,8 0-1-15,-3 0 0 16,7 1 0-16,-3-5 0 15,-9 1 0-15,-13-1 1 16,1 0-1-16,3 5 0 16,1-1 1-16,-1 8 0 0,5-8-2 15,-4 0 1-15,4 0-10 16,-5-3 1-16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0.1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3EE569-3F6D-473C-849B-E549E06479D3}" emma:medium="tactile" emma:mode="ink">
          <msink:context xmlns:msink="http://schemas.microsoft.com/ink/2010/main" type="writingRegion" rotatedBoundingBox="9654,5554 10612,5554 10612,6395 9654,6395"/>
        </emma:interpretation>
      </emma:emma>
    </inkml:annotationXML>
    <inkml:traceGroup>
      <inkml:annotationXML>
        <emma:emma xmlns:emma="http://www.w3.org/2003/04/emma" version="1.0">
          <emma:interpretation id="{9C47D5C3-8BB7-42B2-9C5E-F641E6F7CE07}" emma:medium="tactile" emma:mode="ink">
            <msink:context xmlns:msink="http://schemas.microsoft.com/ink/2010/main" type="paragraph" rotatedBoundingBox="9654,5554 10612,5554 10612,6395 9654,6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E97811-1226-4783-92F4-750917797C0A}" emma:medium="tactile" emma:mode="ink">
              <msink:context xmlns:msink="http://schemas.microsoft.com/ink/2010/main" type="line" rotatedBoundingBox="9654,5554 10612,5554 10612,6395 9654,6395"/>
            </emma:interpretation>
          </emma:emma>
        </inkml:annotationXML>
        <inkml:traceGroup>
          <inkml:annotationXML>
            <emma:emma xmlns:emma="http://www.w3.org/2003/04/emma" version="1.0">
              <emma:interpretation id="{E927B45F-BD2D-4127-95ED-480DDE7899C2}" emma:medium="tactile" emma:mode="ink">
                <msink:context xmlns:msink="http://schemas.microsoft.com/ink/2010/main" type="inkWord" rotatedBoundingBox="9654,5554 10612,5554 10612,6395 9654,6395">
                  <msink:destinationLink direction="with" ref="{8778018F-EE43-40F2-BC48-22D761D27401}"/>
                </msink:context>
              </emma:interpretation>
            </emma:emma>
          </inkml:annotationXML>
          <inkml:trace contextRef="#ctx0" brushRef="#br0">-4 67 22 0,'0'8'11'0,"5"-19"-9"0,-5 11 16 0,0 0-17 16,4 0 0-16,4 3 3 16,1-3 0-16,3 0-5 15,9 0 1-15,4 0 2 16,5-3 0-16,3-1-1 15,5 4 1-15,-4-4-2 0,-1-3 1 16,5-1-1-16,9-3 1 16,-5 0-1-16,0 3 0 15,-5 5 0-15,1-5 1 16,-8 12-1-16,-5 0 1 31,-4-1-3-31,-4 5 0 16,-5-4-7-16,1 7 1 0</inkml:trace>
          <inkml:trace contextRef="#ctx0" brushRef="#br0" timeOffset="-478.39">345 131 16 0,'-8'-11'8'0,"12"18"-4"15,-4-7 9-15,0 4-11 0,0 3 0 16,0 1 1-16,0 3 0 0,0 8-4 16,0-1 0-16,0 5 3 15,0 10 0-15,0-6-1 16,0 2 0-16,0 1-1 15,0 8 1-15,0-5-1 16,0-3 1-16,0 0-1 16,0-4 0-16,0 4 0 15,0-4 1-15,0-3-1 16,0-5 1-16,0 5-1 31,0-8 0-31,0 0 0 16,0-4 0-16,-4-4-3 0,0-3 0 15,-5 0-5-15,18 0 1 16</inkml:trace>
          <inkml:trace contextRef="#ctx0" brushRef="#br0" timeOffset="1584.51">685 441 20 0,'-4'0'10'0,"8"-4"-7"16,-4 4 8-16,0 0-9 31,0 4 0-31,0 3 1 16,5 1 1-16,-5 3-5 0,0 4 0 15,0 4 4-15,0-1 0 16,0-3-1-16,0 8 1 16,0 3-2-16,0 4 1 15,0 0-1-15,0 0 1 16,0-1-2-16,-5-2 1 0,5-5-1 15,-4-3 1-15,4-1-1 16,-4-3 0-16,4 0 0 16,0-7 0-16,0-1-4 15,0-3 0-15,4 0-5 16,5-4 0-16</inkml:trace>
          <inkml:trace contextRef="#ctx0" brushRef="#br0" timeOffset="2120.44">891 482 13 0,'9'0'6'0,"-13"-7"2"0,4 7 3 31,0 0-10-31,0 0 0 16,4 0 2-16,0 3 0 16,-4 1-3-16,0 4 0 0,0-1 2 15,4 0 0-15,-4 5 0 16,4-1 1-16,-4 0-2 16,0 0 1-16,0 8-1 15,0 0 0-15,0 7-1 16,0 0 1-16,0-4-1 15,5 1 1-15,-5 3-1 16,4-7 0-16,4-1 0 0,-4-3 0 16,-4 0 0-16,0 0 1 15,0-4-1-15,5-3 1 16,-1-1-1-16,-4-3 0 16,4 0-2-16,-4-4 0 0,0-8-6 15,8 4 1-15</inkml:trace>
          <inkml:trace contextRef="#ctx0" brushRef="#br0" timeOffset="2557.12">677 654 17 0,'4'7'8'0,"0"-10"-1"16,-4 3 7-16,0 0-13 16,5-4 1-16,3 4 1 15,1 0 1-15,-1-4-5 16,9 4 1-16,0 0 2 16,-1-4 1-16,1 4-2 15,4 4 1-15,-4 0-1 0,4-4 1 16,-4 0-2-16,0 0 1 15,-1 4-1-15,-3-4 1 0,-5 0-3 16,1 0 0-16,-9 0-7 16,12 3 1-16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6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CAABFD-4B5F-492B-A3F2-C945A3D48129}" emma:medium="tactile" emma:mode="ink">
          <msink:context xmlns:msink="http://schemas.microsoft.com/ink/2010/main" type="inkDrawing" rotatedBoundingBox="4447,7083 8869,9439 8514,10104 4093,7749" semanticType="callout" shapeName="Other">
            <msink:sourceLink direction="with" ref="{F859E38B-39A5-4BA8-912E-A708A0D65B35}"/>
            <msink:sourceLink direction="with" ref="{E8D5624A-920A-4413-8D4A-8580D784B8D6}"/>
          </msink:context>
        </emma:interpretation>
      </emma:emma>
    </inkml:annotationXML>
    <inkml:trace contextRef="#ctx0" brushRef="#br0">-1 0 14 0,'-4'4'7'0,"8"0"-1"0,-4-4 7 16,0 0-12-16,0 7 1 0,0-3 0 15,0 0 0-15,4 3-3 16,0 1 1-16,1-1 1 16,-1 8 1-16,0 0-1 15,4-4 1-15,-3-3-1 16,3 3 0-16,-4 0 0 16,0 4 1-16,5 4-1 15,-1 3 0-15,1 4-1 16,-1-3 1-1,0-1-1-15,-3-3 1 16,3 3 0-16,5 1 0 16,-1-1-1-16,1 0 1 15,-1 8-1-15,1 0 1 16,4 0 0-16,0-4 0 0,-5 0-1 16,1 0 0-16,0 1 0 15,-1 3 1-15,1-4-1 16,-1 4 1-16,1 3-1 15,-5-7 0-15,-3 0 0 0,3-3 0 16,0-1 0-16,5 1 1 16,4 3-1-16,0 0 0 15,4 0 0-15,4 0 0 16,0 0 0-16,4-3 0 16,1-1 0-1,3 4 1-15,1 8-1 16,0 0 0-16,-1-4 0 15,9 3 0-15,5 1 0 16,-1-4 1-16,0-4-2 16,-8 4 1-16,0 3 0 0,4-3 0 15,4 0 0-15,0-8 1 16,5 1-1-16,3-1 0 16,5 4 0-16,0 4 1 15,8 0-1-15,5-4 0 0,-18 4 0 16,1-4 0-16,-1-3 0 15,9-1 0-15,5 4 0 16,-1-3 0-16,-4 7-1 16,8 3 1-16,5-3 0 15,4 0 1-15,-17-4-1 0,0 0 0 16,4 0-1-16,5 1 1 16,-1-1 0-16,0 0 1 31,5 0-1-31,8 8 0 15,-8-12 0-15,-13 0 0 16,4-10 0-16,5 3 0 0,3 0 0 16,1 0 0-16,-1-1 0 15,5 1 0-15,0 4 0 16,-8-4 0-16,-5 0 0 16,0 0 1-16,4-4-1 0,1 0 0 15,-1 1 0-15,1-1 1 16,3 0-1-16,-3-4 0 15,-1 1 0-15,-12 3 1 16,-4-3-1-16,-5-1 1 0,1 0-1 16,3-3 0-16,-3 0-6 15,-5 0 1-15,9-1-5 16,-13 5 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4.7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0BF2E02-81BB-4B34-A4B7-F3FD9C572DCB}" emma:medium="tactile" emma:mode="ink">
          <msink:context xmlns:msink="http://schemas.microsoft.com/ink/2010/main" type="inkDrawing" rotatedBoundingBox="12015,9956 12017,10566 11534,10567 11533,9958" semanticType="callout" shapeName="Other">
            <msink:sourceLink direction="with" ref="{3C7E6E6F-CEA1-4B5B-AA80-FBCE44DD5C33}"/>
          </msink:context>
        </emma:interpretation>
      </emma:emma>
    </inkml:annotationXML>
    <inkml:trace contextRef="#ctx0" brushRef="#br0">881 175 20 0,'0'0'10'0,"4"0"-2"0,-4 0 6 15,4 4-12-15,0 0 0 0,1 3 2 16,-1 4 0-16,0 4-5 16,0 4 1-16,5 0 3 15,-5-1 1-15,4 8-2 16,1 1 0-16,-1 10-1 16,-4 0 1-16,5 1-2 0,-1-5 1 15,0 1-1-15,1 3 0 16,-1-7 0-16,1 4 1 15,-5-4-1-15,4-4 0 16,-4-8 0-16,1 1 1 16,-1-4-1-1,0 4 1-15,0-8-1 16,0 0 1-16,1-3 0 16,-1-1 0-16,-4-3-1 15,0-1 1-15,0 1-1 16,4 0 1-16,-4-4-1 0,0 0 1 15,0 0-1-15,0 0 1 16,0 0-1-16,4-8 1 16,5 8-1-16,-1 0 1 0,0-7-1 15,5-4 1-15,0-4-1 16,-1-4 1-16,9-3-1 16,-4-1 1-16,0 1-1 15,0-4 0-15,4-4 0 16,0-4 0-16,-4 1 0 15,-5-8 0-15,1 3 0 16,-5 8 0-16,1 0 0 0,-1 1 0 16,0 2 0-16,1 5 0 15,-1 0 0-15,1 3 0 32,-1 0-3-32,-4 1 1 15,5 3-10-15,-1 0 1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3.8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0A36EBE-B53F-43E9-ABA5-D6FE2B68AC87}" emma:medium="tactile" emma:mode="ink">
          <msink:context xmlns:msink="http://schemas.microsoft.com/ink/2010/main" type="writingRegion" rotatedBoundingBox="7162,5013 7574,5013 7574,6107 7162,6107"/>
        </emma:interpretation>
      </emma:emma>
    </inkml:annotationXML>
    <inkml:traceGroup>
      <inkml:annotationXML>
        <emma:emma xmlns:emma="http://www.w3.org/2003/04/emma" version="1.0">
          <emma:interpretation id="{55F7309A-55FD-48E8-A8C5-B060534E4D50}" emma:medium="tactile" emma:mode="ink">
            <msink:context xmlns:msink="http://schemas.microsoft.com/ink/2010/main" type="paragraph" rotatedBoundingBox="7162,5013 7574,5013 7574,6107 7162,6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7605B9-34DD-412C-ACB3-29C433FB6729}" emma:medium="tactile" emma:mode="ink">
              <msink:context xmlns:msink="http://schemas.microsoft.com/ink/2010/main" type="line" rotatedBoundingBox="7162,5013 7574,5013 7574,6107 7162,6107"/>
            </emma:interpretation>
          </emma:emma>
        </inkml:annotationXML>
        <inkml:traceGroup>
          <inkml:annotationXML>
            <emma:emma xmlns:emma="http://www.w3.org/2003/04/emma" version="1.0">
              <emma:interpretation id="{D872BC48-0440-4234-8EC9-9843E128AA22}" emma:medium="tactile" emma:mode="ink">
                <msink:context xmlns:msink="http://schemas.microsoft.com/ink/2010/main" type="inkWord" rotatedBoundingBox="7162,5013 7574,5013 7574,6107 7162,6107">
                  <msink:destinationLink direction="with" ref="{F2FB603B-C382-4DD6-A485-3980BC801B84}"/>
                </msink:context>
              </emma:interpretation>
            </emma:emma>
          </inkml:annotationXML>
          <inkml:trace contextRef="#ctx0" brushRef="#br0">6 81 19 0,'-13'-23'9'0,"30"5"-1"15,-17 18 4-15,9-8-11 16,-5 1 0-16,0 3 1 16,4 0 0-16,1-3-3 15,3 3 1 1,5 0 0-16,0 4 1 16,0 0-1-16,4-3 1 15,-4 6-1-15,0 1 0 16,-5 4 0-16,1-1 0 0,-1 4 0 15,-3 8 1-15,-5 3-1 16,-4 1 1-16,4 3 0 16,-4-4 0-16,0 1-1 15,-8 3 1-15,-5-4-1 16,1-3 1-16,-1 3-1 16,0-3 0-16,1 0 0 15,-1-1 0-15,0-3 0 16,5-4 0-16,0 1 0 15,3-1 0-15,1-4-1 16,4 5 1-16,0-5 0 16,4 1 0-16,1-5 0 15,-1 1 1-15,4-4 0 16,5 0 1-16,0 0-1 16,-1 0 0-16,1 0 0 15,-1-4 0-15,1 1-1 0,0 3 1 16,3 0-1-16,1 0 1 15,4 0-1-15,0 0 1 16,-4 0-1-16,0 0 1 16,0 0 0-16,-5 0 0 0,1 0-1 15,-5 0 1-15,1 0-3 16,-1 0 0-16,5 0-7 16,-1 0 0-16</inkml:trace>
          <inkml:trace contextRef="#ctx0" brushRef="#br0" timeOffset="-834.03">292 917 17 0,'-4'-3'8'0,"4"6"1"16,0-3 2-16,0 0-9 15,0-7 0-15,0 0 1 16,-5 3 1-16,1 0-5 16,0 0 0-16,-4 4 4 15,-1 0 0-15,1 4-2 0,-1 0 1 16,5 0-1-16,0 3 1 16,0 4-1-16,0 0 0 15,-1 4-1-15,5 4 1 0,0 0-1 16,0-1 1-16,0-3-1 15,5 0 0-15,3-4 0 16,0 1 1-16,5-5-1 31,0-3 1-31,-1-8-1 0,1-3 1 16,-1-5 0-16,-3-2 0 31,-9-13 0-31,0 5 0 16,-4 7-1-16,-5 4 1 15,-3 3-1-15,-1 1 1 0,5 3-1 16,-5 8 0-16,0 11-1 16,1 0 1-16,3 7-1 15,1 1 1-15,4-5-1 16,4-3 1-16,0 4-1 0,0-8 1 16,4-3 0-16,4-1 1 15,5-7-1-15,4-7 1 16,0-8-1-16,-1-8 1 15,-3 1 0-15,-9-1 0 0,-4 1-1 16,-4 3 1-16,-4 4-1 16,-5 8 1-16,0 3-1 31,1 4 1-31,3 8-1 16,-3-1 0-16,-1 1 0 15,5 3 0-15,4 0-2 16,4-4 1-16,4 1-9 15,4-4 0-15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6.0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2FB603B-C382-4DD6-A485-3980BC801B84}" emma:medium="tactile" emma:mode="ink">
          <msink:context xmlns:msink="http://schemas.microsoft.com/ink/2010/main" type="inkDrawing" rotatedBoundingBox="7467,5606 8712,9579 8334,9697 7089,5725" semanticType="callout" shapeName="Other">
            <msink:sourceLink direction="with" ref="{D872BC48-0440-4234-8EC9-9843E128AA22}"/>
            <msink:sourceLink direction="with" ref="{F859E38B-39A5-4BA8-912E-A708A0D65B35}"/>
          </msink:context>
        </emma:interpretation>
      </emma:emma>
    </inkml:annotationXML>
    <inkml:trace contextRef="#ctx0" brushRef="#br0">10 0 11 0,'0'0'5'0,"4"4"5"0,-4 4-4 0,4 3-5 16,-4-4 0-16,0 1 0 15,0-1 1-15,0 4-3 16,0 1 1-16,0 3 1 16,0 3 1-16,-4 1-1 15,0 3 1-15,0 5-1 16,0 2 1-16,4-6-1 15,-5 7 1-15,5 3-1 16,0 1 0-16,0 3-1 16,0-3 1-16,0 0-1 15,0-1 1-15,5 4-1 16,-1 5 0-16,4-1 1 16,-4 0 0-16,-4 4-1 15,0 3 1-15,0 4-1 0,0-10 1 16,0 2-1-16,5 5 1 15,-1-1-2-15,0 5 1 16,4-12 0-16,1 7 0 16,3 1 0-16,1 3 0 0,0-3 0 15,-5 3 0-15,0 4 0 16,1 4 1-16,-1-15-1 16,1 0 1-16,-1 3-1 15,5 1 1-15,-1-1-1 16,5-10 0-16,4 10 0 15,-4 1 0-15,0-1 0 0,-1 1 0 16,-3-1 0-16,0 5 0 31,-1-1 0-31,1 8 1 16,0-15-1-16,-1-1 1 0,5 5-1 16,0-1 1-16,4-3 0 15,0-7 0-15,0 3-1 16,0 0 1-16,0 0-1 15,0 4 1-15,-4-4-1 16,-1 0 1-16,-3 4-1 16,4-4 1-16,0 4-1 0,-5 3 1 15,-3-10-1-15,-1 3 1 16,5 3-1-16,-5-2 1 16,5 2-1-16,-1-3 1 15,1-3-1-15,0-16 1 16,-1 4-1-16,5 4 0 15,0-4 0 1,0 4 0-16,-1-4 0 16,1 1 0-16,0 2 0 15,4 1 0-15,-8 4 0 16,-1 0 1-16,1 3-1 0,-1-3 0 16,1-1 0-16,4-7 1 15,-5 0-2-15,1 1 1 0,4-1 0 16,0 0 1-16,-5 0-1 15,1 0 0 1,8 8 0 0,0-4 0-16,0-4 0 15,0-4 1-15,0 1-1 16,0-1 1-16,-4-14-1 16,4-5 1-16,-4 5-1 0,-1-4 0 15,-3 3 0-15,0-3 1 16,-1 3-1-16,1 1 0 15,-1 7 0-15,1 0 0 16,-5-4 0-16,1 4 0 0,-5-4 0 16,0-4 0-16,0 1 1 31,1-4 0-31,-5-1-4 16,0-3 0-16,4-15-7 15,13-3 0-15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7.1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5394501-4746-441D-A417-3860926F944F}" emma:medium="tactile" emma:mode="ink">
          <msink:context xmlns:msink="http://schemas.microsoft.com/ink/2010/main" type="writingRegion" rotatedBoundingBox="8018,6970 9476,6962 9492,9939 8034,9947"/>
        </emma:interpretation>
      </emma:emma>
    </inkml:annotationXML>
    <inkml:traceGroup>
      <inkml:annotationXML>
        <emma:emma xmlns:emma="http://www.w3.org/2003/04/emma" version="1.0">
          <emma:interpretation id="{EC03E680-7C75-4F87-ABAA-452F985C3BAD}" emma:medium="tactile" emma:mode="ink">
            <msink:context xmlns:msink="http://schemas.microsoft.com/ink/2010/main" type="paragraph" rotatedBoundingBox="8018,6970 9476,6962 9480,7594 8021,7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2CEDE-BE7E-49E0-83A7-96BA6FB24913}" emma:medium="tactile" emma:mode="ink">
              <msink:context xmlns:msink="http://schemas.microsoft.com/ink/2010/main" type="line" rotatedBoundingBox="8018,6970 9476,6962 9480,7594 8021,7602"/>
            </emma:interpretation>
          </emma:emma>
        </inkml:annotationXML>
        <inkml:traceGroup>
          <inkml:annotationXML>
            <emma:emma xmlns:emma="http://www.w3.org/2003/04/emma" version="1.0">
              <emma:interpretation id="{98E29BDB-A3A9-4669-88E6-A5E3B2E5414A}" emma:medium="tactile" emma:mode="ink">
                <msink:context xmlns:msink="http://schemas.microsoft.com/ink/2010/main" type="inkWord" rotatedBoundingBox="8018,6970 9476,6962 9480,7594 8021,7602"/>
              </emma:interpretation>
            </emma:emma>
          </inkml:annotationXML>
          <inkml:trace contextRef="#ctx0" brushRef="#br0">47 6 17 0,'-4'-3'8'0,"-5"10"-3"0,9 1 9 15,-4-1-13-15,0 4 0 16,0 4 0-16,4 4 1 15,-5 3-3-15,5 8 1 16,-4 4 1-16,0-4 1 0,0 7-1 16,0 4 0-16,4 4-1 15,4 0 1-15,0-4-1 16,-4 0 1-16,8-4-1 31,5-3 0-31,4-1 0 0,4-6 0 0,4-9 0 16,0-6 1-16,1-5-1 15,-1-7 1-15,4-7 0 0,-4-12 1 16,1-4-1-16,-1 1 1 31,-4-8-1-31,0-11 1 16,-4 0-1-16,-5 4 0 0,1-8-1 16,-9 4 0-16,0 0 0 15,-8 3 1-15,0 1-1 16,-9 3 0-16,1 1 0 15,-5-1 1-15,-4 8-1 16,0 3 1-16,-4 9-1 16,-1 2 0-16,1 5-2 15,-4 7 1-15,8 4-8 16,4 3 1-16</inkml:trace>
          <inkml:trace contextRef="#ctx0" brushRef="#br0" timeOffset="313.07">68 152 17 0,'-4'4'8'0,"12"11"-2"0,-4-12 6 16,1 5-10-16,-1 3 1 16,0 8 0-16,4-12 0 0,1 4-4 15,3 8 0-15,1 4 3 16,4 3 1-16,0 0-1 15,4 7 0-15,-5-6-1 16,1-1 1-16,0-4-1 16,0 8 0-16,0-4 0 0,-1-3 0 15,-3-5-1-15,0 1 1 16,-5 0 0-16,0-4 0 16,-3 0-1-16,-1-4 0 15,-4-4-7-15,0-3 1 16,4 3-3-16,-4-3 0 31</inkml:trace>
          <inkml:trace contextRef="#ctx0" brushRef="#br0" timeOffset="822.89">476 421 19 0,'-5'4'9'0,"18"-4"-5"0,0-4 7 0,3 0-10 16,-3 0 0-16,12-3 0 15,0 0 0-15,-4-1-1 16,5 1 0-16,3-1-6 15,0 1 1-15</inkml:trace>
          <inkml:trace contextRef="#ctx0" brushRef="#br0" timeOffset="595.57">593 242 24 0,'4'-8'12'0,"9"4"-12"0,-5 1 19 0,1 6-18 31,-1-3 0-31,1 0 0 16,-1-3 0-16,5-5-1 0,-1 5 1 15,5 3-1-15,0-4 1 16,0 0-8-16,-5 8 0 16</inkml:trace>
          <inkml:trace contextRef="#ctx0" brushRef="#br0" timeOffset="1323.21">1173 130 21 0,'-8'-8'10'0,"-18"23"-8"0,22-11 15 15,-4 0-17-15,-5 7 1 16,1 4 0-16,-1 3 0 0,5 1-1 15,-1 0 0-15,1 7 0 16,-1 7 1-16,5 5 0 16,4-1 0-16,4-3-1 15,9 3 1-15,8 1-1 16,4-5 1-16,5-7-1 16,3-3 1-16,-3-16 0 15,-5-3 1-15,0-12-1 16,0-7 0-16,5 1 0 15,-1-9 1-15,5-7-1 0,-9-3 0 16,-4-1-1-16,-4 0 1 0,-5-7-1 16,-3 4 1-16,-9-4-1 15,-4 4 0-15,-5 3 0 32,-3 0 1-32,-5 8 0 15,-4 4 0-15,4 3-1 16,-4 0 1-16,4 8-3 15,-4 7 1-15,-4 4-8 0,8 12 0 0</inkml:trace>
        </inkml:traceGroup>
      </inkml:traceGroup>
    </inkml:traceGroup>
    <inkml:traceGroup>
      <inkml:annotationXML>
        <emma:emma xmlns:emma="http://www.w3.org/2003/04/emma" version="1.0">
          <emma:interpretation id="{D28CCCB5-AF86-4575-8E1C-CF06F2A11F58}" emma:medium="tactile" emma:mode="ink">
            <msink:context xmlns:msink="http://schemas.microsoft.com/ink/2010/main" type="paragraph" rotatedBoundingBox="8601,9333 8230,10024 7977,9888 8349,91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CD06F3-5CA8-4443-920D-3F9336042940}" emma:medium="tactile" emma:mode="ink">
              <msink:context xmlns:msink="http://schemas.microsoft.com/ink/2010/main" type="line" rotatedBoundingBox="8601,9333 8230,10024 7977,9888 8349,9197">
                <msink:destinationLink direction="with" ref="{519A7981-43E2-4A48-A270-75EFE1E275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59E38B-39A5-4BA8-912E-A708A0D65B35}" emma:medium="tactile" emma:mode="ink">
                <msink:context xmlns:msink="http://schemas.microsoft.com/ink/2010/main" type="inkWord" rotatedBoundingBox="8601,9333 8230,10024 7977,9888 8349,9197">
                  <msink:destinationLink direction="with" ref="{F2FB603B-C382-4DD6-A485-3980BC801B84}"/>
                  <msink:destinationLink direction="with" ref="{DBCAABFD-4B5F-492B-A3F2-C945A3D48129}"/>
                </msink:context>
              </emma:interpretation>
            </emma:emma>
          </inkml:annotationXML>
          <inkml:trace contextRef="#ctx0" brushRef="#br0" timeOffset="2661.56">425 2401 18 0,'-13'0'9'0,"13"0"-3"15,0 0 6-15,0 0-11 0,-4 0 1 16,0 3 0-16,4 1 1 16,-4 0-3-16,4 3 0 15,0 1 3-15,-4 3 0 16,4-4-1 0,0 1 1-16,0-1-2 15,4 1 1-15,0 7-1 16,4-8 1-16,5 1-2 15,-4-1 1-15,3-3-1 16,1-4 0-16,-1-7 1 16,1-1 0-16,0-3-1 0,-5-12 1 15,0 1 0-15,1-4 0 16,-13 0-1-16,-5 0 1 16,1 3-1-16,-5 4 0 0,-4 8 0 15,1 0 1-15,-1 0 0 16,0 11 0-16,0 4 0 15,0 7 0-15,5 7 0 16,-1 9 0-16,9-1-1 16,0-4 1-16,8-3-2 15,4-4 1-15,1 3 0 0,3-6 0 16,5-9 0-16,0 1 1 16,8 0-1-16,-4-12 1 31,-4-7 0-31,0-3 0 0,-5-1-1 0,-3 0 1 31,-9 1-1-31,-4-1 1 16,-5 8-1-16,-3 0 1 15,-5 7-1-15,4 4 0 0,1 4 0 16,-1 3 0-16,5 1-6 16,3 3 1-16,14 8-7 0,3-5 1 15</inkml:trace>
          <inkml:trace contextRef="#ctx0" brushRef="#br0" timeOffset="3629.12">60 2737 22 0,'-5'4'11'0,"10"-16"-7"0,-5 12 11 15,0 0-14-15,4-7 0 16,4-1 0-16,5 1 0 16,4-1-2-16,-1 1 1 15,1 0 0-15,4 3 1 16,4 0-1-16,-4 4 0 16,-4 0 0-16,0 4 0 0,0 0 0 15,-5-1 0-15,1 5 0 16,-5-1 1-16,-3 1 0 15,-5 3 0-15,0 0-1 16,-5 4 0-16,-3 0 1 31,0-4 0-31,-5 4-1 16,0-4 1-16,1 1-1 0,-1-5 0 16,1 0 0-16,3 5 0 15,1-9 0-15,-1 1 1 16,1-4-1-16,4 4 1 15,0-4 0-15,4 0 0 0,0 0-1 16,0 0 1-16,8 0-1 16,5-4 1-16,-5 0-1 15,5 1 0-15,-5-9 0 16,0 12 1-16,1 0-1 16,-1 12 0-16,1-9 0 15,-1 5 1-15,0-1-1 0,1 5 0 16,-5-5 0-16,0 1 1 15,0-1-1-15,-4-3 1 16,5-1-1-16,-5 5 1 16,-5-4-1-1,1-1 0-15,-4 1 0 16,-1 4 1-16,1-1-1 16,0 1 1-16,-5-5-1 15,0 1 1-15,1 0-1 16,-5-1 1-16,4 1 0 15,-8 0 0-15,5 0 0 0,3-4 0 16,0 0-1-16,1 0 1 16,-1 0-1-16,1 0 0 15,3 0-3-15,1 0 0 0,4 3-8 16,12 5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06.3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A2A79FF-DFEE-4902-8ED4-91A6DD3C7FCB}" emma:medium="tactile" emma:mode="ink">
          <msink:context xmlns:msink="http://schemas.microsoft.com/ink/2010/main" type="inkDrawing" rotatedBoundingBox="2761,10394 8507,10250 8509,10313 2762,10458" shapeName="Other"/>
        </emma:interpretation>
      </emma:emma>
    </inkml:annotationXML>
    <inkml:trace contextRef="#ctx0" brushRef="#br0">0 165 20 0,'4'-4'10'0,"8"4"-9"15,-4 0 10-15,4 0-10 16,3 0 1-16,5 0 1 16,4 0 0-16,4 0-4 15,8-3 1-15,7 3 1 16,9-4 1-16,3 1-2 15,1-4 1-15,3 0-1 16,9 0 0-16,11 3 0 16,1 4 0-16,11 0-1 15,0 0 1-15,-3 0 0 16,7 0 0-16,4 0 0 16,16 0 0-16,0 4-1 15,-8-4 1-15,8-4 0 16,8 1 0-16,4 3 0 0,0-7 0 15,-7 3 0-15,3 1 0 16,8 3 0-16,3 3 1 16,-7-3-2-16,0-3 1 31,92 3 0-31,-41 0 0 16,-7-4 0-16,-8 1 0 15,-8 3 0-15,-9-4 0 16,-11-3 0-16,4-4 0 15,-4 1 0-15,4 3 1 16,-8 3-1-16,-8-6 0 0,0-5 0 16,-4 5 0-16,-8 3 0 15,-4 0 0-15,1 0 0 16,-21 3 0-16,-12 1 0 16,1 3 0-16,-5 3 0 15,-7 1 1-15,-5 6-1 16,-7-3 0-16,-5 0-4 15,-7-3 0-15,-4-1-3 16,-4 1 1-16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7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EF9F03-066D-4E90-8FB0-44DE75C1961B}" emma:medium="tactile" emma:mode="ink">
          <msink:context xmlns:msink="http://schemas.microsoft.com/ink/2010/main" type="inkDrawing" rotatedBoundingBox="9148,8954 9890,8830 9894,8849 9151,8972" shapeName="Other"/>
        </emma:interpretation>
      </emma:emma>
    </inkml:annotationXML>
    <inkml:trace contextRef="#ctx0" brushRef="#br0">-1494-811 20 0,'-8'-11'10'0,"29"15"-5"0,-17-12 11 15,5 4-14-15,-1 4 0 16,5-7 2 0,-1 7 1-16,9 0-6 15,0 0 0-15,-4 0 4 0,8-8 0 16,1 1-2-16,11-1 1 16,10 1-2-16,-1-1 1 15,4 1-1-15,1-8 1 0,3 8-1 16,-3-1 0-16,-5 1 0 15,0-1 1-15,-8 1-1 16,-9 7 1-16,-3-4-2 16,-5 4 0-16,-9 4-8 15,1-4 0-15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6.9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9A7981-43E2-4A48-A270-75EFE1E27500}" emma:medium="tactile" emma:mode="ink">
          <msink:context xmlns:msink="http://schemas.microsoft.com/ink/2010/main" type="inkDrawing" rotatedBoundingBox="9450,9475 9453,8964 9474,8965 9472,9476" semanticType="verticalRange" shapeName="Other">
            <msink:sourceLink direction="with" ref="{92CD06F3-5CA8-4443-920D-3F9336042940}"/>
            <msink:sourceLink direction="with" ref="{B0ADC315-9C3B-49C2-A1B5-2966E231CAD1}"/>
          </msink:context>
        </emma:interpretation>
      </emma:emma>
    </inkml:annotationXML>
    <inkml:trace contextRef="#ctx0" brushRef="#br0">-1195-818 18 0,'-4'0'9'0,"12"0"-5"0,-4 3 10 16,-4-3-12-16,4 4 0 15,-4 7 1-15,5 4 0 16,-5 8-4-16,0 6 1 0,-5 9 3 16,1-5 0-16,4 1-1 15,-4 3 0-15,4 4 0 16,0 1 0-16,0-1-1 16,0-11 1-16,4-4-2 31,-4-4 1-31,0 0 0 15,0 1 0-15,0-4-1 16,0-8 0-16,0-7-5 0,-4-1 1 16,4-6-5-16,4-5 0 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0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362243F-B39E-44B4-AD07-1FB43232E76A}" emma:medium="tactile" emma:mode="ink">
          <msink:context xmlns:msink="http://schemas.microsoft.com/ink/2010/main" type="writingRegion" rotatedBoundingBox="5099,4620 5334,4620 5334,4815 5099,4815"/>
        </emma:interpretation>
      </emma:emma>
    </inkml:annotationXML>
    <inkml:traceGroup>
      <inkml:annotationXML>
        <emma:emma xmlns:emma="http://www.w3.org/2003/04/emma" version="1.0">
          <emma:interpretation id="{B35E3FD9-33A8-436F-B6B9-8E849DDC88FC}" emma:medium="tactile" emma:mode="ink">
            <msink:context xmlns:msink="http://schemas.microsoft.com/ink/2010/main" type="paragraph" rotatedBoundingBox="5099,4620 5334,4620 5334,4815 5099,4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7918C-849A-415C-9739-9C2D87994CD5}" emma:medium="tactile" emma:mode="ink">
              <msink:context xmlns:msink="http://schemas.microsoft.com/ink/2010/main" type="line" rotatedBoundingBox="5099,4620 5334,4620 5334,4815 5099,4815"/>
            </emma:interpretation>
          </emma:emma>
        </inkml:annotationXML>
        <inkml:traceGroup>
          <inkml:annotationXML>
            <emma:emma xmlns:emma="http://www.w3.org/2003/04/emma" version="1.0">
              <emma:interpretation id="{E8D5624A-920A-4413-8D4A-8580D784B8D6}" emma:medium="tactile" emma:mode="ink">
                <msink:context xmlns:msink="http://schemas.microsoft.com/ink/2010/main" type="inkWord" rotatedBoundingBox="5099,4620 5334,4620 5334,4815 5099,4815">
                  <msink:destinationLink direction="with" ref="{8778018F-EE43-40F2-BC48-22D761D27401}"/>
                  <msink:destinationLink direction="with" ref="{DBCAABFD-4B5F-492B-A3F2-C945A3D48129}"/>
                  <msink:destinationLink direction="with" ref="{39213799-B350-4B26-909B-11DF14F4F2DB}"/>
                  <msink:destinationLink direction="with" ref="{E53DBFA5-FF12-40C1-B132-D3C89E88BD47}"/>
                </msink:context>
              </emma:interpretation>
            </emma:emma>
          </inkml:annotationXML>
          <inkml:trace contextRef="#ctx0" brushRef="#br0">2928 516 9 0,'-4'-4'4'0,"8"-7"5"0,-4 11 4 0,0-7-12 32,0 7 1-32,0 0 0 0,0 0 0 15,0 0-3-15,0 0 1 16,0 0 1-16,0 0 1 15,0 3-1-15,0 5 0 16,0-1-1-16,5 5 1 0,-1-1 0 16,0 0 0-16,0 0 0 15,5 0 0-15,3 1-1 16,5-5 1-16,0 1 0 16,0-8 0-16,8 0 0 15,-8-4 0-15,-1-4-1 16,1-7 1-16,-8-3-1 15,-1-1 1-15,-8-3-1 0,-4-1 1 16,0 1 1-16,-5 7 0 16,1 0 0-16,-5 4 0 15,1-4 0-15,-5 11 0 0,0 0-1 32,4 4 1-32,1 8-2 15,3 3 0-15,1 4-1 16,4 4 1-16,0-1-1 15,4 5 1-15,8-5 0 16,5-3 0-16,3-3 0 0,10-5 0 16,-5-3 0-16,0 0 1 15,0-1 0-15,0-6 0 16,-5-5-1-16,-3-7 1 16,-5-4 0-16,-8 1 0 15,-4-1 0-15,-8-3 0 0,-1 7-1 16,-8 4 0-16,0-1 0 15,0 5 1-15,-4 11-1 16,0 7 0-16,4 7-1 16,8 9 1-16,5-5-1 0,3-3 1 15,5-4-1-15,9 0 1 16,3 0 0-16,9-12 0 31,5-3 0-31,-1-7 1 16,-4-8-1-16,0-8 1 15,-9 1 0-15,-3 0 0 0,-9 7-1 16,-9 0 1-16,1 7-1 16,-5 8 0-16,-3 8-1 15,-1 3 0-15,0 4-10 16,17 4 1-16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43.5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9213799-B350-4B26-909B-11DF14F4F2DB}" emma:medium="tactile" emma:mode="ink">
          <msink:context xmlns:msink="http://schemas.microsoft.com/ink/2010/main" type="inkDrawing" rotatedBoundingBox="5181,4128 6234,9077 5839,9160 4786,4212" semanticType="callout" shapeName="Other">
            <msink:sourceLink direction="with" ref="{E8D5624A-920A-4413-8D4A-8580D784B8D6}"/>
            <msink:sourceLink direction="with" ref="{7D89015A-DB19-4E19-BDFD-EC0A923ADCD0}"/>
          </msink:context>
        </emma:interpretation>
      </emma:emma>
    </inkml:annotationXML>
    <inkml:trace contextRef="#ctx0" brushRef="#br0">35 0 13 0,'-13'26'6'0,"9"-15"-3"0,4-3 6 15,0 7-8-15,-4 7 0 0,4 4 1 16,-5 8 0-16,1-1-3 16,4 5 1-16,0 10 1 15,0-7 1-15,0 12-2 31,0 6 1-31,0-3-1 16,0 8 1-16,4 11-1 0,-4-1 1 16,0 12 0-16,0-11 0 15,5 7-1-15,-1 4 1 16,8 0-1-16,5 4 1 16,0-1-1-16,-9 5 1 0,5-5-1 15,4 5 1-15,-5 3-1 16,1-19 1-16,4 12-1 15,0-4 1-15,-5 3-1 16,1 5 0-16,-1-1 0 16,1-3 0-16,4-1 0 15,0-29 0-15,-1 15 0 0,-7-4 0 16,-1 7 0-16,1 12 0 16,-1-4 0-16,1 7 0 0,-1-7 0 15,5 0 1-15,-1-30-1 16,5 15 0-16,-4-4 0 31,-1 16 0-31,1 2 0 0,4-2 0 0,-1 6 0 31,5-3 0-31,5-7 0 16,-1-20 0-16,4 16 0 16,1-8 0-16,3 4 0 0,1 4 1 15,-1-23-1-15,5 1 1 16,-4 3-1-16,-5 0 1 15,1-4-1-15,-1 0 1 0,1-7-1 16,-5-4 0-16,-8-3 0 16,-1-16 1-16,1 0-1 15,0 8 1-15,4 4-1 16,-4-1 0-16,0 5 0 16,-1-5 1-16,1-3-1 15,-4 4 1-15,0-12-1 16,-1 1 1-16,-3-5-1 15,-1-6 1-15,0-5-2 16,1 1 0-16,-1-8-7 0,5 0 1 31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45.1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0ADC315-9C3B-49C2-A1B5-2966E231CAD1}" emma:medium="tactile" emma:mode="ink">
          <msink:context xmlns:msink="http://schemas.microsoft.com/ink/2010/main" type="writingRegion" rotatedBoundingBox="6182,8625 6073,9759 5746,9728 5855,8594">
            <msink:destinationLink direction="with" ref="{519A7981-43E2-4A48-A270-75EFE1E27500}"/>
          </msink:context>
        </emma:interpretation>
      </emma:emma>
    </inkml:annotationXML>
    <inkml:traceGroup>
      <inkml:annotationXML>
        <emma:emma xmlns:emma="http://www.w3.org/2003/04/emma" version="1.0">
          <emma:interpretation id="{868D4FF3-9464-460A-83B1-F58CD9DCD1FE}" emma:medium="tactile" emma:mode="ink">
            <msink:context xmlns:msink="http://schemas.microsoft.com/ink/2010/main" type="paragraph" rotatedBoundingBox="6182,8625 6073,9759 5746,9728 5855,8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3C6305-4CE1-4257-A7D6-93CAF8297F04}" emma:medium="tactile" emma:mode="ink">
              <msink:context xmlns:msink="http://schemas.microsoft.com/ink/2010/main" type="line" rotatedBoundingBox="6182,8625 6073,9759 5746,9728 5855,8594"/>
            </emma:interpretation>
          </emma:emma>
        </inkml:annotationXML>
        <inkml:traceGroup>
          <inkml:annotationXML>
            <emma:emma xmlns:emma="http://www.w3.org/2003/04/emma" version="1.0">
              <emma:interpretation id="{7D89015A-DB19-4E19-BDFD-EC0A923ADCD0}" emma:medium="tactile" emma:mode="ink">
                <msink:context xmlns:msink="http://schemas.microsoft.com/ink/2010/main" type="inkWord" rotatedBoundingBox="6182,8625 6073,9759 5746,9728 5855,8594">
                  <msink:destinationLink direction="with" ref="{39213799-B350-4B26-909B-11DF14F4F2DB}"/>
                </msink:context>
              </emma:interpretation>
            </emma:emma>
          </inkml:annotationXML>
          <inkml:trace contextRef="#ctx0" brushRef="#br0">69-3 18 0,'4'11'9'0,"-4"-18"-5"16,0 7 10-16,0 0-13 31,0 0 0-31,0 0 1 16,8 0 0-16,-8 0-2 16,0 4 0-16,0 3 2 0,-8 4 0 15,-1 8-1-15,1 3 1 16,0 5-1-16,-5-5 0 15,5 8-1-15,-1 0 0 16,5-4 1-16,0 4 1 16,-1-4-2-16,1-4 1 0,4-7 0 15,0-4 1-15,0-3-1 16,9-1 0-16,-1-3 0 16,9-8 0-16,8 4-1 15,-4-3 1-15,4-5-1 16,1 1 1-16,3-1-1 0,0 1 1 15,-3 7-1-15,-10-4 0 16,1 4 0-16,0-4 0 16,-4 4 0-16,-1 0 1 31,1 0 0-31,-5 0 0 16,1-7-4-16,-5-1 1 15,0 8-7-15,0-7 0 16</inkml:trace>
          <inkml:trace contextRef="#ctx0" brushRef="#br0" timeOffset="395.96">228 128 19 0,'9'-4'9'0,"-14"4"-2"0,5 0 7 15,0 0-14-15,5 0 1 0,-1 4 1 16,-4 3 1-16,0 5-4 15,0-1 1-15,0 7 2 16,-4 1 1-16,-1 11-1 16,1 0 1-16,0 0-2 15,0 0 1-15,0 0-1 0,-1-1 1 16,1-6-2-16,-4 3 1 16,4-4-3-16,-5-3 1 15,5 0-7-15,0-4 1 16,12-8-2-16,1-3 1 15</inkml:trace>
          <inkml:trace contextRef="#ctx0" brushRef="#br0" timeOffset="1234.24">253-567 17 0,'-4'0'8'0,"4"-11"-5"0,0 11 13 0,0 0-15 16,0-4 0-16,0 0 1 16,-4 1 0-16,0 3-2 15,-5 0 0-15,1 0 2 16,0 3 0-16,-5 1-1 15,5 4 1-15,-5-1-1 16,5 4 1-16,-1 4-1 16,5 0 1-16,0 0-1 0,4 0 0 15,4 0 0-15,4 0 0 16,5 0 0-16,0 0 0 16,-1-4 0-16,5-7 0 15,0 0 0-15,-5-8 0 0,-3-4-1 16,-1-3 1-16,1-4 0 15,-5 0 0-15,0-7 0 16,-4-4 0-16,0 3-1 16,4 5 1-16,-4 3-1 31,-4 0 1-31,-4 4-1 16,-1 3 0-16,-3 4-1 15,-1 4 1-15,0 0-1 0,1 4 1 16,3 4 0-16,1-1 0 15,0 4-1-15,3 4 1 16,10 0 0-16,-1 0 0 16,8-4 0-16,1 0 0 15,0 4 0-15,-1-7 1 16,-3-1-1-16,-1-3 1 16,0-8-1-16,1-3 1 15,-1-12 0-15,-4 4 0 0,1-3 0 16,-5-1 0-16,0 0 0 15,0 1 0-15,0 6-1 16,-5 1 1-16,-3 7 0 16,-5 4 0-16,1 4-1 15,-1 7 0-15,5 1 0 16,-1-1 0-16,9 0-3 16,5 0 0-16,11 0-8 15,5-3 1-15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1.3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53DBFA5-FF12-40C1-B132-D3C89E88BD47}" emma:medium="tactile" emma:mode="ink">
          <msink:context xmlns:msink="http://schemas.microsoft.com/ink/2010/main" type="inkDrawing" rotatedBoundingBox="5412,3820 5432,4309 5400,4310 5380,3821" semanticType="callout" shapeName="Other">
            <msink:sourceLink direction="with" ref="{E8D5624A-920A-4413-8D4A-8580D784B8D6}"/>
          </msink:context>
        </emma:interpretation>
      </emma:emma>
    </inkml:annotationXML>
    <inkml:trace contextRef="#ctx0" brushRef="#br0">3206-380 19 0,'0'-4'9'0,"4"4"-3"0,-4 0 4 0,0-8-9 31,0 8 1-31,0 0 1 16,4-3 0-16,5-1-4 15,-5 8 1-15,-4-4 2 0,4 3 1 16,0 5-1-16,-4-1 0 16,0 5 0-16,4-1 0 15,-4 4-1-15,0-8 0 16,0 8 0-16,0 4 1 16,0 3-2-16,0 1 1 15,0-1-1-15,0 4 1 16,0-3-1-16,0-1 1 15,0 0-1-15,5 8 1 16,-5 4-1-16,0-8 0 0,0-3 0 16,0-5 1-16,0 1-1 0,0-4 1 15,4-4-1-15,-4-3 1 16,0-1 0-16,0-3 0 16,0 3 0-16,0 1 0 31,0-5 0-31,-4 1 0 15,-1 4-2-15,1-5 0 0,0-3-9 16,4 0 0-16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7.9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E384D-6D3C-453B-B839-872E71A11723}" emma:medium="tactile" emma:mode="ink">
          <msink:context xmlns:msink="http://schemas.microsoft.com/ink/2010/main" type="inkDrawing" rotatedBoundingBox="9718,9606 9781,9275 10159,9347 10096,9678" shapeName="Other"/>
        </emma:interpretation>
      </emma:emma>
    </inkml:annotationXML>
    <inkml:trace contextRef="#ctx0" brushRef="#br0">-661-430 19 0,'0'-11'9'0,"4"-8"-1"0,-4 19 5 0,-4-4-11 15,-5 1 0-15,1-1 1 16,-5 4 0-16,-8 4-4 16,-4 3 0-16,0 1 3 15,-5 7 1-15,5 3-2 16,0 1 1-16,0 3-1 15,8-3 0-15,0 11 0 16,9-4 1-16,3 0-1 16,10 4 0-16,7-4 0 0,13 0 0 31,5-7-1-31,3 0 1 16,1-8 0-16,4-4 0 0,0-3-4 15,12-4 1-15,1-7-7 16,-1 7 0-16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25T17:29:15.7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BB100C5-A893-4E1E-93D7-69B7AF629820}" emma:medium="tactile" emma:mode="ink">
          <msink:context xmlns:msink="http://schemas.microsoft.com/ink/2010/main" type="writingRegion" rotatedBoundingBox="15930,14234 15945,14234 15945,14249 15930,14249"/>
        </emma:interpretation>
      </emma:emma>
    </inkml:annotationXML>
    <inkml:traceGroup>
      <inkml:annotationXML>
        <emma:emma xmlns:emma="http://www.w3.org/2003/04/emma" version="1.0">
          <emma:interpretation id="{BD131B81-C123-40CD-B73D-BB57C1FB67E5}" emma:medium="tactile" emma:mode="ink">
            <msink:context xmlns:msink="http://schemas.microsoft.com/ink/2010/main" type="paragraph" rotatedBoundingBox="15930,14234 15945,14234 15945,14249 15930,14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6B92AB-B5A9-4C3C-B606-1F0205A18935}" emma:medium="tactile" emma:mode="ink">
              <msink:context xmlns:msink="http://schemas.microsoft.com/ink/2010/main" type="line" rotatedBoundingBox="15930,14234 15945,14234 15945,14249 15930,14249"/>
            </emma:interpretation>
          </emma:emma>
        </inkml:annotationXML>
        <inkml:traceGroup>
          <inkml:annotationXML>
            <emma:emma xmlns:emma="http://www.w3.org/2003/04/emma" version="1.0">
              <emma:interpretation id="{68B95A3E-FDC6-4535-9DBA-7407FE46C2E2}" emma:medium="tactile" emma:mode="ink">
                <msink:context xmlns:msink="http://schemas.microsoft.com/ink/2010/main" type="inkWord" rotatedBoundingBox="15930,14234 15945,14234 15945,14249 15930,14249"/>
              </emma:interpretation>
            </emma:emma>
          </inkml:annotationXML>
          <inkml:trace contextRef="#ctx0" brushRef="#br0">0 0 0,'0'0'15,"0"0"1,0 0 0,0 0-1,0 0 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5T17:29:16.7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97C3E6D-372B-4212-98D0-BFF996993B46}" emma:medium="tactile" emma:mode="ink">
          <msink:context xmlns:msink="http://schemas.microsoft.com/ink/2010/main" type="writingRegion" rotatedBoundingBox="4167,5690 5124,5690 5124,6212 4167,6212"/>
        </emma:interpretation>
      </emma:emma>
    </inkml:annotationXML>
    <inkml:traceGroup>
      <inkml:annotationXML>
        <emma:emma xmlns:emma="http://www.w3.org/2003/04/emma" version="1.0">
          <emma:interpretation id="{E8ECAF58-5B4D-4A77-A006-A5C92E78F006}" emma:medium="tactile" emma:mode="ink">
            <msink:context xmlns:msink="http://schemas.microsoft.com/ink/2010/main" type="paragraph" rotatedBoundingBox="4167,5690 5124,5690 5124,6212 4167,6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80DE96-2C1A-405C-AC66-64573BED7BB4}" emma:medium="tactile" emma:mode="ink">
              <msink:context xmlns:msink="http://schemas.microsoft.com/ink/2010/main" type="line" rotatedBoundingBox="4167,5690 5124,5690 5124,6212 4167,6212"/>
            </emma:interpretation>
          </emma:emma>
        </inkml:annotationXML>
        <inkml:traceGroup>
          <inkml:annotationXML>
            <emma:emma xmlns:emma="http://www.w3.org/2003/04/emma" version="1.0">
              <emma:interpretation id="{1B0AC7BD-522D-4B64-8339-03A5B3BE0633}" emma:medium="tactile" emma:mode="ink">
                <msink:context xmlns:msink="http://schemas.microsoft.com/ink/2010/main" type="inkWord" rotatedBoundingBox="4167,5690 5124,5690 5124,6212 4167,6212"/>
              </emma:interpretation>
            </emma:emma>
          </inkml:annotationXML>
          <inkml:trace contextRef="#ctx0" brushRef="#br0">89 0 12 0,'-11'7'6'0,"3"7"-1"0,4-11 6 0,0 4-10 15,-4 4 0-15,0 3 0 16,-4-7 1-16,4 11-3 15,0 3 1-15,0 4 0 16,0 6 1-16,4 1-1 16,4 7 1-16,4-11-1 15,4 4 1-15,0 0-1 16,4-1 0-16,4-2 0 16,-4-5 1-16,4-3-1 15,-1-7 1-15,5 1 0 16,-4-5 0-16,8-13-1 15,-4-1 1-15,12-10-1 16,-5-7 0-16,1-4 0 16,-4-10 0-16,-4 0 0 15,0-4 0-15,-5 4 0 0,-7-1 0 16,-4 1 0-16,-4 7 0 16,-4 0 0-16,-7 3 0 15,-5 4 0-15,-4 3 1 16,0 4-1-16,-4 3 1 15,0 4-1-15,4 0 1 16,1 4-2-16,3 3 1 16,4 3-6-16,0 1 0 15</inkml:trace>
          <inkml:trace contextRef="#ctx0" brushRef="#br0" timeOffset="286.2">121 218 13 0,'0'21'6'0,"4"11"-1"16,0-21 5-16,4-1-10 15,0 8 1-15,0 0-1 16,4 3 1-16,0 0-2 15,0 7 1-15,0-7 0 16,-5 0 1-16,1-6-1 16,0-1 1-16,0 0-1 15,-4-4 1-15,0 1-1 16,-4-4 1-16,4 0-6 0,-4-3 1 16</inkml:trace>
          <inkml:trace contextRef="#ctx0" brushRef="#br0" timeOffset="690.49">419 250 9 0,'0'11'4'0,"4"-26"6"16,0 8 2-16,0 4-11 16,4-4 0-16,0 0 0 15,0 3 1-15,3-6-3 16,1 3 1-16,4 3 1 0,0 1 0 16,-4 3-5-16,0 0 0 15,0-4-1-15,0 0 0 16</inkml:trace>
          <inkml:trace contextRef="#ctx0" brushRef="#br0" timeOffset="900.64">447 377 16 0,'4'4'8'16,"3"-1"-8"-16,1-6 14 0,4-1-14 16,0-3 1-16,0 0-3 15,4 0 1-15,4-4-3 16,0 8 0-16</inkml:trace>
          <inkml:trace contextRef="#ctx0" brushRef="#br0" timeOffset="1426.01">701 243 11 0,'-8'14'5'0,"8"11"-2"0,0-18 5 15,0 3-7-15,0 4 0 0,0 4 0 16,0 3 1-16,0 4-3 15,0 3 1-15,4-3 1 16,0-7 0-16,4-1-1 16,-1-3 0-16,5 0 1 15,0-3 0-15,4-4-1 16,0-3 1-16,8-1-1 16,0-3 1-16,3-14 0 15,1-4 0-15,0-10-1 16,-8-4 1-16,-4 1-1 15,-4-1 0-15,-8-3 0 16,-4-1 1-16,-4 8-1 16,-4-4 1-16,-8 4 0 15,-4 7 1-15,-12 7-1 16,8 3 0-16,-3 4-1 16,-1 11 1-16,4 3-7 0,4 7 1 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09.7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14-2 17 0,'0'-3'8'0,"4"10"-3"0,-4-7 8 16,0 0-12-16,0 0 1 0,0 0 0 15,0 4 1-15,5 7-3 32,-5 8 0-32,4 3 2 15,0 4 0-15,0 8-1 0,0 3 1 16,1 8-1-16,-5 11 0 16,0 0-1-16,0 11 0 0,0 8 0 15,0 7 1-15,4 1-1 16,-4 6 1-16,-4 5-1 15,-1-9 0-15,5 9 1 16,-4-5 0 0,4 12-1-16,0 0 0 15,-4 11 0-15,0-3 1 16,0-1-1-16,4-4 1 16,0 12-1-16,0-4 0 15,0 0 0-15,0 4 0 0,0 4 0 16,0-1 0-16,4-3 0 15,-4 4 1-15,0-12-1 16,-4 0 0-16,4 8 0 16,0-19 1-16,4 4-1 15,0 0 0-15,-4 0 0 0,0-12 0 16,0 5 0-16,0 3 1 16,0-22-1-16,0 7 1 15,4 0-1-15,-4 0 1 0,0-3 0 16,0 3 0-16,0-11 0 15,0 0 0-15,0 3-1 16,0-6 1-16,0-5 0 16,0-7 0-16,0-4 0 31,0-3 0-31,0 11 0 16,-4-4 0-16,4 0-1 15,-4 7 0-15,4-7 0 16,0-11 1-16,-4 19-1 15,-1-5 0-15,5-3 1 16,-4-3 0-16,4-23-1 0,-4 7 1 16,4 0 0-16,0-3 1 15,0 3-1-15,0-7 0 16,0-4-1-16,0-3 0 16,0-12-4-16,0 4 0 15,4-8-8-15,9-14 1 0</inkml:trace>
  <inkml:trace contextRef="#ctx0" brushRef="#br0" timeOffset="969.42">-221 226 21 0,'-4'-3'10'0,"16"14"-4"0,-12-11 10 15,0 0-15-15,5-4 0 16,3-3 0-16,0 3 0 15,1-4-2-15,3-3 1 0,5-8 1 16,0-3 0-16,4 0-1 16,0-4 1-16,0 3-1 15,-4-3 0-15,-5-4 0 16,1 8 1-16,4-4-1 16,-5-1 0-16,1 5 0 15,-5 3 1-15,1 1 0 16,-5 3 0-16,0 3 0 0,0 5 1 31,-4 0 0-31,0 7 0 16,0 0-1-16,0 3 1 0,0 5-2 15,0 3 1-15,5 4-1 16,-1 0 1-16,0 3-1 16,0 1 1-16,1 4-1 15,3-1 0-15,0 8 0 16,5 3 1-16,4-3-1 15,0 0 1-15,-1-4-1 16,1 4 0-16,0-7 0 0,-4-1 1 16,-1-3-1-16,-3-4 1 15,-1-4-4-15,-4-4 0 16,5 1-7-16,-9-1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39:27.3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1E4E63-56F9-4F17-A9E7-9AA0666BDA1C}" emma:medium="tactile" emma:mode="ink">
          <msink:context xmlns:msink="http://schemas.microsoft.com/ink/2010/main" type="inkDrawing"/>
        </emma:interpretation>
      </emma:emma>
    </inkml:annotationXML>
    <inkml:trace contextRef="#ctx0" brushRef="#br0">-4473 162 13 0,'4'36'6'0,"8"-5"0"15,-8-20 8-15,0 0-13 0,4 3 0 16,-4 0 1-16,0 0 1 15,0-4-4-15,0 1 1 16,0 0 1-16,0-1 0 0,-4-3-6 16,4-3 0-16</inkml:trace>
    <inkml:trace contextRef="#ctx0" brushRef="#br0" timeOffset="4331.03">-3794 624 25 0,'0'4'12'0,"0"10"-9"16,0-7 15-16,0 4-18 15,0 6 0-15,0 1 0 16,0 7 1-16,0-1-1 15,0 8 0-15,0 7 1 16,0-4 1-16,0 1-1 16,4-1 0-16,-4-3 0 15,0-1 0-15,0-6 0 0,0-4 0 16,0-3 0-16,0-8 0 16,0 1-2-16,0-4 0 15,0-3-3-15,0-4 0 16,4-4-4-16,8-3 0 15</inkml:trace>
    <inkml:trace contextRef="#ctx0" brushRef="#br0" timeOffset="3868.52">-4028 886 23 0,'4'0'11'0,"0"-15"-9"15,0 15 19-15,4 0-20 16,4-3 0-16,8-1 1 15,-1-3 0-15,-7 4-3 16,4-4 1-16,4 3 1 16,4-3 1-1,0 4-1-15,7 3 0 0,1 0-1 16,0 0 1-16,4 0-1 16,-5-4 0-16,-3 1 0 15,0-1 1-15,-4 4-1 16,-8 0 1-16,-5-3-1 15,-3 3 1-15,-8 0-3 0,0 0 0 16,-4 0-7-16,0 0 1 16</inkml:trace>
    <inkml:trace contextRef="#ctx0" brushRef="#br0" timeOffset="-716.3">-4635-2991 24 0,'8'0'12'0,"-8"7"-11"16,0-7 15-16,0 3-16 16,-4 1 1-16,0-1-1 15,4 4 0-15,-4 4-5 16,4 3 1-16,8 0-2 16,-4 7 0-16</inkml:trace>
    <inkml:trace contextRef="#ctx0" brushRef="#br0" timeOffset="-583.79">-4592-2512 22 0,'-8'11'11'0,"20"17"-15"0,-8-21 19 15,0 0-15-15,0 4 0 16,0-1-2-16,0 4 0 0,4 1-3 16,4-1 1-16</inkml:trace>
    <inkml:trace contextRef="#ctx0" brushRef="#br0" timeOffset="-456.65">-4512-1979 21 0,'-4'32'10'0,"0"-1"-12"15,4-23 16-15,0 9-14 16,0 1 1-16,-4 3-12 0,4 4 1 16</inkml:trace>
    <inkml:trace contextRef="#ctx0" brushRef="#br0" timeOffset="-328.42">-4540-1245 16 0,'0'35'8'0,"-8"29"-8"16,8-50 10-16,0 7-13 16,0 4 1-16,8 6-6 15,0 1 0-15</inkml:trace>
    <inkml:trace contextRef="#ctx0" brushRef="#br0" timeOffset="-185.59">-4512-684 20 0,'0'46'10'0,"0"-29"-12"0,0-6 18 15,0 3-15-15,0 7 0 0,0 7 0 16,0-3 0-16,0 7-5 16,4-1 1-1,-4 1-3-15,4 0 1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1.8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16 13 0,'-4'-4'6'0,"4"-7"5"0,0 14-1 0,0 1-9 16,0 7 1-16,0 1 0 15,0 3 0-15,0 7-3 16,4 0 1-1,-4 4 1-15,0 4 1 16,0 11-1-16,-4-3 0 16,0 7-1-16,0 3 1 15,4 4 0-15,0 1 0 0,0-1-1 16,0 8 0-16,4-8 0 16,0 4 0-16,-4-7 0 15,0-4 1-15,0-4-1 16,-4 0 1-16,4-8-1 15,0-3 1-15,0-11 0 0,-4 0 1 16,4-12 0-16,0-7 0 16,0 0-1-16,0-11 1 15,0-8-1-15,-4-3 0 16,-1-1-1-16,1-18 0 16,0-4 0-16,0 8 0 0,0-8 0 15,-1 0 0-15,5-3-1 16,0 3 1-16,0 8 0 15,5-1 0-15,3-3 0 32,5 4 0-32,3-4-1 15,5 0 1-15,-4 0 0 16,4 0 0-16,4 3-1 16,1 5 0-16,-1 3 0 0,4 4 1 15,-3 3-1-15,-1 8 0 16,0 4 0-16,0 4 1 15,5 7 0-15,-5 3 0 16,-4 8 0-16,0 4 1 16,-9 4-1-16,-3 3 1 15,-13 5 0-15,-5-1 0 0,-3 7 0 0,-5 1 1 16,-4-4-1-16,0-8 1 16,0-3 0-16,-4 0 0 15,4-4-1-15,0-4 1 16,-5-7-1-1,5-1 1-15,0 5-2 16,0-8 1-16,4-4-7 16,1 0 1-16,11 1-6 15,5 3 1-15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3.3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97 24 0,'13'4'12'0,"4"-19"-9"16,-9 11 13-16,5 1-15 16,-13 3 0-16,8-4 1 0,0 4 0 15,9 0-2-15,8 0 0 16,9 0 0-16,8 0 1 16,9 0-1-16,3 0 1 0,13 0-1 15,5-4 0-15,-5 1 0 16,5-1 0-16,16 0 0 15,8-3 1-15,1-1-1 16,12 1 0-16,-12-1 0 16,8 1 0-1,13-1 0-15,-5 4 0 0,9 1 0 0,-4 3 0 16,-1 0 0-16,9 0 1 16,0 0-1-1,9 0 1-15,-9 0-1 0,-4 0 0 16,12-4 0-16,-3 4 1 15,-5-4-1-15,0 4 1 16,-13 0-1 0,5 0 0-16,0 0 0 15,-1 0 0-15,5 0 0 16,-8 0 0-16,-1-3-1 16,0 3 1-16,5 0 0 15,-4 3 1-15,3 1-1 16,-8 0 0-16,-3-1 0 15,3 1 0-15,4 0 0 0,-3 0 0 16,11-4 0-16,-16 0 0 16,0-4 0-16,5 0 0 15,3 0 0-15,-4 1 0 0,5 3 0 16,-13 0 0-16,-9 0 0 16,5 3 0-16,0 1 0 15,-1 0 1-15,1 0-1 16,-1-1 1-16,1-3 0 15,-17 0 0-15,0 0-1 0,0 0 1 16,0-3-1-16,-1 3 1 16,-7 0-2-16,-9 3 1 15,0 1 0-15,-4 0 1 32,16-4-1-32,-16 0 1 15,-4 0 0-15,-5 0 0 16,1-4-2-16,-9 0 1 31,-9 1-9-31,-3-1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18.7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 0 13 0,'0'4'6'0,"4"19"1"0,-4-23 6 15,0 3-12-15,4 1 0 16,0 0 0-16,5 3 0 16,-5 1-1-16,4 3 1 15,1 0 0-15,-1 4 1 0,1 0-1 16,-1-4 0-16,0 4 0 16,1 4 0-16,-1-4-1 15,5 3 1-15,0 1 0 16,-1 4 0-16,1-1-1 15,-1 8 1-15,1-11 0 16,4-1 0-16,0 5 0 0,4-1 1 31,0 4-2-31,0 0 1 16,0 0-1-16,4 4 1 0,-4-4-1 16,4-3 0-16,0 3 0 15,0 0 1-15,1 0-1 16,-5 4 1-16,0 0-1 15,4 0 1-15,0-4-1 16,5 0 1-16,-1 4-1 16,0 0 1-16,5 4-1 15,0 3 1-15,-1 0-1 0,1-14 1 16,4 3-1-16,-1 4 0 16,5-4 0-16,9 4 0 15,-5-4 0-15,-4 0 1 16,-4 0-1-16,-4 0 0 0,3-3 0 15,10-1 1-15,-1 4-1 16,4 1 1-16,5 2-1 16,0 1 1-16,8 0-1 31,0 0 0-31,8 0 0 16,-16-4 0-16,-1 0 0 15,1 0 0-15,0 1-1 0,3-1 1 16,5 4 0-16,0-4 0 15,9-4 0-15,4-3 0 16,-1-1 0-16,-12 1 1 0,0 0-1 16,9 0 0-16,3-1 0 15,1 1 0-15,0 0 0 16,12-1 1-16,4 1-1 16,-16-4 0-16,4 0 0 0,4-4 1 15,8 0-1-15,-3 0 0 16,7 1 0-16,-3-5 0 15,-9 1 0-15,-13-1 1 16,1 0-1-16,3 5 0 16,1-1 1-16,-1 8 0 0,5-8-2 15,-4 0 1-15,4 0-10 16,-5-3 1-16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6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-1 0 14 0,'-4'4'7'0,"8"0"-1"0,-4-4 7 16,0 0-12-16,0 7 1 0,0-3 0 15,0 0 0-15,4 3-3 16,0 1 1-16,1-1 1 16,-1 8 1-16,0 0-1 15,4-4 1-15,-3-3-1 16,3 3 0-16,-4 0 0 16,0 4 1-16,5 4-1 15,-1 3 0-15,1 4-1 16,-1-3 1-1,0-1-1-15,-3-3 1 16,3 3 0-16,5 1 0 16,-1-1-1-16,1 0 1 15,-1 8-1-15,1 0 1 16,4 0 0-16,0-4 0 0,-5 0-1 16,1 0 0-16,0 1 0 15,-1 3 1-15,1-4-1 16,-1 4 1-16,1 3-1 15,-5-7 0-15,-3 0 0 0,3-3 0 16,0-1 0-16,5 1 1 16,4 3-1-16,0 0 0 15,4 0 0-15,4 0 0 16,0 0 0-16,4-3 0 16,1-1 0-1,3 4 1-15,1 8-1 16,0 0 0-16,-1-4 0 15,9 3 0-15,5 1 0 16,-1-4 1-16,0-4-2 16,-8 4 1-16,0 3 0 0,4-3 0 15,4 0 0-15,0-8 1 16,5 1-1-16,3-1 0 16,5 4 0-16,0 4 1 15,8 0-1-15,5-4 0 0,-18 4 0 16,1-4 0-16,-1-3 0 15,9-1 0-15,5 4 0 16,-1-3 0-16,-4 7-1 16,8 3 1-16,5-3 0 15,4 0 1-15,-17-4-1 0,0 0 0 16,4 0-1-16,5 1 1 16,-1-1 0-16,0 0 1 31,5 0-1-31,8 8 0 15,-8-12 0-15,-13 0 0 16,4-10 0-16,5 3 0 0,3 0 0 16,1 0 0-16,-1-1 0 15,5 1 0-15,0 4 0 16,-8-4 0-16,-5 0 0 16,0 0 1-16,4-4-1 0,1 0 0 15,-1 1 0-15,1-1 1 16,3 0-1-16,-3-4 0 15,-1 1 0-15,-12 3 1 16,-4-3-1-16,-5-1 1 0,1 0-1 16,3-3 0-16,-3 0-6 15,-5 0 1-15,9-1-5 16,-13 5 1-16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3.8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 81 19 0,'-13'-23'9'0,"30"5"-1"15,-17 18 4-15,9-8-11 16,-5 1 0-16,0 3 1 16,4 0 0-16,1-3-3 15,3 3 1 1,5 0 0-16,0 4 1 16,0 0-1-16,4-3 1 15,-4 6-1-15,0 1 0 16,-5 4 0-16,1-1 0 0,-1 4 0 15,-3 8 1-15,-5 3-1 16,-4 1 1-16,4 3 0 16,-4-4 0-16,0 1-1 15,-8 3 1-15,-5-4-1 16,1-3 1-16,-1 3-1 16,0-3 0-16,1 0 0 15,-1-1 0-15,0-3 0 16,5-4 0-16,0 1 0 15,3-1 0-15,1-4-1 16,4 5 1-16,0-5 0 16,4 1 0-16,1-5 0 15,-1 1 1-15,4-4 0 16,5 0 1-16,0 0-1 16,-1 0 0-16,1 0 0 15,-1-4 0-15,1 1-1 0,0 3 1 16,3 0-1-16,1 0 1 15,4 0-1-15,0 0 1 16,-4 0-1-16,0 0 1 16,0 0 0-16,-5 0 0 0,1 0-1 15,-5 0 1-15,1 0-3 16,-1 0 0-16,5 0-7 16,-1 0 0-16</inkml:trace>
  <inkml:trace contextRef="#ctx0" brushRef="#br0" timeOffset="-834.03">292 917 17 0,'-4'-3'8'0,"4"6"1"16,0-3 2-16,0 0-9 15,0-7 0-15,0 0 1 16,-5 3 1-16,1 0-5 16,0 0 0-16,-4 4 4 15,-1 0 0-15,1 4-2 0,-1 0 1 16,5 0-1-16,0 3 1 16,0 4-1-16,0 0 0 15,-1 4-1-15,5 4 1 0,0 0-1 16,0-1 1-16,0-3-1 15,5 0 0-15,3-4 0 16,0 1 1-16,5-5-1 31,0-3 1-31,-1-8-1 0,1-3 1 16,-1-5 0-16,-3-2 0 31,-9-13 0-31,0 5 0 16,-4 7-1-16,-5 4 1 15,-3 3-1-15,-1 1 1 0,5 3-1 16,-5 8 0-16,0 11-1 16,1 0 1-16,3 7-1 15,1 1 1-15,4-5-1 16,4-3 1-16,0 4-1 0,0-8 1 16,4-3 0-16,4-1 1 15,5-7-1-15,4-7 1 16,0-8-1-16,-1-8 1 15,-3 1 0-15,-9-1 0 0,-4 1-1 16,-4 3 1-16,-4 4-1 16,-5 8 1-16,0 3-1 31,1 4 1-31,3 8-1 16,-3-1 0-16,-1 1 0 15,5 3 0-15,4 0-2 16,4-4 1-16,4 1-9 15,4-4 0-15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6.012"/>
    </inkml:context>
    <inkml:brush xml:id="br0">
      <inkml:brushProperty name="width" value="0.1" units="cm"/>
      <inkml:brushProperty name="height" value="0.1" units="cm"/>
      <inkml:brushProperty name="color" value="#00B050"/>
      <inkml:brushProperty name="fitToCurve" value="1"/>
    </inkml:brush>
  </inkml:definitions>
  <inkml:trace contextRef="#ctx0" brushRef="#br0">10 0 11 0,'0'0'5'0,"4"4"5"0,-4 4-4 0,4 3-5 16,-4-4 0-16,0 1 0 15,0-1 1-15,0 4-3 16,0 1 1-16,0 3 1 16,0 3 1-16,-4 1-1 15,0 3 1-15,0 5-1 16,0 2 1-16,4-6-1 15,-5 7 1-15,5 3-1 16,0 1 0-16,0 3-1 16,0-3 1-16,0 0-1 15,0-1 1-15,5 4-1 16,-1 5 0-16,4-1 1 16,-4 0 0-16,-4 4-1 15,0 3 1-15,0 4-1 0,0-10 1 16,0 2-1-16,5 5 1 15,-1-1-2-15,0 5 1 16,4-12 0-16,1 7 0 16,3 1 0-16,1 3 0 0,0-3 0 15,-5 3 0-15,0 4 0 16,1 4 1-16,-1-15-1 16,1 0 1-16,-1 3-1 15,5 1 1-15,-1-1-1 16,5-10 0-16,4 10 0 15,-4 1 0-15,0-1 0 0,-1 1 0 16,-3-1 0-16,0 5 0 31,-1-1 0-31,1 8 1 16,0-15-1-16,-1-1 1 0,5 5-1 16,0-1 1-16,4-3 0 15,0-7 0-15,0 3-1 16,0 0 1-16,0 0-1 15,0 4 1-15,-4-4-1 16,-1 0 1-16,-3 4-1 16,4-4 1-16,0 4-1 0,-5 3 1 15,-3-10-1-15,-1 3 1 16,5 3-1-16,-5-2 1 16,5 2-1-16,-1-3 1 15,1-3-1-15,0-16 1 16,-1 4-1-16,5 4 0 15,0-4 0 1,0 4 0-16,-1-4 0 16,1 1 0-16,0 2 0 15,4 1 0-15,-8 4 0 16,-1 0 1-16,1 3-1 0,-1-3 0 16,1-1 0-16,4-7 1 15,-5 0-2-15,1 1 1 0,4-1 0 16,0 0 1-16,-5 0-1 15,1 0 0 1,8 8 0 0,0-4 0-16,0-4 0 15,0-4 1-15,0 1-1 16,0-1 1-16,-4-14-1 16,4-5 1-16,-4 5-1 0,-1-4 0 15,-3 3 0-15,0-3 1 16,-1 3-1-16,1 1 0 15,-1 7 0-15,1 0 0 16,-5-4 0-16,1 4 0 0,-5-4 0 16,0-4 0-16,0 1 1 31,1-4 0-31,-5-1-4 16,0-3 0-16,4-15-7 15,13-3 0-15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0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2928 516 9 0,'-4'-4'4'0,"8"-7"5"0,-4 11 4 0,0-7-12 32,0 7 1-32,0 0 0 0,0 0 0 15,0 0-3-15,0 0 1 16,0 0 1-16,0 0 1 15,0 3-1-15,0 5 0 16,0-1-1-16,5 5 1 0,-1-1 0 16,0 0 0-16,0 0 0 15,5 0 0-15,3 1-1 16,5-5 1-16,0 1 0 16,0-8 0-16,8 0 0 15,-8-4 0-15,-1-4-1 16,1-7 1-16,-8-3-1 15,-1-1 1-15,-8-3-1 0,-4-1 1 16,0 1 1-16,-5 7 0 16,1 0 0-16,-5 4 0 15,1-4 0-15,-5 11 0 0,0 0-1 32,4 4 1-32,1 8-2 15,3 3 0-15,1 4-1 16,4 4 1-16,0-1-1 15,4 5 1-15,8-5 0 16,5-3 0-16,3-3 0 0,10-5 0 16,-5-3 0-16,0 0 1 15,0-1 0-15,0-6 0 16,-5-5-1-16,-3-7 1 16,-5-4 0-16,-8 1 0 15,-4-1 0-15,-8-3 0 0,-1 7-1 16,-8 4 0-16,0-1 0 15,0 5 1-15,-4 11-1 16,0 7 0-16,4 7-1 16,8 9 1-16,5-5-1 0,3-3 1 15,5-4-1-15,9 0 1 16,3 0 0-16,9-12 0 31,5-3 0-31,-1-7 1 16,-4-8-1-16,0-8 1 15,-9 1 0-15,-3 0 0 0,-9 7-1 16,-9 0 1-16,1 7-1 16,-5 8 0-16,-3 8-1 15,-1 3 0-15,0 4-10 16,17 4 1-16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43.583"/>
    </inkml:context>
    <inkml:brush xml:id="br0">
      <inkml:brushProperty name="width" value="0.1" units="cm"/>
      <inkml:brushProperty name="height" value="0.1" units="cm"/>
      <inkml:brushProperty name="color" value="#843C0C"/>
      <inkml:brushProperty name="fitToCurve" value="1"/>
    </inkml:brush>
  </inkml:definitions>
  <inkml:trace contextRef="#ctx0" brushRef="#br0">35 0 13 0,'-13'26'6'0,"9"-15"-3"0,4-3 6 15,0 7-8-15,-4 7 0 0,4 4 1 16,-5 8 0-16,1-1-3 16,4 5 1-16,0 10 1 15,0-7 1-15,0 12-2 31,0 6 1-31,0-3-1 16,0 8 1-16,4 11-1 0,-4-1 1 16,0 12 0-16,0-11 0 15,5 7-1-15,-1 4 1 16,8 0-1-16,5 4 1 16,0-1-1-16,-9 5 1 0,5-5-1 15,4 5 1-15,-5 3-1 16,1-19 1-16,4 12-1 15,0-4 1-15,-5 3-1 16,1 5 0-16,-1-1 0 16,1-3 0-16,4-1 0 15,0-29 0-15,-1 15 0 0,-7-4 0 16,-1 7 0-16,1 12 0 16,-1-4 0-16,1 7 0 0,-1-7 0 15,5 0 1-15,-1-30-1 16,5 15 0-16,-4-4 0 31,-1 16 0-31,1 2 0 0,4-2 0 0,-1 6 0 31,5-3 0-31,5-7 0 16,-1-20 0-16,4 16 0 16,1-8 0-16,3 4 0 0,1 4 1 15,-1-23-1-15,5 1 1 16,-4 3-1-16,-5 0 1 15,1-4-1-15,-1 0 1 0,1-7-1 16,-5-4 0-16,-8-3 0 16,-1-16 1-16,1 0-1 15,0 8 1-15,4 4-1 16,-4-1 0-16,0 5 0 16,-1-5 1-16,1-3-1 15,-4 4 1-15,0-12-1 16,-1 1 1-16,-3-5-1 15,-1-6 1-15,0-5-2 16,1 1 0-16,-1-8-7 0,5 0 1 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31.3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3206-380 19 0,'0'-4'9'0,"4"4"-3"0,-4 0 4 0,0-8-9 31,0 8 1-31,0 0 1 16,4-3 0-16,5-1-4 15,-5 8 1-15,-4-4 2 0,4 3 1 16,0 5-1-16,-4-1 0 16,0 5 0-16,4-1 0 15,-4 4-1-15,0-8 0 16,0 8 0-16,0 4 1 16,0 3-2-16,0 1 1 15,0-1-1-15,0 4 1 16,0-3-1-16,0-1 1 15,0 0-1-15,5 8 1 16,-5 4-1-16,0-8 0 0,0-3 0 16,0-5 1-16,0 1-1 0,0-4 1 15,4-4-1-15,-4-3 1 16,0-1 0-16,0-3 0 16,0 3 0-16,0 1 0 31,0-5 0-31,-4 1 0 15,-1 4-2-15,1-5 0 0,0-3-9 16,4 0 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8:27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-500 3418 20 0,'-8'-11'10'0,"29"15"-5"0,-17-12 11 15,5 4-14-15,-1 4 0 16,5-7 2 0,-1 7 1-16,9 0-6 15,0 0 0-15,-4 0 4 0,8-8 0 16,1 1-2-16,11-1 1 16,10 1-2-16,-1-1 1 15,4 1-1-15,1-8 1 0,3 8-1 16,-3-1 0-16,-5 1 0 15,0-1 1-15,-8 1-1 16,-9 7 1-16,-3-4-2 16,-5 4 0-16,-9 4-8 15,1-4 0-15</inkml:trace>
  <inkml:trace contextRef="#ctx0" brushRef="#br0" timeOffset="-397.23">-201 3411 18 0,'-4'0'9'0,"12"0"-5"0,-4 3 10 16,-4-3-12-16,4 4 0 15,-4 7 1-15,5 4 0 16,-5 8-4-16,0 6 1 0,-5 9 3 16,1-5 0-16,4 1-1 15,-4 3 0-15,4 4 0 16,0 1 0-16,0-1-1 16,0-11 1-16,4-4-2 31,-4-4 1-31,0 0 0 15,0 1 0-15,0-4-1 16,0-8 0-16,0-7-5 0,-4-1 1 16,4-6-5-16,4-5 0 15</inkml:trace>
  <inkml:trace contextRef="#ctx0" brushRef="#br0" timeOffset="552.5">333 3799 19 0,'0'-11'9'0,"4"-8"-1"0,-4 19 5 0,-4-4-11 15,-5 1 0-15,1-1 1 16,-5 4 0-16,-8 4-4 16,-4 3 0-16,0 1 3 15,-5 7 1-15,5 3-2 16,0 1 1-16,0 3-1 15,8-3 0-15,0 11 0 16,9-4 1-16,3 0-1 16,10 4 0-16,7-4 0 0,13 0 0 31,5-7-1-31,3 0 1 16,1-8 0-16,4-4 0 0,0-3-4 15,12-4 1-15,1-7-7 16,-1 7 0-16</inkml:trace>
  <inkml:trace contextRef="#ctx0" brushRef="#br1" timeOffset="-7199.59">-4 67 22 0,'0'8'11'0,"5"-19"-9"0,-5 11 16 0,0 0-17 16,4 0 0-16,4 3 3 16,1-3 0-16,3 0-5 15,9 0 1-15,4 0 2 16,5-3 0-16,3-1-1 15,5 4 1-15,-4-4-2 0,-1-3 1 16,5-1-1-16,9-3 1 16,-5 0-1-16,0 3 0 15,-5 5 0-15,1-5 1 16,-8 12-1-16,-5 0 1 31,-4-1-3-31,-4 5 0 16,-5-4-7-16,1 7 1 0</inkml:trace>
  <inkml:trace contextRef="#ctx0" brushRef="#br1" timeOffset="-7677.97">345 131 16 0,'-8'-11'8'0,"12"18"-4"15,-4-7 9-15,0 4-11 0,0 3 0 16,0 1 1-16,0 3 0 0,0 8-4 16,0-1 0-16,0 5 3 15,0 10 0-15,0-6-1 16,0 2 0-16,0 1-1 15,0 8 1-15,0-5-1 16,0-3 1-16,0 0-1 16,0-4 0-16,0 4 0 15,0-4 1-15,0-3-1 16,0-5 1-16,0 5-1 31,0-8 0-31,0 0 0 16,0-4 0-16,-4-4-3 0,0-3 0 15,-5 0-5-15,18 0 1 16</inkml:trace>
  <inkml:trace contextRef="#ctx0" brushRef="#br1" timeOffset="-5615.07">685 441 20 0,'-4'0'10'0,"8"-4"-7"16,-4 4 8-16,0 0-9 31,0 4 0-31,0 3 1 16,5 1 1-16,-5 3-5 0,0 4 0 15,0 4 4-15,0-1 0 16,0-3-1-16,0 8 1 16,0 3-2-16,0 4 1 15,0 0-1-15,0 0 1 16,0-1-2-16,-5-2 1 0,5-5-1 15,-4-3 1-15,4-1-1 16,-4-3 0-16,4 0 0 16,0-7 0-16,0-1-4 15,0-3 0-15,4 0-5 16,5-4 0-16</inkml:trace>
  <inkml:trace contextRef="#ctx0" brushRef="#br1" timeOffset="-5079.15">891 482 13 0,'9'0'6'0,"-13"-7"2"0,4 7 3 31,0 0-10-31,0 0 0 16,4 0 2-16,0 3 0 16,-4 1-3-16,0 4 0 0,0-1 2 15,4 0 0-15,-4 5 0 16,4-1 1-16,-4 0-2 16,0 0 1-16,0 8-1 15,0 0 0-15,0 7-1 16,0 0 1-16,0-4-1 15,5 1 1-15,-5 3-1 16,4-7 0-16,4-1 0 0,-4-3 0 16,-4 0 0-16,0 0 1 15,0-4-1-15,5-3 1 16,-1-1-1-16,-4-3 0 16,4 0-2-16,-4-4 0 0,0-8-6 15,8 4 1-15</inkml:trace>
  <inkml:trace contextRef="#ctx0" brushRef="#br1" timeOffset="-4642.46">677 654 17 0,'4'7'8'0,"0"-10"-1"16,-4 3 7-16,0 0-13 16,5-4 1-16,3 4 1 15,1 0 1-15,-1-4-5 16,9 4 1-16,0 0 2 16,-1-4 1-16,1 4-2 15,4 4 1-15,-4 0-1 0,4-4 1 16,-4 0-2-16,0 0 1 15,-1 4-1-15,-3-4 1 0,-5 0-3 16,1 0 0-16,-9 0-7 16,12 3 1-16</inkml:trace>
  <inkml:trace contextRef="#ctx0" brushRef="#br2" timeOffset="9755.59">-1592 1423 17 0,'-4'-3'8'0,"-5"10"-3"0,9 1 9 15,-4-1-13-15,0 4 0 16,0 4 0-16,4 4 1 15,-5 3-3-15,5 8 1 16,-4 4 1-16,0-4 1 0,0 7-1 16,0 4 0-16,4 4-1 15,4 0 1-15,0-4-1 16,-4 0 1-16,8-4-1 31,5-3 0-31,4-1 0 0,4-6 0 0,4-9 0 16,0-6 1-16,1-5-1 15,-1-7 1-15,4-7 0 0,-4-12 1 16,1-4-1-16,-1 1 1 31,-4-8-1-31,0-11 1 16,-4 0-1-16,-5 4 0 0,1-8-1 16,-9 4 0-16,0 0 0 15,-8 3 1-15,0 1-1 16,-9 3 0-16,1 1 0 15,-5-1 1-15,-4 8-1 16,0 3 1-16,-4 9-1 16,-1 2 0-16,1 5-2 15,-4 7 1-15,8 4-8 16,4 3 1-16</inkml:trace>
  <inkml:trace contextRef="#ctx0" brushRef="#br2" timeOffset="10068.67">-1571 1569 17 0,'-4'4'8'0,"12"11"-2"0,-4-12 6 16,1 5-10-16,-1 3 1 16,0 8 0-16,4-12 0 0,1 4-4 15,3 8 0-15,1 4 3 16,4 3 1-16,0 0-1 15,4 7 0-15,-5-6-1 16,1-1 1-16,0-4-1 16,0 8 0-16,0-4 0 0,-1-3 0 15,-3-5-1-15,0 1 1 16,-5 0 0-16,0-4 0 16,-3 0-1-16,-1-4 0 15,-4-4-7-15,0-3 1 16,4 3-3-16,-4-3 0 31</inkml:trace>
  <inkml:trace contextRef="#ctx0" brushRef="#br2" timeOffset="10578.48">-1163 1838 19 0,'-5'4'9'0,"18"-4"-5"0,0-4 7 0,3 0-10 16,-3 0 0-16,12-3 0 15,0 0 0-15,-4-1-1 16,5 1 0-16,3-1-6 15,0 1 1-15</inkml:trace>
  <inkml:trace contextRef="#ctx0" brushRef="#br2" timeOffset="10351.16">-1046 1659 24 0,'4'-8'12'0,"9"4"-12"0,-5 1 19 0,1 6-18 31,-1-3 0-31,1 0 0 16,-1-3 0-16,5-5-1 0,-1 5 1 15,5 3-1-15,0-4 1 16,0 0-8-16,-5 8 0 16</inkml:trace>
  <inkml:trace contextRef="#ctx0" brushRef="#br2" timeOffset="11078.8">-466 1547 21 0,'-8'-8'10'0,"-18"23"-8"0,22-11 15 15,-4 0-17-15,-5 7 1 16,1 4 0-16,-1 3 0 0,5 1-1 15,-1 0 0-15,1 7 0 16,-1 7 1-16,5 5 0 16,4-1 0-16,4-3-1 15,9 3 1-15,8 1-1 16,4-5 1-16,5-7-1 16,3-3 1-16,-3-16 0 15,-5-3 1-15,0-12-1 16,0-7 0-16,5 1 0 15,-1-9 1-15,5-7-1 0,-9-3 0 16,-4-1-1-16,-4 0 1 0,-5-7-1 16,-3 4 1-16,-9-4-1 15,-4 4 0-15,-5 3 0 32,-3 0 1-32,-5 8 0 15,-4 4 0-15,4 3-1 16,-4 0 1-16,4 8-3 15,-4 7 1-15,-4 4-8 0,8 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0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13" Type="http://schemas.openxmlformats.org/officeDocument/2006/relationships/image" Target="../media/image83.emf"/><Relationship Id="rId18" Type="http://schemas.openxmlformats.org/officeDocument/2006/relationships/customXml" Target="../ink/ink111.xml"/><Relationship Id="rId3" Type="http://schemas.openxmlformats.org/officeDocument/2006/relationships/image" Target="../media/image78.emf"/><Relationship Id="rId21" Type="http://schemas.openxmlformats.org/officeDocument/2006/relationships/image" Target="../media/image87.emf"/><Relationship Id="rId7" Type="http://schemas.openxmlformats.org/officeDocument/2006/relationships/image" Target="../media/image80.emf"/><Relationship Id="rId12" Type="http://schemas.openxmlformats.org/officeDocument/2006/relationships/customXml" Target="../ink/ink108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5.xml"/><Relationship Id="rId11" Type="http://schemas.openxmlformats.org/officeDocument/2006/relationships/image" Target="../media/image82.emf"/><Relationship Id="rId24" Type="http://schemas.openxmlformats.org/officeDocument/2006/relationships/customXml" Target="../ink/ink114.xml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10" Type="http://schemas.openxmlformats.org/officeDocument/2006/relationships/customXml" Target="../ink/ink107.xml"/><Relationship Id="rId19" Type="http://schemas.openxmlformats.org/officeDocument/2006/relationships/image" Target="../media/image86.emf"/><Relationship Id="rId4" Type="http://schemas.openxmlformats.org/officeDocument/2006/relationships/customXml" Target="../ink/ink104.xml"/><Relationship Id="rId9" Type="http://schemas.openxmlformats.org/officeDocument/2006/relationships/image" Target="../media/image81.emf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png"/><Relationship Id="rId3" Type="http://schemas.openxmlformats.org/officeDocument/2006/relationships/customXml" Target="../ink/ink115.xml"/><Relationship Id="rId25" Type="http://schemas.openxmlformats.org/officeDocument/2006/relationships/image" Target="../media/image5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116.xml"/><Relationship Id="rId23" Type="http://schemas.openxmlformats.org/officeDocument/2006/relationships/image" Target="../media/image9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emf"/><Relationship Id="rId26" Type="http://schemas.openxmlformats.org/officeDocument/2006/relationships/customXml" Target="../ink/ink15.xml"/><Relationship Id="rId47" Type="http://schemas.openxmlformats.org/officeDocument/2006/relationships/image" Target="../media/image44.emf"/><Relationship Id="rId55" Type="http://schemas.openxmlformats.org/officeDocument/2006/relationships/customXml" Target="../ink/ink18.xml"/><Relationship Id="rId68" Type="http://schemas.openxmlformats.org/officeDocument/2006/relationships/image" Target="../media/image9.emf"/><Relationship Id="rId76" Type="http://schemas.openxmlformats.org/officeDocument/2006/relationships/image" Target="../media/image13.emf"/><Relationship Id="rId84" Type="http://schemas.openxmlformats.org/officeDocument/2006/relationships/image" Target="../media/image17.emf"/><Relationship Id="rId89" Type="http://schemas.openxmlformats.org/officeDocument/2006/relationships/customXml" Target="../ink/ink33.xml"/><Relationship Id="rId7" Type="http://schemas.openxmlformats.org/officeDocument/2006/relationships/customXml" Target="../ink/ink9.xml"/><Relationship Id="rId71" Type="http://schemas.openxmlformats.org/officeDocument/2006/relationships/customXml" Target="../ink/ink24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3.xml"/><Relationship Id="rId11" Type="http://schemas.openxmlformats.org/officeDocument/2006/relationships/customXml" Target="../ink/ink11.xml"/><Relationship Id="rId58" Type="http://schemas.openxmlformats.org/officeDocument/2006/relationships/image" Target="../media/image50.emf"/><Relationship Id="rId66" Type="http://schemas.openxmlformats.org/officeDocument/2006/relationships/image" Target="../media/image54.emf"/><Relationship Id="rId74" Type="http://schemas.openxmlformats.org/officeDocument/2006/relationships/image" Target="../media/image12.emf"/><Relationship Id="rId79" Type="http://schemas.openxmlformats.org/officeDocument/2006/relationships/customXml" Target="../ink/ink28.xml"/><Relationship Id="rId87" Type="http://schemas.openxmlformats.org/officeDocument/2006/relationships/customXml" Target="../ink/ink32.xml"/><Relationship Id="rId5" Type="http://schemas.openxmlformats.org/officeDocument/2006/relationships/customXml" Target="../ink/ink8.xml"/><Relationship Id="rId82" Type="http://schemas.openxmlformats.org/officeDocument/2006/relationships/image" Target="../media/image16.emf"/><Relationship Id="rId90" Type="http://schemas.openxmlformats.org/officeDocument/2006/relationships/image" Target="../media/image20.emf"/><Relationship Id="rId19" Type="http://schemas.openxmlformats.org/officeDocument/2006/relationships/image" Target="../media/image30.emf"/><Relationship Id="rId4" Type="http://schemas.openxmlformats.org/officeDocument/2006/relationships/image" Target="../media/image22.emf"/><Relationship Id="rId9" Type="http://schemas.openxmlformats.org/officeDocument/2006/relationships/customXml" Target="../ink/ink10.xml"/><Relationship Id="rId14" Type="http://schemas.openxmlformats.org/officeDocument/2006/relationships/customXml" Target="../ink/ink12.xml"/><Relationship Id="rId27" Type="http://schemas.openxmlformats.org/officeDocument/2006/relationships/image" Target="../media/image34.emf"/><Relationship Id="rId48" Type="http://schemas.openxmlformats.org/officeDocument/2006/relationships/customXml" Target="../ink/ink17.xml"/><Relationship Id="rId56" Type="http://schemas.openxmlformats.org/officeDocument/2006/relationships/image" Target="../media/image49.emf"/><Relationship Id="rId64" Type="http://schemas.openxmlformats.org/officeDocument/2006/relationships/image" Target="../media/image53.emf"/><Relationship Id="rId69" Type="http://schemas.openxmlformats.org/officeDocument/2006/relationships/customXml" Target="../ink/ink23.xml"/><Relationship Id="rId77" Type="http://schemas.openxmlformats.org/officeDocument/2006/relationships/customXml" Target="../ink/ink27.xml"/><Relationship Id="rId8" Type="http://schemas.openxmlformats.org/officeDocument/2006/relationships/image" Target="../media/image24.emf"/><Relationship Id="rId51" Type="http://schemas.openxmlformats.org/officeDocument/2006/relationships/image" Target="../media/image46.emf"/><Relationship Id="rId72" Type="http://schemas.openxmlformats.org/officeDocument/2006/relationships/image" Target="../media/image11.emf"/><Relationship Id="rId80" Type="http://schemas.openxmlformats.org/officeDocument/2006/relationships/image" Target="../media/image15.emf"/><Relationship Id="rId85" Type="http://schemas.openxmlformats.org/officeDocument/2006/relationships/customXml" Target="../ink/ink31.xml"/><Relationship Id="rId3" Type="http://schemas.openxmlformats.org/officeDocument/2006/relationships/customXml" Target="../ink/ink7.xml"/><Relationship Id="rId25" Type="http://schemas.openxmlformats.org/officeDocument/2006/relationships/image" Target="../media/image33.emf"/><Relationship Id="rId59" Type="http://schemas.openxmlformats.org/officeDocument/2006/relationships/customXml" Target="../ink/ink20.xml"/><Relationship Id="rId67" Type="http://schemas.openxmlformats.org/officeDocument/2006/relationships/customXml" Target="../ink/ink22.xml"/><Relationship Id="rId20" Type="http://schemas.openxmlformats.org/officeDocument/2006/relationships/customXml" Target="../ink/ink14.xml"/><Relationship Id="rId54" Type="http://schemas.openxmlformats.org/officeDocument/2006/relationships/image" Target="../media/image48.png"/><Relationship Id="rId70" Type="http://schemas.openxmlformats.org/officeDocument/2006/relationships/image" Target="../media/image10.emf"/><Relationship Id="rId75" Type="http://schemas.openxmlformats.org/officeDocument/2006/relationships/customXml" Target="../ink/ink26.xml"/><Relationship Id="rId83" Type="http://schemas.openxmlformats.org/officeDocument/2006/relationships/customXml" Target="../ink/ink30.xml"/><Relationship Id="rId88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5" Type="http://schemas.openxmlformats.org/officeDocument/2006/relationships/image" Target="../media/image28.emf"/><Relationship Id="rId28" Type="http://schemas.openxmlformats.org/officeDocument/2006/relationships/customXml" Target="../ink/ink16.xml"/><Relationship Id="rId57" Type="http://schemas.openxmlformats.org/officeDocument/2006/relationships/customXml" Target="../ink/ink19.xml"/><Relationship Id="rId10" Type="http://schemas.openxmlformats.org/officeDocument/2006/relationships/image" Target="../media/image25.emf"/><Relationship Id="rId65" Type="http://schemas.openxmlformats.org/officeDocument/2006/relationships/customXml" Target="../ink/ink21.xml"/><Relationship Id="rId73" Type="http://schemas.openxmlformats.org/officeDocument/2006/relationships/customXml" Target="../ink/ink25.xml"/><Relationship Id="rId78" Type="http://schemas.openxmlformats.org/officeDocument/2006/relationships/image" Target="../media/image14.emf"/><Relationship Id="rId81" Type="http://schemas.openxmlformats.org/officeDocument/2006/relationships/customXml" Target="../ink/ink29.xml"/><Relationship Id="rId86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12" Type="http://schemas.openxmlformats.org/officeDocument/2006/relationships/customXml" Target="../ink/ink38.xml"/><Relationship Id="rId17" Type="http://schemas.openxmlformats.org/officeDocument/2006/relationships/image" Target="../media/image71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40.xml"/><Relationship Id="rId1" Type="http://schemas.openxmlformats.org/officeDocument/2006/relationships/tags" Target="../tags/tag1.xml"/><Relationship Id="rId6" Type="http://schemas.openxmlformats.org/officeDocument/2006/relationships/customXml" Target="../ink/ink35.xml"/><Relationship Id="rId11" Type="http://schemas.openxmlformats.org/officeDocument/2006/relationships/image" Target="../media/image43.emf"/><Relationship Id="rId5" Type="http://schemas.openxmlformats.org/officeDocument/2006/relationships/image" Target="../media/image1.emf"/><Relationship Id="rId15" Type="http://schemas.openxmlformats.org/officeDocument/2006/relationships/image" Target="../media/image610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10.emf"/><Relationship Id="rId14" Type="http://schemas.openxmlformats.org/officeDocument/2006/relationships/customXml" Target="../ink/ink3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50.emf"/><Relationship Id="rId7" Type="http://schemas.openxmlformats.org/officeDocument/2006/relationships/image" Target="../media/image810.emf"/><Relationship Id="rId12" Type="http://schemas.openxmlformats.org/officeDocument/2006/relationships/customXml" Target="../ink/ink45.xml"/><Relationship Id="rId17" Type="http://schemas.openxmlformats.org/officeDocument/2006/relationships/image" Target="../media/image130.emf"/><Relationship Id="rId25" Type="http://schemas.openxmlformats.org/officeDocument/2006/relationships/image" Target="../media/image170.emf"/><Relationship Id="rId3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190.emf"/><Relationship Id="rId1" Type="http://schemas.openxmlformats.org/officeDocument/2006/relationships/tags" Target="../tags/tag2.xml"/><Relationship Id="rId6" Type="http://schemas.openxmlformats.org/officeDocument/2006/relationships/customXml" Target="../ink/ink42.xml"/><Relationship Id="rId11" Type="http://schemas.openxmlformats.org/officeDocument/2006/relationships/image" Target="../media/image100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5" Type="http://schemas.openxmlformats.org/officeDocument/2006/relationships/image" Target="../media/image2.emf"/><Relationship Id="rId15" Type="http://schemas.openxmlformats.org/officeDocument/2006/relationships/image" Target="../media/image120.emf"/><Relationship Id="rId23" Type="http://schemas.openxmlformats.org/officeDocument/2006/relationships/image" Target="../media/image160.emf"/><Relationship Id="rId28" Type="http://schemas.openxmlformats.org/officeDocument/2006/relationships/customXml" Target="../ink/ink53.xml"/><Relationship Id="rId10" Type="http://schemas.openxmlformats.org/officeDocument/2006/relationships/customXml" Target="../ink/ink44.xml"/><Relationship Id="rId19" Type="http://schemas.openxmlformats.org/officeDocument/2006/relationships/image" Target="../media/image140.emf"/><Relationship Id="rId31" Type="http://schemas.openxmlformats.org/officeDocument/2006/relationships/image" Target="../media/image200.emf"/><Relationship Id="rId4" Type="http://schemas.openxmlformats.org/officeDocument/2006/relationships/customXml" Target="../ink/ink41.xml"/><Relationship Id="rId9" Type="http://schemas.openxmlformats.org/officeDocument/2006/relationships/image" Target="../media/image90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180.emf"/><Relationship Id="rId30" Type="http://schemas.openxmlformats.org/officeDocument/2006/relationships/customXml" Target="../ink/ink54.xml"/><Relationship Id="rId8" Type="http://schemas.openxmlformats.org/officeDocument/2006/relationships/customXml" Target="../ink/ink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13" Type="http://schemas.openxmlformats.org/officeDocument/2006/relationships/customXml" Target="../ink/ink60.xml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notesSlide" Target="../notesSlides/notesSlide7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31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29" Type="http://schemas.openxmlformats.org/officeDocument/2006/relationships/customXml" Target="../ink/ink68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11" Type="http://schemas.openxmlformats.org/officeDocument/2006/relationships/customXml" Target="../ink/ink59.xml"/><Relationship Id="rId24" Type="http://schemas.openxmlformats.org/officeDocument/2006/relationships/image" Target="../media/image39.emf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41.emf"/><Relationship Id="rId10" Type="http://schemas.openxmlformats.org/officeDocument/2006/relationships/image" Target="../media/image29.emf"/><Relationship Id="rId19" Type="http://schemas.openxmlformats.org/officeDocument/2006/relationships/customXml" Target="../ink/ink63.xml"/><Relationship Id="rId4" Type="http://schemas.openxmlformats.org/officeDocument/2006/relationships/customXml" Target="../ink/ink56.xml"/><Relationship Id="rId9" Type="http://schemas.openxmlformats.org/officeDocument/2006/relationships/customXml" Target="../ink/ink58.xml"/><Relationship Id="rId14" Type="http://schemas.openxmlformats.org/officeDocument/2006/relationships/image" Target="../media/image32.emf"/><Relationship Id="rId22" Type="http://schemas.openxmlformats.org/officeDocument/2006/relationships/image" Target="../media/image38.emf"/><Relationship Id="rId27" Type="http://schemas.openxmlformats.org/officeDocument/2006/relationships/customXml" Target="../ink/ink67.xml"/><Relationship Id="rId30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45.emf"/><Relationship Id="rId21" Type="http://schemas.openxmlformats.org/officeDocument/2006/relationships/image" Target="../media/image65.emf"/><Relationship Id="rId34" Type="http://schemas.openxmlformats.org/officeDocument/2006/relationships/customXml" Target="../ink/ink85.xml"/><Relationship Id="rId7" Type="http://schemas.openxmlformats.org/officeDocument/2006/relationships/image" Target="../media/image58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69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60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73.emf"/><Relationship Id="rId40" Type="http://schemas.openxmlformats.org/officeDocument/2006/relationships/customXml" Target="../ink/ink88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10" Type="http://schemas.openxmlformats.org/officeDocument/2006/relationships/customXml" Target="../ink/ink73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" Type="http://schemas.openxmlformats.org/officeDocument/2006/relationships/customXml" Target="../ink/ink70.xml"/><Relationship Id="rId9" Type="http://schemas.openxmlformats.org/officeDocument/2006/relationships/image" Target="../media/image59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68.emf"/><Relationship Id="rId30" Type="http://schemas.openxmlformats.org/officeDocument/2006/relationships/customXml" Target="../ink/ink83.xml"/><Relationship Id="rId35" Type="http://schemas.openxmlformats.org/officeDocument/2006/relationships/image" Target="../media/image72.emf"/><Relationship Id="rId8" Type="http://schemas.openxmlformats.org/officeDocument/2006/relationships/customXml" Target="../ink/ink72.xml"/><Relationship Id="rId3" Type="http://schemas.openxmlformats.org/officeDocument/2006/relationships/image" Target="../media/image56.emf"/><Relationship Id="rId12" Type="http://schemas.openxmlformats.org/officeDocument/2006/relationships/customXml" Target="../ink/ink74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64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" Type="http://schemas.openxmlformats.org/officeDocument/2006/relationships/image" Target="../media/image56.emf"/><Relationship Id="rId21" Type="http://schemas.openxmlformats.org/officeDocument/2006/relationships/image" Target="../media/image72.emf"/><Relationship Id="rId7" Type="http://schemas.openxmlformats.org/officeDocument/2006/relationships/image" Target="../media/image58.emf"/><Relationship Id="rId12" Type="http://schemas.openxmlformats.org/officeDocument/2006/relationships/customXml" Target="../ink/ink94.xml"/><Relationship Id="rId17" Type="http://schemas.openxmlformats.org/officeDocument/2006/relationships/image" Target="../media/image69.emf"/><Relationship Id="rId25" Type="http://schemas.openxmlformats.org/officeDocument/2006/relationships/image" Target="../media/image75.emf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62.emf"/><Relationship Id="rId24" Type="http://schemas.openxmlformats.org/officeDocument/2006/relationships/customXml" Target="../ink/ink100.xml"/><Relationship Id="rId5" Type="http://schemas.openxmlformats.org/officeDocument/2006/relationships/image" Target="../media/image57.emf"/><Relationship Id="rId15" Type="http://schemas.openxmlformats.org/officeDocument/2006/relationships/image" Target="../media/image51.emf"/><Relationship Id="rId23" Type="http://schemas.openxmlformats.org/officeDocument/2006/relationships/image" Target="../media/image74.emf"/><Relationship Id="rId28" Type="http://schemas.openxmlformats.org/officeDocument/2006/relationships/customXml" Target="../ink/ink102.xml"/><Relationship Id="rId10" Type="http://schemas.openxmlformats.org/officeDocument/2006/relationships/customXml" Target="../ink/ink93.xml"/><Relationship Id="rId19" Type="http://schemas.openxmlformats.org/officeDocument/2006/relationships/image" Target="../media/image55.emf"/><Relationship Id="rId4" Type="http://schemas.openxmlformats.org/officeDocument/2006/relationships/customXml" Target="../ink/ink90.xml"/><Relationship Id="rId9" Type="http://schemas.openxmlformats.org/officeDocument/2006/relationships/image" Target="../media/image60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7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cycles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2nd law of Thermodynamics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Carnot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225" y="740222"/>
            <a:ext cx="8537594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30: 2nd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Efficiency of Carnot Cycle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6190" y="1664018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1-2 isothermal expansion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/>
              <p14:cNvContentPartPr/>
              <p14:nvPr/>
            </p14:nvContentPartPr>
            <p14:xfrm>
              <a:off x="4819660" y="1663984"/>
              <a:ext cx="3886560" cy="2697336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6700" y="1652105"/>
                <a:ext cx="3911760" cy="2721815"/>
              </a:xfrm>
              <a:prstGeom prst="rect">
                <a:avLst/>
              </a:prstGeom>
            </p:spPr>
          </p:pic>
        </mc:Fallback>
      </mc:AlternateContent>
      <p:sp>
        <p:nvSpPr>
          <p:cNvPr id="179" name="Rectangle 178"/>
          <p:cNvSpPr/>
          <p:nvPr/>
        </p:nvSpPr>
        <p:spPr>
          <a:xfrm>
            <a:off x="826190" y="33585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3-4 isothermal compression</a:t>
            </a:r>
          </a:p>
          <a:p>
            <a:endParaRPr lang="en-US" sz="2400" dirty="0"/>
          </a:p>
          <a:p>
            <a:r>
              <a:rPr lang="en-US" sz="2400" dirty="0"/>
              <a:t>4-1 adiabatic compression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2" name="Ink 251"/>
              <p14:cNvContentPartPr/>
              <p14:nvPr/>
            </p14:nvContentPartPr>
            <p14:xfrm>
              <a:off x="4886020" y="1786274"/>
              <a:ext cx="423360" cy="23904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8460" y="1775834"/>
                <a:ext cx="44136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254" name="Rectangle 253"/>
          <p:cNvSpPr/>
          <p:nvPr/>
        </p:nvSpPr>
        <p:spPr>
          <a:xfrm>
            <a:off x="919965" y="2492653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2-3 adiabatic expansion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8" name="Ink 347"/>
              <p14:cNvContentPartPr/>
              <p14:nvPr/>
            </p14:nvContentPartPr>
            <p14:xfrm>
              <a:off x="2487940" y="5116600"/>
              <a:ext cx="3156120" cy="5616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2540" y="5104000"/>
                <a:ext cx="31708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5" name="Ink 474"/>
              <p14:cNvContentPartPr/>
              <p14:nvPr/>
            </p14:nvContentPartPr>
            <p14:xfrm>
              <a:off x="642940" y="4520224"/>
              <a:ext cx="4899960" cy="725616"/>
            </p14:xfrm>
          </p:contentPart>
        </mc:Choice>
        <mc:Fallback xmlns="">
          <p:pic>
            <p:nvPicPr>
              <p:cNvPr id="475" name="Ink 4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540" y="4507986"/>
                <a:ext cx="4923720" cy="75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7" name="Ink 476"/>
              <p14:cNvContentPartPr/>
              <p14:nvPr/>
            </p14:nvContentPartPr>
            <p14:xfrm>
              <a:off x="5328700" y="4556584"/>
              <a:ext cx="2673360" cy="1097856"/>
            </p14:xfrm>
          </p:contentPart>
        </mc:Choice>
        <mc:Fallback xmlns="">
          <p:pic>
            <p:nvPicPr>
              <p:cNvPr id="477" name="Ink 4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780" y="4545425"/>
                <a:ext cx="2694240" cy="1121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6" name="Ink 495"/>
              <p14:cNvContentPartPr/>
              <p14:nvPr/>
            </p14:nvContentPartPr>
            <p14:xfrm>
              <a:off x="4750180" y="5543560"/>
              <a:ext cx="2900160" cy="1187280"/>
            </p14:xfrm>
          </p:contentPart>
        </mc:Choice>
        <mc:Fallback xmlns="">
          <p:pic>
            <p:nvPicPr>
              <p:cNvPr id="496" name="Ink 4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5780" y="5527720"/>
                <a:ext cx="293112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7" name="Ink 496"/>
              <p14:cNvContentPartPr/>
              <p14:nvPr/>
            </p14:nvContentPartPr>
            <p14:xfrm>
              <a:off x="6701020" y="5730544"/>
              <a:ext cx="373320" cy="725256"/>
            </p14:xfrm>
          </p:contentPart>
        </mc:Choice>
        <mc:Fallback xmlns="">
          <p:pic>
            <p:nvPicPr>
              <p:cNvPr id="497" name="Ink 4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0580" y="5717587"/>
                <a:ext cx="395640" cy="74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9" name="Ink 498"/>
              <p14:cNvContentPartPr/>
              <p14:nvPr/>
            </p14:nvContentPartPr>
            <p14:xfrm>
              <a:off x="4962580" y="5889664"/>
              <a:ext cx="1629000" cy="496296"/>
            </p14:xfrm>
          </p:contentPart>
        </mc:Choice>
        <mc:Fallback xmlns="">
          <p:pic>
            <p:nvPicPr>
              <p:cNvPr id="499" name="Ink 4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8900" y="5877787"/>
                <a:ext cx="1654200" cy="520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1" name="Ink 510"/>
              <p14:cNvContentPartPr/>
              <p14:nvPr/>
            </p14:nvContentPartPr>
            <p14:xfrm>
              <a:off x="1246300" y="5056984"/>
              <a:ext cx="717120" cy="44496"/>
            </p14:xfrm>
          </p:contentPart>
        </mc:Choice>
        <mc:Fallback xmlns="">
          <p:pic>
            <p:nvPicPr>
              <p:cNvPr id="511" name="Ink 5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9100" y="5042272"/>
                <a:ext cx="740160" cy="7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3" name="Ink 552"/>
              <p14:cNvContentPartPr/>
              <p14:nvPr/>
            </p14:nvContentPartPr>
            <p14:xfrm>
              <a:off x="1299940" y="5201344"/>
              <a:ext cx="428040" cy="276696"/>
            </p14:xfrm>
          </p:contentPart>
        </mc:Choice>
        <mc:Fallback xmlns="">
          <p:pic>
            <p:nvPicPr>
              <p:cNvPr id="553" name="Ink 5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900" y="5188031"/>
                <a:ext cx="456840" cy="304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6" name="Ink 555"/>
              <p14:cNvContentPartPr/>
              <p14:nvPr/>
            </p14:nvContentPartPr>
            <p14:xfrm>
              <a:off x="1191580" y="5559544"/>
              <a:ext cx="1729440" cy="284256"/>
            </p14:xfrm>
          </p:contentPart>
        </mc:Choice>
        <mc:Fallback xmlns="">
          <p:pic>
            <p:nvPicPr>
              <p:cNvPr id="556" name="Ink 5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81860" y="5551268"/>
                <a:ext cx="1748880" cy="30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7" name="Ink 556"/>
              <p14:cNvContentPartPr/>
              <p14:nvPr/>
            </p14:nvContentPartPr>
            <p14:xfrm>
              <a:off x="514420" y="5179744"/>
              <a:ext cx="4257000" cy="1261656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340" y="5168945"/>
                <a:ext cx="4281480" cy="12886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92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Carnot Cycle has maximum efficiency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42216" y="1728916"/>
            <a:ext cx="7742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Heat transfer during isothermal process reversible</a:t>
            </a:r>
          </a:p>
          <a:p>
            <a:r>
              <a:rPr lang="en-US" sz="2400" dirty="0"/>
              <a:t>No heat transfer during process that involves temperature change</a:t>
            </a:r>
          </a:p>
          <a:p>
            <a:r>
              <a:rPr lang="en-US" sz="2400" dirty="0"/>
              <a:t>	Carnot cycle is reversible</a:t>
            </a:r>
          </a:p>
          <a:p>
            <a:r>
              <a:rPr lang="en-US" sz="2400" dirty="0"/>
              <a:t>If more efficient engine existed:</a:t>
            </a:r>
          </a:p>
          <a:p>
            <a:r>
              <a:rPr lang="en-US" sz="2400" dirty="0"/>
              <a:t>Couple hypothetical engine with reverse Carnot engine</a:t>
            </a:r>
          </a:p>
          <a:p>
            <a:r>
              <a:rPr lang="en-US" sz="2400" dirty="0"/>
              <a:t>Transforms amount of heat completely into work</a:t>
            </a:r>
          </a:p>
          <a:p>
            <a:r>
              <a:rPr lang="en-US" sz="2400" dirty="0"/>
              <a:t>Violates 2</a:t>
            </a:r>
            <a:r>
              <a:rPr lang="en-US" sz="2400" baseline="30000" dirty="0"/>
              <a:t>nd</a:t>
            </a:r>
            <a:r>
              <a:rPr lang="en-US" sz="2400" dirty="0"/>
              <a:t> Law</a:t>
            </a:r>
          </a:p>
          <a:p>
            <a:r>
              <a:rPr lang="en-US" sz="2400" dirty="0"/>
              <a:t>	More efficient engine can not exist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1281940" y="2976400"/>
              <a:ext cx="417600" cy="163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2580" y="2965240"/>
                <a:ext cx="439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1203820" y="4839400"/>
              <a:ext cx="495360" cy="11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1940" y="4827160"/>
                <a:ext cx="520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5396062"/>
                <a:ext cx="2294154" cy="7518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𝐶𝑎𝑟𝑛𝑜𝑡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96062"/>
                <a:ext cx="2294154" cy="75187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71950" y="5448832"/>
            <a:ext cx="348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efficiency of any cycle</a:t>
            </a:r>
          </a:p>
          <a:p>
            <a:r>
              <a:rPr lang="en-US" dirty="0"/>
              <a:t>operating between  T</a:t>
            </a:r>
            <a:r>
              <a:rPr lang="en-US" baseline="-25000" dirty="0"/>
              <a:t>C</a:t>
            </a:r>
            <a:r>
              <a:rPr lang="en-US" dirty="0"/>
              <a:t> and T</a:t>
            </a:r>
            <a:r>
              <a:rPr lang="en-US" baseline="-25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0187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Thermodynamic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885191" y="2145290"/>
                <a:ext cx="4136069" cy="122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System returns to initial 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91" y="2145290"/>
                <a:ext cx="4136069" cy="1229952"/>
              </a:xfrm>
              <a:prstGeom prst="rect">
                <a:avLst/>
              </a:prstGeom>
              <a:blipFill rotWithShape="0">
                <a:blip r:embed="rId3"/>
                <a:stretch>
                  <a:fillRect l="-2209" t="-3465" r="-1473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29997" y="4009509"/>
                <a:ext cx="119103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97" y="4009509"/>
                <a:ext cx="11910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428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48500" y="2408320"/>
              <a:ext cx="145800" cy="157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940" y="2397880"/>
                <a:ext cx="16272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5965180" y="2103400"/>
              <a:ext cx="119520" cy="286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7260" y="2093680"/>
                <a:ext cx="137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6228340" y="3886480"/>
              <a:ext cx="1804680" cy="187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2220" y="3877480"/>
                <a:ext cx="1818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6788140" y="2414800"/>
              <a:ext cx="1342440" cy="1010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1300" y="2408320"/>
                <a:ext cx="136008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8011780" y="3809800"/>
              <a:ext cx="417240" cy="386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03500" y="3801160"/>
                <a:ext cx="43488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6787780" y="3140200"/>
              <a:ext cx="441000" cy="365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8420" y="3129760"/>
                <a:ext cx="46152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36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Work in cycles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20250" y="1981300"/>
              <a:ext cx="55080" cy="180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890" y="1974820"/>
                <a:ext cx="73080" cy="18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994330" y="3695980"/>
              <a:ext cx="2069280" cy="59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850" y="3685900"/>
                <a:ext cx="2083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1363330" y="2543980"/>
              <a:ext cx="379080" cy="1464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3610" y="2535700"/>
                <a:ext cx="40068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518410" y="1763140"/>
              <a:ext cx="583200" cy="321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690" y="1753420"/>
                <a:ext cx="601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/>
              <p14:cNvContentPartPr/>
              <p14:nvPr/>
            </p14:nvContentPartPr>
            <p14:xfrm>
              <a:off x="3915010" y="1760260"/>
              <a:ext cx="180000" cy="1905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4570" y="1750900"/>
                <a:ext cx="201240" cy="19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3887290" y="3618580"/>
              <a:ext cx="1828080" cy="64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1530" y="3607060"/>
                <a:ext cx="1843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Ink 89"/>
              <p14:cNvContentPartPr/>
              <p14:nvPr/>
            </p14:nvContentPartPr>
            <p14:xfrm>
              <a:off x="1370530" y="2489980"/>
              <a:ext cx="929880" cy="5752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1166" y="2477740"/>
                <a:ext cx="951128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/>
              <p14:cNvContentPartPr/>
              <p14:nvPr/>
            </p14:nvContentPartPr>
            <p14:xfrm>
              <a:off x="6697810" y="1767820"/>
              <a:ext cx="210240" cy="18522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91690" y="1755940"/>
                <a:ext cx="225360" cy="18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" name="Ink 111"/>
              <p14:cNvContentPartPr/>
              <p14:nvPr/>
            </p14:nvContentPartPr>
            <p14:xfrm>
              <a:off x="6756490" y="3649900"/>
              <a:ext cx="1872000" cy="158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49290" y="3641980"/>
                <a:ext cx="1889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9" name="Ink 158"/>
              <p14:cNvContentPartPr/>
              <p14:nvPr/>
            </p14:nvContentPartPr>
            <p14:xfrm>
              <a:off x="7156450" y="2240140"/>
              <a:ext cx="956160" cy="6433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49970" y="2229700"/>
                <a:ext cx="9720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6" name="Ink 165"/>
              <p14:cNvContentPartPr/>
              <p14:nvPr/>
            </p14:nvContentPartPr>
            <p14:xfrm>
              <a:off x="6021730" y="3634780"/>
              <a:ext cx="239760" cy="3139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61010" y="3550540"/>
                <a:ext cx="33015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935991" y="4513840"/>
                <a:ext cx="741748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= area enclosed in the cycle</a:t>
                </a:r>
              </a:p>
              <a:p>
                <a:r>
                  <a:rPr lang="en-US" sz="2400" dirty="0"/>
                  <a:t>Clockwise: more positive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than negative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Counter-clockwise: more negative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than positive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513840"/>
                <a:ext cx="7417480" cy="1938992"/>
              </a:xfrm>
              <a:prstGeom prst="rect">
                <a:avLst/>
              </a:prstGeom>
              <a:blipFill rotWithShape="0">
                <a:blip r:embed="rId54"/>
                <a:stretch>
                  <a:fillRect l="-1316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5" name="Ink 184"/>
              <p14:cNvContentPartPr/>
              <p14:nvPr/>
            </p14:nvContentPartPr>
            <p14:xfrm>
              <a:off x="4577410" y="2560180"/>
              <a:ext cx="577800" cy="74484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86330" y="2334100"/>
                <a:ext cx="7912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6" name="Ink 185"/>
              <p14:cNvContentPartPr/>
              <p14:nvPr/>
            </p14:nvContentPartPr>
            <p14:xfrm>
              <a:off x="4496050" y="2347060"/>
              <a:ext cx="774720" cy="381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01170" y="2452900"/>
                <a:ext cx="3769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9" name="Ink 188"/>
              <p14:cNvContentPartPr/>
              <p14:nvPr/>
            </p14:nvContentPartPr>
            <p14:xfrm>
              <a:off x="4578850" y="3933940"/>
              <a:ext cx="301680" cy="475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64810" y="3916300"/>
                <a:ext cx="33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90" name="Ink 189"/>
              <p14:cNvContentPartPr/>
              <p14:nvPr/>
            </p14:nvContentPartPr>
            <p14:xfrm>
              <a:off x="1454410" y="2718940"/>
              <a:ext cx="824760" cy="90612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47210" y="2713180"/>
                <a:ext cx="839160" cy="9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/>
              <p14:cNvContentPartPr/>
              <p14:nvPr/>
            </p14:nvContentPartPr>
            <p14:xfrm>
              <a:off x="7367770" y="2196280"/>
              <a:ext cx="1583640" cy="16530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58050" y="2187280"/>
                <a:ext cx="1604520" cy="1677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/>
              <p14:cNvContentPartPr/>
              <p14:nvPr/>
            </p14:nvContentPartPr>
            <p14:xfrm>
              <a:off x="6432130" y="1742620"/>
              <a:ext cx="181440" cy="23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19530" y="1731460"/>
                <a:ext cx="2062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" name="Ink 6"/>
              <p14:cNvContentPartPr/>
              <p14:nvPr/>
            </p14:nvContentPartPr>
            <p14:xfrm>
              <a:off x="5667850" y="3558460"/>
              <a:ext cx="173880" cy="14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61010" y="3550540"/>
                <a:ext cx="1922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" name="Ink 10"/>
              <p14:cNvContentPartPr/>
              <p14:nvPr/>
            </p14:nvContentPartPr>
            <p14:xfrm>
              <a:off x="4170940" y="2091520"/>
              <a:ext cx="1283400" cy="15472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63380" y="2081800"/>
                <a:ext cx="1299960" cy="1564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" name="Ink 12"/>
              <p14:cNvContentPartPr/>
              <p14:nvPr/>
            </p14:nvContentPartPr>
            <p14:xfrm>
              <a:off x="4751980" y="2283040"/>
              <a:ext cx="154440" cy="1684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40100" y="2274403"/>
                <a:ext cx="174240" cy="18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" name="Ink 14"/>
              <p14:cNvContentPartPr/>
              <p14:nvPr/>
            </p14:nvContentPartPr>
            <p14:xfrm>
              <a:off x="4766050" y="3158500"/>
              <a:ext cx="337650" cy="292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55611" y="3150940"/>
                <a:ext cx="355648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" name="Ink 15"/>
              <p14:cNvContentPartPr/>
              <p14:nvPr/>
            </p14:nvContentPartPr>
            <p14:xfrm>
              <a:off x="3542410" y="1768180"/>
              <a:ext cx="142890" cy="283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31612" y="1759180"/>
                <a:ext cx="164126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" name="Ink 16"/>
              <p14:cNvContentPartPr/>
              <p14:nvPr/>
            </p14:nvContentPartPr>
            <p14:xfrm>
              <a:off x="2289970" y="2319340"/>
              <a:ext cx="303480" cy="1499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81330" y="2308900"/>
                <a:ext cx="321480" cy="15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/>
              <p14:cNvContentPartPr/>
              <p14:nvPr/>
            </p14:nvContentPartPr>
            <p14:xfrm>
              <a:off x="3033010" y="3620740"/>
              <a:ext cx="356040" cy="396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23290" y="3612820"/>
                <a:ext cx="3772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/>
              <p14:cNvContentPartPr/>
              <p14:nvPr/>
            </p14:nvContentPartPr>
            <p14:xfrm>
              <a:off x="1092610" y="2407900"/>
              <a:ext cx="1283760" cy="425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83970" y="2397100"/>
                <a:ext cx="13035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" name="Ink 23"/>
              <p14:cNvContentPartPr/>
              <p14:nvPr/>
            </p14:nvContentPartPr>
            <p14:xfrm>
              <a:off x="6882460" y="2033860"/>
              <a:ext cx="1079310" cy="4180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72380" y="2020538"/>
                <a:ext cx="1102711" cy="439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/>
              <p14:cNvContentPartPr/>
              <p14:nvPr/>
            </p14:nvContentPartPr>
            <p14:xfrm>
              <a:off x="4610530" y="2460100"/>
              <a:ext cx="360360" cy="349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01170" y="2452900"/>
                <a:ext cx="37692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71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Heat engine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302100" y="1698040"/>
              <a:ext cx="7209720" cy="144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3100" y="1690840"/>
                <a:ext cx="723060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72" name="Ink 53271"/>
              <p14:cNvContentPartPr/>
              <p14:nvPr/>
            </p14:nvContentPartPr>
            <p14:xfrm>
              <a:off x="1316140" y="3138040"/>
              <a:ext cx="1498680" cy="89712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5700" y="3124720"/>
                <a:ext cx="15199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80" name="Ink 53279"/>
              <p14:cNvContentPartPr/>
              <p14:nvPr/>
            </p14:nvContentPartPr>
            <p14:xfrm>
              <a:off x="2809420" y="3444040"/>
              <a:ext cx="764640" cy="165600"/>
            </p14:xfrm>
          </p:contentPart>
        </mc:Choice>
        <mc:Fallback xmlns="">
          <p:pic>
            <p:nvPicPr>
              <p:cNvPr id="53280" name="Ink 532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780" y="3430720"/>
                <a:ext cx="787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324" name="Ink 53323"/>
              <p14:cNvContentPartPr/>
              <p14:nvPr/>
            </p14:nvContentPartPr>
            <p14:xfrm>
              <a:off x="1126060" y="3979360"/>
              <a:ext cx="3436560" cy="1464120"/>
            </p14:xfrm>
          </p:contentPart>
        </mc:Choice>
        <mc:Fallback xmlns="">
          <p:pic>
            <p:nvPicPr>
              <p:cNvPr id="53324" name="Ink 533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2380" y="3967480"/>
                <a:ext cx="3462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339" name="Ink 53338"/>
              <p14:cNvContentPartPr/>
              <p14:nvPr/>
            </p14:nvContentPartPr>
            <p14:xfrm>
              <a:off x="1465900" y="3215800"/>
              <a:ext cx="943560" cy="1524600"/>
            </p14:xfrm>
          </p:contentPart>
        </mc:Choice>
        <mc:Fallback xmlns="">
          <p:pic>
            <p:nvPicPr>
              <p:cNvPr id="53339" name="Ink 533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2580" y="3205362"/>
                <a:ext cx="969480" cy="155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69" name="Ink 53368"/>
              <p14:cNvContentPartPr/>
              <p14:nvPr/>
            </p14:nvContentPartPr>
            <p14:xfrm>
              <a:off x="6921340" y="2862640"/>
              <a:ext cx="1771920" cy="474120"/>
            </p14:xfrm>
          </p:contentPart>
        </mc:Choice>
        <mc:Fallback xmlns="">
          <p:pic>
            <p:nvPicPr>
              <p:cNvPr id="53369" name="Ink 533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12340" y="2851120"/>
                <a:ext cx="17964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70" name="Ink 53369"/>
              <p14:cNvContentPartPr/>
              <p14:nvPr/>
            </p14:nvContentPartPr>
            <p14:xfrm>
              <a:off x="3889780" y="3243160"/>
              <a:ext cx="829080" cy="290160"/>
            </p14:xfrm>
          </p:contentPart>
        </mc:Choice>
        <mc:Fallback xmlns="">
          <p:pic>
            <p:nvPicPr>
              <p:cNvPr id="53370" name="Ink 533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80420" y="3232360"/>
                <a:ext cx="846720" cy="316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302100" y="708871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Efficiency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72" name="Ink 53271"/>
              <p14:cNvContentPartPr/>
              <p14:nvPr/>
            </p14:nvContentPartPr>
            <p14:xfrm>
              <a:off x="1316140" y="3138040"/>
              <a:ext cx="1498680" cy="89712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5700" y="3124720"/>
                <a:ext cx="15199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80" name="Ink 53279"/>
              <p14:cNvContentPartPr/>
              <p14:nvPr/>
            </p14:nvContentPartPr>
            <p14:xfrm>
              <a:off x="2809420" y="3512800"/>
              <a:ext cx="725760" cy="26280"/>
            </p14:xfrm>
          </p:contentPart>
        </mc:Choice>
        <mc:Fallback xmlns="">
          <p:pic>
            <p:nvPicPr>
              <p:cNvPr id="53280" name="Ink 532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0780" y="3500560"/>
                <a:ext cx="750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24" name="Ink 53323"/>
              <p14:cNvContentPartPr/>
              <p14:nvPr/>
            </p14:nvContentPartPr>
            <p14:xfrm>
              <a:off x="1126060" y="3990520"/>
              <a:ext cx="2219400" cy="1452960"/>
            </p14:xfrm>
          </p:contentPart>
        </mc:Choice>
        <mc:Fallback xmlns="">
          <p:pic>
            <p:nvPicPr>
              <p:cNvPr id="53324" name="Ink 533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380" y="3979000"/>
                <a:ext cx="224460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465900" y="3215800"/>
              <a:ext cx="943560" cy="62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2580" y="3205366"/>
                <a:ext cx="969480" cy="65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302100" y="1698040"/>
              <a:ext cx="3568320" cy="144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3100" y="1690840"/>
                <a:ext cx="359172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2255380" y="4202920"/>
              <a:ext cx="181440" cy="25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2060" y="4189600"/>
                <a:ext cx="208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2326660" y="4237480"/>
              <a:ext cx="544680" cy="358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8740" y="4226680"/>
                <a:ext cx="5670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3013540" y="4127680"/>
              <a:ext cx="200880" cy="2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0220" y="4112560"/>
                <a:ext cx="229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510700" y="4117240"/>
              <a:ext cx="1051920" cy="392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97740" y="4105360"/>
                <a:ext cx="1077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3580900" y="4352320"/>
              <a:ext cx="284040" cy="32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68300" y="4339360"/>
                <a:ext cx="3106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82340" y="1591120"/>
              <a:ext cx="3176640" cy="3481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67940" y="1579960"/>
                <a:ext cx="3209040" cy="35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313" name="Ink 53312"/>
              <p14:cNvContentPartPr/>
              <p14:nvPr/>
            </p14:nvContentPartPr>
            <p14:xfrm>
              <a:off x="3449500" y="3243160"/>
              <a:ext cx="1270800" cy="366480"/>
            </p14:xfrm>
          </p:contentPart>
        </mc:Choice>
        <mc:Fallback xmlns="">
          <p:pic>
            <p:nvPicPr>
              <p:cNvPr id="53313" name="Ink 533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6180" y="3232360"/>
                <a:ext cx="1292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371" name="Ink 53370"/>
              <p14:cNvContentPartPr/>
              <p14:nvPr/>
            </p14:nvContentPartPr>
            <p14:xfrm>
              <a:off x="3848020" y="3979360"/>
              <a:ext cx="554760" cy="539640"/>
            </p14:xfrm>
          </p:contentPart>
        </mc:Choice>
        <mc:Fallback xmlns="">
          <p:pic>
            <p:nvPicPr>
              <p:cNvPr id="53371" name="Ink 533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35780" y="3967480"/>
                <a:ext cx="5742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250" name="Ink 53249"/>
              <p14:cNvContentPartPr/>
              <p14:nvPr/>
            </p14:nvContentPartPr>
            <p14:xfrm>
              <a:off x="6396820" y="3875320"/>
              <a:ext cx="827640" cy="10080"/>
            </p14:xfrm>
          </p:contentPart>
        </mc:Choice>
        <mc:Fallback xmlns="">
          <p:pic>
            <p:nvPicPr>
              <p:cNvPr id="53250" name="Ink 5324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9260" y="3863080"/>
                <a:ext cx="844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252" name="Ink 53251"/>
              <p14:cNvContentPartPr/>
              <p14:nvPr/>
            </p14:nvContentPartPr>
            <p14:xfrm>
              <a:off x="6971020" y="4872880"/>
              <a:ext cx="394920" cy="27720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56260" y="4861720"/>
                <a:ext cx="419760" cy="299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2609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2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latin typeface="Arial" panose="020B0604020202020204" pitchFamily="34" charset="0"/>
              </a:rPr>
              <a:t> Law of Thermodynamics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891" y="1746149"/>
            <a:ext cx="77580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Clausius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/>
              <a:t>Heat flows naturally from a hot object to a cold object; heat will not flow spontaneously from a cold object to a hot object.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Kelvin-Planck</a:t>
            </a:r>
            <a:r>
              <a:rPr lang="en-US" sz="2400" dirty="0"/>
              <a:t>:</a:t>
            </a:r>
          </a:p>
          <a:p>
            <a:r>
              <a:rPr lang="en-US" sz="2400" dirty="0"/>
              <a:t>No device is possible whose sole effect is to transform a given amount of heat completely into work.</a:t>
            </a:r>
          </a:p>
          <a:p>
            <a:endParaRPr lang="en-US" sz="2400" dirty="0"/>
          </a:p>
          <a:p>
            <a:r>
              <a:rPr lang="en-US" sz="2400" dirty="0"/>
              <a:t>impossible to construct perpetual motion machine</a:t>
            </a:r>
          </a:p>
          <a:p>
            <a:r>
              <a:rPr lang="en-US" sz="2400" dirty="0"/>
              <a:t>of 2</a:t>
            </a:r>
            <a:r>
              <a:rPr lang="en-US" sz="2400" baseline="30000" dirty="0"/>
              <a:t>nd</a:t>
            </a:r>
            <a:r>
              <a:rPr lang="en-US" sz="2400" dirty="0"/>
              <a:t> kind</a:t>
            </a:r>
          </a:p>
        </p:txBody>
      </p: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72" name="Ink 53271"/>
              <p14:cNvContentPartPr/>
              <p14:nvPr/>
            </p14:nvContentPartPr>
            <p14:xfrm>
              <a:off x="1316140" y="3138040"/>
              <a:ext cx="1498680" cy="89712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5700" y="3124720"/>
                <a:ext cx="15199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280" name="Ink 53279"/>
              <p14:cNvContentPartPr/>
              <p14:nvPr/>
            </p14:nvContentPartPr>
            <p14:xfrm>
              <a:off x="2809420" y="3512800"/>
              <a:ext cx="725760" cy="26280"/>
            </p14:xfrm>
          </p:contentPart>
        </mc:Choice>
        <mc:Fallback xmlns="">
          <p:pic>
            <p:nvPicPr>
              <p:cNvPr id="53280" name="Ink 532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0780" y="3430720"/>
                <a:ext cx="787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582180" y="1876960"/>
              <a:ext cx="2444760" cy="513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2100" y="1868320"/>
                <a:ext cx="246492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337" name="Ink 53336"/>
              <p14:cNvContentPartPr/>
              <p14:nvPr/>
            </p14:nvContentPartPr>
            <p14:xfrm>
              <a:off x="802060" y="1519840"/>
              <a:ext cx="4434840" cy="3836520"/>
            </p14:xfrm>
          </p:contentPart>
        </mc:Choice>
        <mc:Fallback xmlns="">
          <p:pic>
            <p:nvPicPr>
              <p:cNvPr id="53337" name="Ink 533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340" y="1502200"/>
                <a:ext cx="4477320" cy="38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340" name="Ink 53339"/>
              <p14:cNvContentPartPr/>
              <p14:nvPr/>
            </p14:nvContentPartPr>
            <p14:xfrm>
              <a:off x="840940" y="1456120"/>
              <a:ext cx="4556160" cy="3984840"/>
            </p14:xfrm>
          </p:contentPart>
        </mc:Choice>
        <mc:Fallback xmlns="">
          <p:pic>
            <p:nvPicPr>
              <p:cNvPr id="53340" name="Ink 533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740" y="1428400"/>
                <a:ext cx="4600080" cy="40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345" name="Ink 53344"/>
              <p14:cNvContentPartPr/>
              <p14:nvPr/>
            </p14:nvContentPartPr>
            <p14:xfrm>
              <a:off x="5626780" y="1626400"/>
              <a:ext cx="2216880" cy="1929960"/>
            </p14:xfrm>
          </p:contentPart>
        </mc:Choice>
        <mc:Fallback xmlns="">
          <p:pic>
            <p:nvPicPr>
              <p:cNvPr id="53345" name="Ink 533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1300" y="1608760"/>
                <a:ext cx="225720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366" name="Ink 53365"/>
              <p14:cNvContentPartPr/>
              <p14:nvPr/>
            </p14:nvContentPartPr>
            <p14:xfrm>
              <a:off x="1765780" y="2584360"/>
              <a:ext cx="168480" cy="554400"/>
            </p14:xfrm>
          </p:contentPart>
        </mc:Choice>
        <mc:Fallback xmlns="">
          <p:pic>
            <p:nvPicPr>
              <p:cNvPr id="53366" name="Ink 5336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56420" y="2572480"/>
                <a:ext cx="19008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368" name="Ink 53367"/>
              <p14:cNvContentPartPr/>
              <p14:nvPr/>
            </p14:nvContentPartPr>
            <p14:xfrm>
              <a:off x="1465900" y="3215800"/>
              <a:ext cx="943560" cy="627840"/>
            </p14:xfrm>
          </p:contentPart>
        </mc:Choice>
        <mc:Fallback xmlns="">
          <p:pic>
            <p:nvPicPr>
              <p:cNvPr id="53368" name="Ink 5336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2580" y="3205360"/>
                <a:ext cx="9694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49" name="Ink 53248"/>
              <p14:cNvContentPartPr/>
              <p14:nvPr/>
            </p14:nvContentPartPr>
            <p14:xfrm>
              <a:off x="1864420" y="3990520"/>
              <a:ext cx="195120" cy="750240"/>
            </p14:xfrm>
          </p:contentPart>
        </mc:Choice>
        <mc:Fallback xmlns="">
          <p:pic>
            <p:nvPicPr>
              <p:cNvPr id="53249" name="Ink 5324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1100" y="3979000"/>
                <a:ext cx="22068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264" name="Ink 53263"/>
              <p14:cNvContentPartPr/>
              <p14:nvPr/>
            </p14:nvContentPartPr>
            <p14:xfrm>
              <a:off x="3448060" y="3243160"/>
              <a:ext cx="1270800" cy="366480"/>
            </p14:xfrm>
          </p:contentPart>
        </mc:Choice>
        <mc:Fallback xmlns="">
          <p:pic>
            <p:nvPicPr>
              <p:cNvPr id="53264" name="Ink 532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34740" y="3232360"/>
                <a:ext cx="1292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277" name="Ink 53276"/>
              <p14:cNvContentPartPr/>
              <p14:nvPr/>
            </p14:nvContentPartPr>
            <p14:xfrm>
              <a:off x="2549140" y="4045600"/>
              <a:ext cx="5418360" cy="1158120"/>
            </p14:xfrm>
          </p:contentPart>
        </mc:Choice>
        <mc:Fallback xmlns="">
          <p:pic>
            <p:nvPicPr>
              <p:cNvPr id="53277" name="Ink 5327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38700" y="4038400"/>
                <a:ext cx="544068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290" name="Ink 53289"/>
              <p14:cNvContentPartPr/>
              <p14:nvPr/>
            </p14:nvContentPartPr>
            <p14:xfrm>
              <a:off x="2255020" y="4187080"/>
              <a:ext cx="4241160" cy="1234800"/>
            </p14:xfrm>
          </p:contentPart>
        </mc:Choice>
        <mc:Fallback xmlns="">
          <p:pic>
            <p:nvPicPr>
              <p:cNvPr id="53290" name="Ink 5328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42060" y="4176640"/>
                <a:ext cx="426672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293" name="Ink 53292"/>
              <p14:cNvContentPartPr/>
              <p14:nvPr/>
            </p14:nvContentPartPr>
            <p14:xfrm>
              <a:off x="6094780" y="5291920"/>
              <a:ext cx="2669760" cy="523080"/>
            </p14:xfrm>
          </p:contentPart>
        </mc:Choice>
        <mc:Fallback xmlns="">
          <p:pic>
            <p:nvPicPr>
              <p:cNvPr id="53293" name="Ink 5329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80740" y="5284360"/>
                <a:ext cx="2696400" cy="545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1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Carnot Cycle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092922" y="1902094"/>
            <a:ext cx="3969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1-2 isothermal expansion</a:t>
            </a:r>
          </a:p>
          <a:p>
            <a:r>
              <a:rPr lang="en-US" sz="2400" dirty="0"/>
              <a:t>2-3 adiabatic expansion</a:t>
            </a:r>
          </a:p>
          <a:p>
            <a:r>
              <a:rPr lang="en-US" sz="2400" dirty="0"/>
              <a:t>3-4 isothermal compression</a:t>
            </a:r>
          </a:p>
          <a:p>
            <a:r>
              <a:rPr lang="en-US" sz="2400" dirty="0"/>
              <a:t>4-1 adiabatic compression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59560" y="1672984"/>
              <a:ext cx="163800" cy="202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640" y="1661104"/>
                <a:ext cx="182880" cy="20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783000" y="1519264"/>
              <a:ext cx="152280" cy="330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120" y="1511704"/>
                <a:ext cx="1753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15360" y="3614464"/>
              <a:ext cx="2637360" cy="34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8160" y="3602584"/>
                <a:ext cx="265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3834720" y="3521944"/>
              <a:ext cx="112680" cy="20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3200" y="3514024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1767240" y="1520704"/>
              <a:ext cx="1499760" cy="710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0040" y="1514944"/>
                <a:ext cx="151740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3476880" y="1999504"/>
              <a:ext cx="343800" cy="303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8600" y="1987264"/>
                <a:ext cx="3614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595520" y="2562904"/>
              <a:ext cx="1597680" cy="835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7600" y="2556784"/>
                <a:ext cx="16149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4151880" y="3586384"/>
              <a:ext cx="174240" cy="218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3240" y="3576304"/>
                <a:ext cx="1944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/>
              <p14:cNvContentPartPr/>
              <p14:nvPr/>
            </p14:nvContentPartPr>
            <p14:xfrm>
              <a:off x="2580840" y="1805104"/>
              <a:ext cx="146160" cy="393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3280" y="1794664"/>
                <a:ext cx="1638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/>
              <p14:cNvContentPartPr/>
              <p14:nvPr/>
            </p14:nvContentPartPr>
            <p14:xfrm>
              <a:off x="2668680" y="2023624"/>
              <a:ext cx="465480" cy="1428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8600" y="2017504"/>
                <a:ext cx="48600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2886840" y="2509624"/>
              <a:ext cx="525600" cy="1071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6760" y="2497744"/>
                <a:ext cx="54756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3296880" y="3184264"/>
              <a:ext cx="265320" cy="4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89320" y="3172024"/>
                <a:ext cx="2833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/>
              <p14:cNvContentPartPr/>
              <p14:nvPr/>
            </p14:nvContentPartPr>
            <p14:xfrm>
              <a:off x="3401280" y="3227824"/>
              <a:ext cx="10080" cy="1868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92280" y="3219544"/>
                <a:ext cx="295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/>
              <p14:cNvContentPartPr/>
              <p14:nvPr/>
            </p14:nvContentPartPr>
            <p14:xfrm>
              <a:off x="1835640" y="1663264"/>
              <a:ext cx="84960" cy="705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27720" y="1651024"/>
                <a:ext cx="105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/>
              <p14:cNvContentPartPr/>
              <p14:nvPr/>
            </p14:nvContentPartPr>
            <p14:xfrm>
              <a:off x="1841400" y="1488664"/>
              <a:ext cx="403200" cy="17791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32400" y="1482904"/>
                <a:ext cx="42120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/>
              <p14:cNvContentPartPr/>
              <p14:nvPr/>
            </p14:nvContentPartPr>
            <p14:xfrm>
              <a:off x="2075760" y="3101104"/>
              <a:ext cx="120240" cy="408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64240" y="3087064"/>
                <a:ext cx="1418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" name="Ink 67"/>
              <p14:cNvContentPartPr/>
              <p14:nvPr/>
            </p14:nvContentPartPr>
            <p14:xfrm>
              <a:off x="1937160" y="1375984"/>
              <a:ext cx="15480" cy="175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8880" y="1365904"/>
                <a:ext cx="37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/>
              <p14:cNvContentPartPr/>
              <p14:nvPr/>
            </p14:nvContentPartPr>
            <p14:xfrm>
              <a:off x="3506040" y="3352744"/>
              <a:ext cx="131760" cy="1209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94160" y="3341944"/>
                <a:ext cx="153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5735140" y="512452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17140" y="510652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/>
              <p14:cNvContentPartPr/>
              <p14:nvPr/>
            </p14:nvContentPartPr>
            <p14:xfrm>
              <a:off x="1501180" y="2048680"/>
              <a:ext cx="344160" cy="188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92540" y="2042920"/>
                <a:ext cx="361800" cy="2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94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Carnot Cycle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590972" y="1751922"/>
            <a:ext cx="36279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1-2 isothermal expansion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2-3 adiabatic expansion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59560" y="1672984"/>
              <a:ext cx="163800" cy="202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640" y="1661104"/>
                <a:ext cx="182880" cy="20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783000" y="1519264"/>
              <a:ext cx="152280" cy="330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120" y="1511704"/>
                <a:ext cx="1753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15360" y="3614464"/>
              <a:ext cx="2637360" cy="34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8160" y="3602584"/>
                <a:ext cx="265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767240" y="1520704"/>
              <a:ext cx="1499760" cy="710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0040" y="1514944"/>
                <a:ext cx="151740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1595520" y="2562904"/>
              <a:ext cx="1597680" cy="835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7600" y="2556784"/>
                <a:ext cx="16149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2580840" y="1805104"/>
              <a:ext cx="146160" cy="393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3280" y="1794664"/>
                <a:ext cx="1638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2668680" y="2023624"/>
              <a:ext cx="465480" cy="1428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58600" y="2017504"/>
                <a:ext cx="48600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/>
              <p14:cNvContentPartPr/>
              <p14:nvPr/>
            </p14:nvContentPartPr>
            <p14:xfrm>
              <a:off x="1835640" y="1663264"/>
              <a:ext cx="84960" cy="705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7720" y="1651024"/>
                <a:ext cx="105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/>
              <p14:cNvContentPartPr/>
              <p14:nvPr/>
            </p14:nvContentPartPr>
            <p14:xfrm>
              <a:off x="1841400" y="1488664"/>
              <a:ext cx="403200" cy="17791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32400" y="1482904"/>
                <a:ext cx="42120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1937160" y="1375984"/>
              <a:ext cx="15480" cy="175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28880" y="1365904"/>
                <a:ext cx="37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/>
              <p14:cNvContentPartPr/>
              <p14:nvPr/>
            </p14:nvContentPartPr>
            <p14:xfrm>
              <a:off x="2886840" y="1999504"/>
              <a:ext cx="933840" cy="1474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6760" y="1987264"/>
                <a:ext cx="95328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1124640" y="2205424"/>
              <a:ext cx="7646040" cy="41058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2400" y="2191744"/>
                <a:ext cx="7670880" cy="4132440"/>
              </a:xfrm>
              <a:prstGeom prst="rect">
                <a:avLst/>
              </a:prstGeom>
            </p:spPr>
          </p:pic>
        </mc:Fallback>
      </mc:AlternateContent>
      <p:sp>
        <p:nvSpPr>
          <p:cNvPr id="179" name="Rectangle 178"/>
          <p:cNvSpPr/>
          <p:nvPr/>
        </p:nvSpPr>
        <p:spPr>
          <a:xfrm>
            <a:off x="704880" y="48196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3-4 isothermal compression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4-1 adiabatic compression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1" name="Ink 190"/>
              <p14:cNvContentPartPr/>
              <p14:nvPr/>
            </p14:nvContentPartPr>
            <p14:xfrm>
              <a:off x="2075760" y="3101104"/>
              <a:ext cx="999720" cy="48024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64240" y="3087064"/>
                <a:ext cx="102528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0" name="Ink 239"/>
              <p14:cNvContentPartPr/>
              <p14:nvPr/>
            </p14:nvContentPartPr>
            <p14:xfrm>
              <a:off x="3834720" y="3521944"/>
              <a:ext cx="491400" cy="2826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3200" y="3514024"/>
                <a:ext cx="51444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666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2225</TotalTime>
  <Words>254</Words>
  <Application>Microsoft Office PowerPoint</Application>
  <PresentationFormat>On-screen Show (4:3)</PresentationFormat>
  <Paragraphs>66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30</dc:title>
  <dc:creator>Agnes</dc:creator>
  <cp:lastModifiedBy>Agnes</cp:lastModifiedBy>
  <cp:revision>128</cp:revision>
  <cp:lastPrinted>2014-11-25T22:18:54Z</cp:lastPrinted>
  <dcterms:created xsi:type="dcterms:W3CDTF">2014-04-11T05:21:24Z</dcterms:created>
  <dcterms:modified xsi:type="dcterms:W3CDTF">2023-09-26T13:59:09Z</dcterms:modified>
</cp:coreProperties>
</file>