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4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5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6.xml" ContentType="application/vnd.openxmlformats-officedocument.presentationml.notesSlide+xml"/>
  <Override PartName="/ppt/ink/ink36.xml" ContentType="application/inkml+xml"/>
  <Override PartName="/ppt/notesSlides/notesSlide17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8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9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20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66.xml" ContentType="application/inkml+xml"/>
  <Override PartName="/ppt/notesSlides/notesSlide25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notesSlides/notesSlide26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27.xml" ContentType="application/vnd.openxmlformats-officedocument.presentationml.notesSlide+xml"/>
  <Override PartName="/ppt/ink/ink72.xml" ContentType="application/inkml+xml"/>
  <Override PartName="/ppt/ink/ink73.xml" ContentType="application/inkml+xml"/>
  <Override PartName="/ppt/notesSlides/notesSlide28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29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32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77.xml" ContentType="application/inkml+xml"/>
  <Override PartName="/ppt/ink/ink178.xml" ContentType="application/inkml+xml"/>
  <Override PartName="/ppt/ink/ink179.xml" ContentType="application/inkml+xml"/>
  <Override PartName="/ppt/notesSlides/notesSlide35.xml" ContentType="application/vnd.openxmlformats-officedocument.presentationml.notesSlide+xml"/>
  <Override PartName="/ppt/ink/ink180.xml" ContentType="application/inkml+xml"/>
  <Override PartName="/ppt/ink/ink181.xml" ContentType="application/inkml+xml"/>
  <Override PartName="/ppt/ink/ink182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1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6" r:id="rId27"/>
    <p:sldId id="295" r:id="rId28"/>
    <p:sldId id="284" r:id="rId29"/>
    <p:sldId id="285" r:id="rId30"/>
    <p:sldId id="296" r:id="rId31"/>
    <p:sldId id="297" r:id="rId32"/>
    <p:sldId id="283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3:54:37.17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218D41-4ED5-4ED3-B751-9415A56094F0}" emma:medium="tactile" emma:mode="ink">
          <msink:context xmlns:msink="http://schemas.microsoft.com/ink/2010/main" type="inkDrawing" rotatedBoundingBox="17563,9809 23385,9948 23364,10790 17543,10651" shapeName="Other"/>
        </emma:interpretation>
      </emma:emma>
    </inkml:annotationXML>
    <inkml:trace contextRef="#ctx0" brushRef="#br0">-1 58 25 0,'-8'-8'12'0,"25"12"-10"0,-17-4 12 0,0 0-14 15,0 0 1-15,0 0 1 16,0 4 0-16,0 3-2 16,-4 5 0-16,-1 7 2 15,5 8 0-15,5-1-1 16,3 5 1-16,5 11-1 15,4 4 0-15,0-8 0 16,5 0 0-16,4-3 0 16,-5-5 0-1,18 1 0 1,8-12 1-16,5-4-1 16,-1 0 1-16,5-7-1 15,0 3 0-15,0-7-1 16,4 0 1-16,-4 0 0 0,0 0 0 15,-9-4-1-15,-4-4 1 16,4 0-1-16,-4-4 1 16,0 1-1-16,4-1 0 15,5 1 0-15,4-1 0 16,0-4 0-16,0 1 0 16,4 3 0-16,4-3 0 15,-8-4 0-15,0-5 0 16,4 1 0-16,-4 4 0 15,8 0 0-15,-4 3 0 16,5 5 0-16,-1-1 0 0,5 0 0 16,0 5 0-16,0-5 0 15,-5 4 0-15,1 0-1 16,3 4 1-16,5 0 0 16,0 0 0-16,0 0 0 15,-4 4 0-15,4 0 0 16,5 7 0-16,-5-7 0 15,-5-4 0-15,10 4 0 16,3 0 0-16,1 4 0 16,-5-1 0-16,1 8 0 15,-5 1 0-15,0-1-1 16,-13 4 1-16,-8 0 0 16,-1 4 0-16,1-4-1 15,-5 4 1-15,-4 0 0 16,-4 4 1-16,-5 0-1 15,-4 3 0-15,-4 1 0 0,-5-12 0 16,-3 4 0-16,-6 0 1 16,1 0-1-16,-4-4 0 15,-1 0 0-15,1-4 1 32,-5-4 0-32,1-3 0 15,-1-4 0-15,-4-4 0 16,0 0 0-16,0-8 0 15,0 1 0-15,0-5 0 16,0 5-1-16,0-1 1 0,4-4-1 16,1-3 0-16,-1-4 0 15,9 0 0-15,-5-4-1 16,1 4 1-16,4-8 0 16,4 8 0-16,0 0-1 15,5 0 1-15,3 0 0 16,6 0 0-16,-1 3-1 15,0-3 1-15,4 8-1 16,-4-1 1-16,-4 1-1 16,0 7 1-16,0 0-1 15,4 1 0-15,0 3 0 16,8 0 1-16,1 3-1 16,4-3 1-16,0 8-1 15,9 0 1-15,-10-1 0 16,6-3 1-16,3 4-1 15,1-4 1-15,-1-1-1 16,-8 1 1-16,0-4-1 0,-4 4 1 16,0-4-1-16,-1 4 0 15,1 0 0-15,4-1 1 16,0-3-1-16,0 4 0 16,-4-4 0-16,-1 4 0 15,5-4 0-15,0 0 1 16,0-4-1-16,5-3 1 15,-6-5-1-15,-3-7 1 16,-4 0-1-16,-5 0 1 16,0-8-1-16,0 0 1 0,0 1-1 15,0-5 1-15,0 1-1 16,0-9 1-16,4 5-1 16,-8 0 0-16,-4 7-2 15,-1 0 0-15,-4-7-6 16,1-1 1-16,-1 1-5 15,-9 3 0-15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3:54:38.3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042C60-8F52-4586-9C4E-DB734AE5E1A7}" emma:medium="tactile" emma:mode="ink">
          <msink:context xmlns:msink="http://schemas.microsoft.com/ink/2010/main" type="writingRegion" rotatedBoundingBox="18589,12017 21854,11911 21877,12602 18611,12708"/>
        </emma:interpretation>
      </emma:emma>
    </inkml:annotationXML>
    <inkml:traceGroup>
      <inkml:annotationXML>
        <emma:emma xmlns:emma="http://www.w3.org/2003/04/emma" version="1.0">
          <emma:interpretation id="{48A705C8-6DB8-4C8C-B21C-5EA961812774}" emma:medium="tactile" emma:mode="ink">
            <msink:context xmlns:msink="http://schemas.microsoft.com/ink/2010/main" type="paragraph" rotatedBoundingBox="18589,12017 21854,11911 21877,12602 18611,127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A0EBC0-7AEE-4C28-B5DE-0BCDCA29B969}" emma:medium="tactile" emma:mode="ink">
              <msink:context xmlns:msink="http://schemas.microsoft.com/ink/2010/main" type="line" rotatedBoundingBox="18589,12017 21854,11911 21877,12602 18611,12708"/>
            </emma:interpretation>
          </emma:emma>
        </inkml:annotationXML>
        <inkml:traceGroup>
          <inkml:annotationXML>
            <emma:emma xmlns:emma="http://www.w3.org/2003/04/emma" version="1.0">
              <emma:interpretation id="{E53C0B8F-AB7E-42C2-968F-BAC92C458EEA}" emma:medium="tactile" emma:mode="ink">
                <msink:context xmlns:msink="http://schemas.microsoft.com/ink/2010/main" type="inkWord" rotatedBoundingBox="18589,12017 21854,11911 21877,12602 18611,12708"/>
              </emma:interpretation>
              <emma:one-of disjunction-type="recognition" id="oneOf0">
                <emma:interpretation id="interp0" emma:lang="en-US" emma:confidence="0">
                  <emma:literal>external</emma:literal>
                </emma:interpretation>
                <emma:interpretation id="interp1" emma:lang="en-US" emma:confidence="0">
                  <emma:literal>ex ternate</emma:literal>
                </emma:interpretation>
                <emma:interpretation id="interp2" emma:lang="en-US" emma:confidence="0">
                  <emma:literal>ex vernal</emma:literal>
                </emma:interpretation>
                <emma:interpretation id="interp3" emma:lang="en-US" emma:confidence="0">
                  <emma:literal>eternal</emma:literal>
                </emma:interpretation>
                <emma:interpretation id="interp4" emma:lang="en-US" emma:confidence="0">
                  <emma:literal>ex Bernal</emma:literal>
                </emma:interpretation>
              </emma:one-of>
            </emma:emma>
          </inkml:annotationXML>
          <inkml:trace contextRef="#ctx0" brushRef="#br0">10329 6835 27 0,'-4'-4'13'0,"4"-8"-12"16,0 12 20-16,4-3-19 16,0-1 0-16,5 0 1 15,4 0 0-15,4-4-4 16,4-3 1-16,10 0 2 15,7-9 0-15,-8 1-1 16,-4-4 0-16,4-3-1 16,0-5 1-16,0 8-1 15,0-3 1-15,-4 3 0 0,-4 0 0 16,-5 0 0-16,-9 4 0 16,-3 3-1-16,-10 1 0 15,-3 11 0-15,-5-3 0 16,-4 7-1-16,0 11 1 15,4 4-1-15,-4-3 0 16,-5 3 1-16,1 4 0 16,-1 4-1-16,1 4 1 15,8 3 0-15,4 1 1 16,5-4-1-16,4-4 1 16,8 3-1-16,10-3 1 0,-6 0 0 15,6-11 0-15,3-5-1 16,1-3 1-16,8-4-6 15,0 0 0-15,8-4-6 16,-3-7 1-16</inkml:trace>
          <inkml:trace contextRef="#ctx0" brushRef="#br0" timeOffset="526.3756">10802 6793 37 0,'8'-4'18'0,"22"-4"-18"16,-17 1 29-16,9-5-28 15,4 1 0-15,4-5 0 16,4-3 1-16,5 0-2 15,8-4 0-15,-8 0-1 16,-5 4 1-16,-4 4-11 16,0 4 1-16,9-12-2 15,-1 7 1-15</inkml:trace>
          <inkml:trace contextRef="#ctx0" brushRef="#br0" timeOffset="286.2052">11051 6441 31 0,'-30'-4'15'0,"30"16"-12"0,0-8 22 16,-4 7-24-16,4 1 0 16,0 3 1-16,0 0 0 15,0 0-3-15,0 8 1 16,4 8 1-16,0 3 0 15,5 1 0-15,-1-5 0 16,10 1-1-16,-6-1 1 16,1-7-4-16,-4 0 0 15,-1-4-7-15,1 0 0 16</inkml:trace>
          <inkml:trace contextRef="#ctx0" brushRef="#br0" timeOffset="1200.8518">11257 6716 30 0,'0'-4'15'0,"17"-7"-14"15,-8 7 24-15,8-3-25 16,9-1 1-16,8-4 0 0,5 1 1 16,4 0-2-16,0-1 0 15,-4 1 1-15,-1-5 1 16,-3 1-1-16,-5 7 1 15,-4 1-1-15,4-5 0 16,-9 1 0-16,-8-1 0 16,-4 1-1-16,-5-1 1 15,-4 1-1-15,-4 3 1 16,-5 8-1-16,0 0 1 16,-4 12-1-16,1-8 0 15,-6 7 0-15,-3 8 0 0,4 8 0 16,0 4 1-16,4 3-1 15,4-4 1-15,5 1-1 16,8 3 1-16,0-7-1 16,9-4 1-16,4-12-1 15,5-3 1-15,8-8-4 16,4-4 1-16,1-3-7 16,-1-9 0-16,5-7-3 15,-1 1 1-15</inkml:trace>
          <inkml:trace contextRef="#ctx0" brushRef="#br0" timeOffset="810.5765">11571 6162 30 0,'-13'0'15'0,"0"-3"-19"0,9 10 27 16,-1 9-22-16,1 6 0 16,-4 9 1-16,-1 3 0 0,-4 8-2 15,-4 8 0-15,-5-12 2 16,1 8 0-16,-1 8 0 15,1-1 0-15,4-3-1 16,4-8 1-16,0 0-2 16,4-4 1-16,1-4-8 15,-1-11 0-15,9-4-3 16,9-7 0-16</inkml:trace>
          <inkml:trace contextRef="#ctx0" brushRef="#br0" timeOffset="1502.8291">12026 6567 28 0,'0'0'14'0,"-8"-4"-11"15,8 8 24-15,-5 4-26 16,-3 7 1-16,-1 8 0 16,1 4 1-16,-5 3-4 0,4 1 1 15,5 3 2-15,0-7 1 16,-1 0-2-16,1 0 1 15,4-12 1-15,-4-8 0 16,-1-7 0-16,5-7 0 16,5-8-1-16,3-8 0 15,1-8 0-15,4-3 1 16,0-4-2-16,0 3 0 16,-1 16-1-16,6 0 0 15,-1 4 0-15,0-1 0 16,5 9 0-16,-1-1 0 15,5 0-5-15,0 8 1 0,4-3-10 16,-9 6 1-16</inkml:trace>
          <inkml:trace contextRef="#ctx0" brushRef="#br0" timeOffset="2178.5156">12353 6556 27 0,'13'0'13'0,"4"-12"-8"0,-17 12 11 0,4 0-15 16,-4 4 1-16,0-4 1 16,-4 4 1-16,-5 4-5 15,1 11 1-15,-5 8 2 16,0 3 1-16,0 1-2 16,0-5 1-16,5 1 0 15,-1-4 0-15,5-4 0 16,-1-11 0-16,5-4 0 15,5-4 0-15,8-8-1 16,0-7 1-16,-1-8-1 16,10-4 0-16,8-4-1 15,4 5 0-15,5 7-1 16,-9 3 1-16,-4 1-1 16,0 7 1-16,-1 1-1 15,-3-5 0-15,-1 8 0 16,-8 8 0-16,0 8 1 0,-4 3 0 15,-5 4 0-15,-4 4 0 16,-4 0 0-16,0 0 0 16,-1-4 0-16,1 0 1 15,0-4-3-15,4 1 1 16,0-5-10-16,4-3 0 16</inkml:trace>
          <inkml:trace contextRef="#ctx0" brushRef="#br0" timeOffset="2708.6695">13032 6617 27 0,'0'-15'13'0,"21"-8"-4"15,-16 15 12-15,-5 8-19 16,0 0 0-16,4-11 1 15,-4 3 1-15,-4-3-5 16,-1 3 1-16,-3 0 2 16,-5 4 1-16,-4 4-2 15,-5 4 1-15,-4 0-2 16,1 0 1-16,-5 7-1 16,4 8 0-16,-4 8 0 15,8 4 0-15,5-1-1 16,8 1 1-16,5-8 0 15,4-4 1-15,9-4-1 16,4-3 1-16,8-9-1 0,5-6 1 16,4-9 0-16,0-3 1 15,-4-8-2-15,0 0 1 16,-1 0-1-16,-3 4 0 16,-5 4 0-16,-4 3 0 15,-9 5-1-15,-4 7 1 16,-4 7-1-16,0 5 0 0,-1 7 0 15,1 4 1-15,0 0-1 16,4 0 1 0,0-4 0-16,0 0 1 0,4-8-1 15,5 1 1-15,-1-5-3 16,5-3 1-16,4-4-5 16,0-7 0-16,5-5-6 15,8-7 1-15</inkml:trace>
          <inkml:trace contextRef="#ctx0" brushRef="#br0" timeOffset="3017.8699">13573 6189 35 0,'-4'-11'17'0,"4"7"-16"16,0 4 28-16,0 4-29 0,-4 7 0 15,-5 8 0-15,0 4 1 16,-3 4-1-16,-1 3 1 16,-4 1-1-16,-9 7 1 15,0 0 0-15,0 1 1 16,5-1-2-16,-1 8 1 16,1-4 0-16,4-4 0 15,4-4 0-15,4-3 0 16,5-8-1-16,4 0 1 15,8-8 0-15,10-7 1 0,12-8-3 16,8-4 1-16,10-8-12 16,12-3 1-16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08:09.44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32AE18A-E684-400F-845B-A83C0CD1C099}" emma:medium="tactile" emma:mode="ink">
          <msink:context xmlns:msink="http://schemas.microsoft.com/ink/2010/main" type="inkDrawing" rotatedBoundingBox="2338,10209 3225,9761 3250,9810 2363,10258" semanticType="callout" shapeName="Other">
            <msink:sourceLink direction="with" ref="{69D8ED87-3740-4706-82D3-51A57A3FAFC9}"/>
            <msink:sourceLink direction="with" ref="{E7084311-7C75-41E9-8AC2-C9314C1023DC}"/>
          </msink:context>
        </emma:interpretation>
      </emma:emma>
    </inkml:annotationXML>
    <inkml:trace contextRef="#ctx0" brushRef="#br0">3 476 24 0,'-13'-27'12'0,"31"3"-17"0,-10 8 21 0,10 9-16 15,4-1 0-15,9-8 0 16,9 0 1-16,9-7-2 16,8-5 1-16,-3-3 0 15,3-1 0-15,5 1-1 16,9-1 1-16,-4-3-1 0,-1 3 1 15,5 1-3-15,-5 3 0 16,1-7-3-16,-5 11 1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08:52.251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E375D4-17E4-4CA9-AEA5-C58D786D083C}" emma:medium="tactile" emma:mode="ink">
          <msink:context xmlns:msink="http://schemas.microsoft.com/ink/2010/main" type="inkDrawing" rotatedBoundingBox="3494,7409 6892,7275 7024,10605 3625,10739" semanticType="callout" shapeName="Other">
            <msink:sourceLink direction="with" ref="{69D8ED87-3740-4706-82D3-51A57A3FAFC9}"/>
            <msink:sourceLink direction="with" ref="{CCEC1ED3-1E24-4CF3-A328-0BDDE5374607}"/>
          </msink:context>
        </emma:interpretation>
      </emma:emma>
    </inkml:annotationXML>
    <inkml:trace contextRef="#ctx0" brushRef="#br0">3102 0 17 0,'-9'4'8'0,"4"0"-8"0,5-4 8 0,-4 4-8 16,-1 0 0-16,1 0 0 16,0 0 1-16,-1 0-2 15,-4 0 1-15,0-4 1 16,1 4 1-16,3-4 0 15,1 0 0-15,-10 0 0 0,10 0 0 16,0 0 1-16,-5 4 0 31,0-4-1-15,0 4 0-16,0 0-1 16,-4-1 0-16,-1 1-1 15,-3 4 1-15,-1 4-1 16,-4-4 1-16,0 4 0 0,0 0 1 15,-1 3 0-15,6 1 0 16,-1 0 0-16,-4 4 0 16,0-5-1-16,-5 5 1 15,-4 0-2-15,0-9 1 16,0 5-1-16,-4 0 0 16,-1-4 0-16,5 7 0 15,0-3 0-15,-4 0 0 0,-1-4 0 16,-4 4 0-16,1-1 0 15,-1 1 1-15,4 4-1 16,-4-1 0-16,5 5 0 16,4-8 1-16,0 0-1 15,-5-5 0-15,5 1 0 16,-8 0 0-16,-6 4 0 31,1 0 0-31,4-1 0 0,5 1 0 16,-1 0 0-16,1 0 1 15,-5 3-1-15,4 1 0 16,-3 4-1-16,3-9 1 16,1-3 0-16,-1 0 0 0,1 8 0 15,4-1 0-15,4-3 0 16,-4 4 0-16,0 3 0 16,0-3 1-16,0 0-1 15,-4-5 0-15,-1 1 0 16,1 0 0-16,4 0 0 15,0-1 0-15,0 1 0 16,-5 0 0-16,10 0 0 16,-1-1 0-16,-4-3 0 0,0 4 0 15,0 4 0 1,0-4 0-16,0-1 0 16,5 1 0-16,-1 4 0 15,0-1 0-15,1-7 0 16,4 4 0-16,0 0-1 15,4-4 1-15,5-5 0 0,-1 1 0 16,1 0 0-16,0 0 1 16,-5 0-1-16,0 0 0 15,0 0 0-15,1 0 0 16,-1-1 0-16,0 1 0 16,1 0 0-16,-1 0 0 0,-4 0 0 15,-5 0 0-15,5 4 0 16,4-1 0-16,1 1 0 15,-1-4 0-15,5 0 0 16,-1 0 0-16,1 0 0 16,0 0 0-16,-1-4 0 0,6-1 0 15,-1 1 0-15,0 0 0 16,0 0 0-16,0 0 1 16,0 0-1-16,0 0 0 15,0 0 0-15,1 4 0 16,3-8-1-16,1 4 1 15,-1-4 0-15,1 0 0 16,-1 0 0 0,1 4 0-16,0-4 0 15,-5 4 0-15,0 0 0 0,0 0 0 16,0 0 0-16,0-1 0 16,0 1-1-16,1 0 1 15,-1-4 0-15,0 4 0 16,0-4 0-16,0 4 1 0,5-4-1 15,-5 0 0-15,0 0 0 16,0 0 0-16,0 8 0 31,0-4 0-31,1 0 0 0,-1 0 0 0,0 4 0 32,-4 4 0-32,4-8 0 0,0-1 0 0,0 1 0 31,0 0 0-31,5 4 0 15,-1-8 0-15,1 0 0 0,-1 0 0 16,5 0 0-16,0-4 0 16,0 4 0-16,0 4 0 15,0-4 0-15,0 0 0 0,0 0 0 16,0-4 0-16,0 4-1 16,0 0 1-16,0 0 0 15,0 0 0-15,0 4-1 16,0 0 1-16,0 0-1 15,0-4 1-15,0 4 0 16,0-4 0-16,5 4-1 16,-1 0 1-16,5 4 0 15,0-4 0-15,0 0 0 16,0 4 1-16,4-1-1 16,0-3 0-16,5 4-1 15,0 0 1-15,4 0 0 16,0 4 0-16,0-4 0 15,0 4 1-15,0 3-1 16,1-3 0-16,-1 0 0 0,0 0 0 16,4 3 0-16,6 1 1 15,3-4-1-15,-4 4 0 0,4-4 0 16,1 7 0-16,4 1 0 16,-5-4 1-16,-8 3-2 15,4 5 1-15,0-8 0 16,4-4 0-16,1 3 0 15,4 1 0-15,4 4 0 16,0 3 0-16,0 1 0 16,1 4 0-16,-1-1 0 0,5 5 0 31,-1-5 0-31,1 5 0 16,4-5 0-16,-8 5 0 15,3-1 0-15,1 1 1 0,9-1-1 16,-1-3 0-16,1 3 0 15,0-3 0-15,8 0-1 16,-4-1 1-16,0 1 0 16,9 7 0-16,-13-3 0 15,-5-9 0-15,4-3 0 16,5 4 1-16,0 3-1 16,5 1 0-16,-5-1 0 15,-5 5 1-15,10-1-1 0,4-3 0 16,-5-1 0-16,-13 5 0 15,0-1 0-15,1-3 1 0,3 3-1 16,1 5 0-16,-1-5-1 16,1 1 1-16,-5-1 0 15,0-3 0-15,1-4 0 16,-1-1 0-16,-5 5 0 31,1-1 1-31,-9-3-1 16,0-4 0-16,-5 3 0 0,-8-7 0 15,-1-4 0-15,-3 4 1 16,-6-5-1-16,1-3 1 16,-5 0-1-16,-4-4 1 0,0 0-3 15,-4 0 1-15,-1 0-7 16,-4-4 1-16,9 0-3 16,0 0 0-16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09:01.814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1DFA2A-C6FA-4FB5-9E2A-4A8E49A98B5E}" emma:medium="tactile" emma:mode="ink">
          <msink:context xmlns:msink="http://schemas.microsoft.com/ink/2010/main" type="writingRegion" rotatedBoundingBox="5812,5658 5906,11946 4784,11963 4690,5675"/>
        </emma:interpretation>
      </emma:emma>
    </inkml:annotationXML>
    <inkml:traceGroup>
      <inkml:annotationXML>
        <emma:emma xmlns:emma="http://www.w3.org/2003/04/emma" version="1.0">
          <emma:interpretation id="{92D69F7E-9936-4FAE-B296-019675B8B867}" emma:medium="tactile" emma:mode="ink">
            <msink:context xmlns:msink="http://schemas.microsoft.com/ink/2010/main" type="paragraph" rotatedBoundingBox="5812,5658 5906,11946 4784,11963 4690,56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CE6437-3C98-4968-B2B8-8709B64F0F35}" emma:medium="tactile" emma:mode="ink">
              <msink:context xmlns:msink="http://schemas.microsoft.com/ink/2010/main" type="line" rotatedBoundingBox="5812,5658 5906,11946 4784,11963 4690,5675"/>
            </emma:interpretation>
          </emma:emma>
        </inkml:annotationXML>
        <inkml:traceGroup>
          <inkml:annotationXML>
            <emma:emma xmlns:emma="http://www.w3.org/2003/04/emma" version="1.0">
              <emma:interpretation id="{E7084311-7C75-41E9-8AC2-C9314C1023DC}" emma:medium="tactile" emma:mode="ink">
                <msink:context xmlns:msink="http://schemas.microsoft.com/ink/2010/main" type="inkWord" rotatedBoundingBox="5812,5658 5906,11946 4784,11963 4690,5675">
                  <msink:destinationLink direction="with" ref="{F32AE18A-E684-400F-845B-A83C0CD1C099}"/>
                  <msink:destinationLink direction="with" ref="{796D6668-9E8C-4C30-878A-AE1EB42EF3B8}"/>
                  <msink:destinationLink direction="with" ref="{454B11FA-00E5-4B8D-884A-EBD00CB13180}"/>
                  <msink:destinationLink direction="with" ref="{7ED5DA5D-C3E9-487A-8020-9F99607E68A7}"/>
                </msink:context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J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-198-1234 24 0,'4'-4'12'0,"-4"12"-12"0,0-8 13 16,0 0-13-16,9 0 0 16,0 0 0-16,-5 0 1 0,5-4-1 15,-9 4 1-15,4 4 0 16,1 0 1-16,-1 8 0 15,1-1 1-15,-5 13-1 16,4 0 0-16,1-1 0 16,-1 5 0-16,0-4-1 15,1 7 0-15,-1 4-1 0,1 1 1 16,-1-1 0-16,-4 1 1 16,0-5-1-16,0 1 0 15,-4-1 0-15,4 1 0 16,-5-1 0-16,1-3 0 15,-5-4 0-15,5 3 0 16,-1-7 0-16,-4 3 0 0,0-3-1 16,1 0 1-16,3-12 0 15,1 3 0-15,-1-3 0 32,1-4 1-32,-1 0-1 15,1-4 0-15,0 0-1 0,4-4 1 16,0-4-1-16,-5-3 1 15,5-5-1-15,0 0 0 16,0-4 0-16,5 5 0 0,-5-5 0 16,0 0 0-16,0 1 0 15,0-5 0-15,0 0 0 16,0-3 0-16,4-5 0 16,-4-3 0-16,4 3 0 15,-4 5 0-15,5-1 0 0,-1-3 0 16,1-5 0-16,4 1 1 15,-5-1-1-15,5 5 0 32,0 3 0-32,0 1 0 15,-1-1-1-15,1-3 1 16,0 3-1-16,4 4 1 0,1 1-1 16,-1-1 1-16,0 5 0 15,1-5 0-15,-6 8-1 16,1 0 1-16,5 1-1 15,-1 7 1-15,0 0-1 0,5 0 1 16,0 8-1-16,4 4 1 16,-5 4-1-16,1 4 1 15,0 7-1-15,0 1 1 0,-5 8 0 16,0-5 0-16,-4-7 0 16,-4 4 0-16,-5-1 0 15,0 1 1-15,-9 0-1 16,0 3 1-16,-4-3 0 31,-1 0 0-31,-3-5-1 16,-6 1 1-16,6-4 0 0,-1-4 0 15,0-4-1-15,-4-4 1 16,0-4-1-16,4 0 1 16,0 0-2-16,1-4 1 0,-1 0-2 15,0-4 0-15,5 1-3 16,4 3 1-16,5-4-4 15,-1 0 1-15,14 4-4 16,9 4 0-16</inkml:trace>
          <inkml:trace contextRef="#ctx0" brushRef="#br0" timeOffset="1063.4774">-159-1750 20 0,'-8'0'10'0,"-1"-8"-8"0,9 8 14 0,0 0-16 16,0 0 0-16,0 0 2 15,0 0 0-15,0 0-2 16,0-4 0-16,0 4 2 16,0 0 0-16,0 0 0 15,0 0 0-15,9-4-1 16,-1 0 1-16,1 0-1 15,5 1 0-15,3-1 0 16,1 0 0-16,0 4-1 16,-1-4 0-16,-3 0 0 15,-1 0 1-15,0 0-1 0,5 0 0 16,0 0 0-16,-1 0 1 16,6 0-1-16,-1 0 1 15,0 4-1-15,0 0 1 16,0 0-1-16,0 0 0 15,1 0 0-15,-6 0 1 16,1 0-1 0,0 0 1-16,-1 4-1 15,-3 0 0-15,-1-4 0 16,0 4 0-16,1 0 0 16,-1 0 1-16,0-4-1 15,0 0 0-15,-4 4-1 0,0 0 1 16,4-4 0-16,-4 4 1 15,0-4-1-15,9 4 0 16,-9-4 0-16,4 0 1 0,-4 0-1 16,0-4 1-1,-9 4-7 1,0 0 0-16,0 0-3 16,0 0 0-16</inkml:trace>
          <inkml:trace contextRef="#ctx0" brushRef="#br0" timeOffset="1616.8808">373-1970 24 0,'-18'-12'12'0,"18"31"-13"0,0-19 17 0,0 0-17 16,0 4 1-16,0-4-1 15,0 0 1-15,9 0 1 16,-4-4 0-16,3-3 0 15,6 7 0-15,3 0 0 16,1 0 0-16,4 0 1 31,5 7 0-31,-5 1-1 16,5-4 0-16,-1 8 0 0,1 0 0 16,-5 4-1-16,-4 3 1 15,-5 1-1-15,0 4 1 0,1-1-1 16,-6 1 1-16,-3-4 0 15,-5-1 0-15,0 9 0 16,0 3 1-16,-5 5 0 16,1-5 0-16,-5 1-1 15,-4 3 1-15,-5-7-1 16,5-1 0-16,-9-3 0 16,4-4 0-16,0-1-2 15,1-3 1-15,-1-8-3 0,5 0 0 16,8 0-4-16,1-4 0 15,8 0-4-15,14 0 1 16</inkml:trace>
          <inkml:trace contextRef="#ctx0" brushRef="#br0" timeOffset="2478.0744">307-742 24 0,'-18'4'12'0,"9"12"-12"15,9-16 21-15,-4 4-20 16,4 0 0-16,0-4 0 31,0 0 0-31,0 0-1 0,0 0 1 0,4-8 1 16,0 0 0-16,5-4-1 0,0-4 1 15,0-3 0-15,4-1 0 16,1 0-1-16,3-3 0 16,1 3-1-16,0 0 1 15,8 1-1-15,-4 3 1 16,-4 4-1-16,0 4 0 16,-5 4 0-16,1 0 1 31,-1 8-1-31,-9 4 0 15,1 0 0-15,-1 4 0 16,1 4 0-16,-5 3 1 0,0 1-1 16,0 0 0-16,-5 3 0 15,1 1 1-15,-1-4 0 16,-4 3 0-16,5-3-1 16,-5 0 0-16,0-5 0 15,0-3 0-15,5-4-3 16,-1-4 0-16,1-4-7 0,0-4 0 15</inkml:trace>
          <inkml:trace contextRef="#ctx0" brushRef="#br0" timeOffset="3385.8484">639-931 18 0,'4'-4'9'0,"-4"-8"-12"16,5 12 12-16,-1 4-9 16,1 0 1-16,-1 4 2 15,-4 0 0-15,4 4-3 16,1 0 1-1,-5 7 1-15,0 1 1 16,0 0 0-16,4 3 1 16,1-3-2-16,-5 0 0 0,4-1 0 15,-4-7 1-15,0 0-2 16,0 0 1-16,0 0-1 16,5-8 1-16,-1-4-1 0,5-4 0 15,0-4 0-15,0 0 0 16,4 0 0-16,0-4 0 15,0 0-1-15,5 5 1 16,0-1-1-16,0 4 0 0,-1 4-1 16,1 0 1-16,0 4 0 15,-5 4 0-15,0-1 0 16,-4 5 0-16,0 0 0 31,-4 0 0-31,-1 0 0 0,-4 0 1 0,0-5-1 31,0 5 0-31,-4-4-2 16,-1 0 0-16,1 0-4 0,-1-4 0 16,5-4-4-16,9 0 1 15</inkml:trace>
          <inkml:trace contextRef="#ctx0" brushRef="#br0" timeOffset="-6729.3902">315 14 21 0,'0'-4'10'0,"-4"-7"-6"0,4 11 11 16,0 3-14-16,0-3 0 15,0 0 0-15,0 0 0 16,0 4-2-16,0 0 1 0,0 0 1 15,0-4 0-15,0 4 0 16,0-4 0-16,0 4-1 31,0 4 1-31,0-4 0 16,-4 0 0-16,4 0-1 16,-5 4 1-16,1 4 0 15,-1-5 0-15,1 1-1 16,-5 4 1-16,0 0 0 0,0 0 0 15,-4 0-1-15,0-5 1 0,-1 5-1 16,-3 4 0-16,-1 4 0 16,0-1 0-16,5 5 0 15,-5 0 0-15,5-1 0 16,0-3 1-16,-1 4-1 16,1-9 0-16,0 1 0 15,4-4 1-15,-4 4-1 16,4-1 0-16,0 1 0 15,0 0 1-15,5-4-1 0,-1 0 1 16,1 3-1-16,4-7 1 16,-5 0-1-16,5 0 1 15,0 0-1-15,0-4 0 16,0 4 0-16,0-4 1 16,-4 3-1-1,4-7 0-15,0 0 0 16,0 4 1-16,0-4-1 15,0 0 0-15,0 0 0 16,0 0 1-16,0 4-1 0,0 0 0 16,0 0 0-16,0 4 0 15,0-8 0-15,0 4 0 16,4 0 0-16,1 0 1 16,-1 0-1-16,1 0 0 0,3 0 0 15,1 0 0-15,0 0 0 16,0-1 0-16,0 1 0 15,4 0 0-15,0 4 0 16,1-4 1-16,-1 4-2 31,0-4 1-31,1 0 0 16,3 0 0-16,1 4 0 0,0 0 0 16,0-1 0-16,-1 1 1 15,-3 0-1-15,-1 0 0 16,0 0 0-16,0 8 0 0,1-8 0 15,-5 0 0-15,4-1-1 16,-4 5 1-16,0 0 0 16,-1 4 0-16,1-8 0 15,0 3 0-15,0-3 0 16,0 0 1-16,-5 0-1 0,5 0 0 16,4 4 0-16,-8-4 1 15,-1 0-1-15,1-5 1 16,-1 1-1-16,1 4 1 15,-1-4-2-15,0 0 1 0,1 0-3 32,-5 0 0-32,4-4-7 15,1-4 0-15</inkml:trace>
          <inkml:trace contextRef="#ctx0" brushRef="#br0" timeOffset="-4697.4785">342 1822 26 0,'-4'8'13'0,"4"-24"-13"0,0 16 16 0,0 0-16 15,0 0 0-15,4 0 1 16,0 4 0-16,-4-4-1 15,5 0 0-15,-5 0 1 16,0 0 1-16,0 0 0 31,0 0 0-31,0 0-1 16,9-4 0-16,-5 4 0 0,5 0 1 16,0 0-2-16,0 0 1 15,8 0-1-15,-8 4 0 16,5 4 0-16,-1 0 1 0,0 3-1 15,0 1 1-15,1 0-1 16,-1 4 1-16,0 0-1 16,1 3 0-16,-1 1 0 15,0 4 1-15,1-5-1 16,-6 1 0-16,1 4 0 0,5-5 0 16,-6 5 0-16,1-4 1 15,0 3-1-15,-4-3 0 16,3-4 0-16,1 3 1 15,-4 1-1-15,4-4 1 16,-5 0-1-16,0-9 1 31,1 1-1-31,-5 0 1 0,4 0-1 16,-4-4 1-16,0 0 0 31,5 0 0-31,-5-4 0 0,0 0 0 0,0 0-1 31,0 0 1-31,0 0 0 16,0 0 0-16,0 0-1 0,0 0 1 0,0 0-1 16,0 0 0-16,0 0 0 15,0-4 0-15,0 4 0 16,-5-4 0-16,1 0 0 16,4 4 0-16,-5-4 0 15,5 4 0-15,0 0 0 16,-4-4 1-16,0 4-1 15,-1 0 0 1,-4 0 0-16,5 0 0 16,-1 4 0-16,-3 0 0 0,-1-4 0 15,0 4 0-15,0 0 0 16,-4 0 0-16,-1-4 0 16,-3 0 0-16,-1 4 0 15,0-4 0-15,-4 4 0 16,-5 4 1-16,1 0-1 15,-5 3 0-15,-5 1 0 16,1 4 0-16,0 0 0 16,-1-1 0-16,1 5 0 15,-1-4 0-15,1 0 0 16,4-1 0-16,0-3 0 16,9 0 0-16,-1-4 0 0,6 0 0 15,-1 0 0 1,5-4 1-16,-1-1-1 15,6 5 0-15,-1-4-1 16,4 4 1-16,1-8-1 16,4 0 1-16,0 0-2 15,4 0 1-15,5 0-3 16,-9 0 0-16,13-8-7 0,10 0 1 16</inkml:trace>
          <inkml:trace contextRef="#ctx0" brushRef="#br0" timeOffset="5623.2026">165 3224 24 0,'-13'8'12'0,"8"-20"-10"0,5 12 12 0,0 0-14 16,0 4 0-16,0 12 1 0,0-1 1 15,0 9-1-15,5 7 0 16,-1-3 1-16,0 7 1 31,-4 5-1-31,0 7 1 16,0-8-1-16,5 9 0 0,-1 11-1 16,1 8 1-16,-1-12-1 15,1 4 0-15,-1 0-1 16,0-4 1-16,-4 0-1 15,0-8 1-15,-4 9 0 16,0-9 0-16,-5-4 0 16,0-3 0-16,0-5 0 0,0-3 0 15,0-9 0-15,0-3 1 16,1-12-1-16,-1-4 1 16,4-8-1-16,-4-8 1 15,5-8-1-15,-1-3 0 0,1-5 0 16,0-4 0-16,-1-7-1 15,1-4 0-15,4-1 0 32,0-3 0-32,0 0 0 15,4-4 0-15,1-4 0 0,3 11 0 0,1-7 0 16,5 0 0-16,-5-4 0 16,4 8 0-1,0-1-1-15,0 1 1 16,1 4-1-16,-1-5 1 15,5 1-1-15,-1 12 1 16,1 11-1-16,0 1 1 0,4-1-1 16,0 8 1-16,-4 4-1 15,4 1 1-15,5 3-1 16,-5 0 1-16,4 8-1 16,1 12 1-16,-5 3 0 0,-4 5 0 15,-5 8 0-15,-4-5 0 16,0 1 0-16,-5-1 0 15,-8 5 0-15,-5-4 0 0,0-1 0 16,-9 5 1-16,-4-8 0 16,0 3 0-16,-5-7-1 31,-4 0 1-31,0-5-1 16,0-7 1-16,0 0-2 15,5-4 1-15,4-4-2 0,4-3 1 16,5-1-3-16,-1 0 1 15,6 0-4-15,3 0 1 16,5-4-5-16,13 0 0 16</inkml:trace>
          <inkml:trace contextRef="#ctx0" brushRef="#br0" timeOffset="6381.692">41 2889 25 0,'-22'-4'12'0,"8"8"-12"0,10-4 19 15,4-4-18-15,0 4 0 0,0-4 2 16,0 4 0-16,-5-12-3 15,1 12 0-15,0-4 3 16,4 0 0-16,0 4-1 16,0 0 0-16,0 0-1 15,0 0 0-15,4 4-1 16,-4 4 1-16,4-4-1 16,5 0 0-16,5 0-1 15,3 4 1-15,1 0 0 0,4-4 1 16,0 4-1-16,5 3 0 15,0-3 0-15,-1-4 0 0,1 0 0 16,-1 0 1-16,1-4-1 16,-1 0 0-16,1 0 0 15,0 8 0-15,-1-4 0 16,1-4 1-16,-1 4-1 16,-4-8 0-16,1 4 0 15,-6 4 1-15,-3 0-3 31,-5-4 1-31,-5 0-3 16,-4 0 0-16,9 0-6 16,-9 0 0-16</inkml:trace>
          <inkml:trace contextRef="#ctx0" brushRef="#br0" timeOffset="6818.4611">493 2739 34 0,'-18'0'17'0,"22"8"-23"0,-4-8 29 16,14 4-24-16,-1 4 1 0,5 0 0 15,4 4 0-15,0 4 0 16,0-1 0-16,-4 5-1 16,-5 0 1-16,0-5 0 15,1 5 0-15,-1-12 0 16,-4 8 1-16,0-1 0 16,-5 1 0-16,1 4 0 15,-5 0 0-15,-5 3 1 16,5 1 0-16,-4-1-1 31,-1 1 0-31,-8 0 0 16,0-1 1-16,-5-3-2 15,5-8 1-15,-1 0-3 16,1-4 1-16,4-1-6 16,5 1 0-16,13-4-3 0,8-4 0 15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09:04.47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 contextRef="#ctx0" brushRef="#br0">14 2 24 0,'-18'0'12'0,"18"0"-12"16,0 0 13-16,0 0-16 15,0 0 1-15,0 0-10 16,9-4 0-16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4-08T22:10:00.3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8A9DD6C-3C37-4587-ABA4-6F22582BC291}" emma:medium="tactile" emma:mode="ink">
          <msink:context xmlns:msink="http://schemas.microsoft.com/ink/2010/main" type="writingRegion" rotatedBoundingBox="27070,14515 28446,14515 28446,16803 27070,16803"/>
        </emma:interpretation>
      </emma:emma>
    </inkml:annotationXML>
    <inkml:traceGroup>
      <inkml:annotationXML>
        <emma:emma xmlns:emma="http://www.w3.org/2003/04/emma" version="1.0">
          <emma:interpretation id="{D7A12912-9493-4AF6-A9F2-D3D4F27C1535}" emma:medium="tactile" emma:mode="ink">
            <msink:context xmlns:msink="http://schemas.microsoft.com/ink/2010/main" type="paragraph" rotatedBoundingBox="27070,14515 28446,14515 28446,16803 27070,16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B456B0-59E3-4C56-BDBD-57CC699247C6}" emma:medium="tactile" emma:mode="ink">
              <msink:context xmlns:msink="http://schemas.microsoft.com/ink/2010/main" type="line" rotatedBoundingBox="27070,14515 28446,14515 28446,16803 27070,16803"/>
            </emma:interpretation>
          </emma:emma>
        </inkml:annotationXML>
        <inkml:traceGroup>
          <inkml:annotationXML>
            <emma:emma xmlns:emma="http://www.w3.org/2003/04/emma" version="1.0">
              <emma:interpretation id="{D11EC46A-5BEE-4998-917F-3F7E58D57DB7}" emma:medium="tactile" emma:mode="ink">
                <msink:context xmlns:msink="http://schemas.microsoft.com/ink/2010/main" type="inkWord" rotatedBoundingBox="28431,16788 28446,16788 28446,16803 28431,16803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☺</emma:literal>
                </emma:interpretation>
              </emma:one-of>
            </emma:emma>
          </inkml:annotationXML>
          <inkml:trace contextRef="#ctx0" brushRef="#br0">1361 2273 0,'0'0'16,"0"0"0,0 0-1,0 0 1,0 0 0,0 0-16</inkml:trace>
          <inkml:trace contextRef="#ctx0" brushRef="#br0" timeOffset="-30371.5757">0 0 0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08:35.949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4D7DD07-CB63-49A1-BF72-B16331658EE0}" emma:medium="tactile" emma:mode="ink">
          <msink:context xmlns:msink="http://schemas.microsoft.com/ink/2010/main" type="writingRegion" rotatedBoundingBox="5512,6233 17893,5926 18042,11950 5661,12258"/>
        </emma:interpretation>
      </emma:emma>
    </inkml:annotationXML>
    <inkml:traceGroup>
      <inkml:annotationXML>
        <emma:emma xmlns:emma="http://www.w3.org/2003/04/emma" version="1.0">
          <emma:interpretation id="{16368EBB-9C32-4AE6-8CD2-FFABC444B6DF}" emma:medium="tactile" emma:mode="ink">
            <msink:context xmlns:msink="http://schemas.microsoft.com/ink/2010/main" type="paragraph" rotatedBoundingBox="6664,6498 17802,5687 17945,7658 6808,84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130ABD8-7A55-4B6D-A334-DD2F1F083EEA}" emma:medium="tactile" emma:mode="ink">
              <msink:context xmlns:msink="http://schemas.microsoft.com/ink/2010/main" type="line" rotatedBoundingBox="6664,6498 17503,5709 17623,7353 6784,8142"/>
            </emma:interpretation>
          </emma:emma>
        </inkml:annotationXML>
        <inkml:traceGroup>
          <inkml:annotationXML>
            <emma:emma xmlns:emma="http://www.w3.org/2003/04/emma" version="1.0">
              <emma:interpretation id="{01C611F2-9448-4763-B57A-E18CA3197048}" emma:medium="tactile" emma:mode="ink">
                <msink:context xmlns:msink="http://schemas.microsoft.com/ink/2010/main" type="inkWord" rotatedBoundingBox="6685,6778 7129,6745 7167,7280 6724,7312"/>
              </emma:interpretation>
              <emma:one-of disjunction-type="recognition" id="oneOf0">
                <emma:interpretation id="interp0" emma:lang="en-US" emma:confidence="0">
                  <emma:literal>*oast</emma:literal>
                </emma:interpretation>
                <emma:interpretation id="interp1" emma:lang="en-US" emma:confidence="0">
                  <emma:literal>pa;</emma:literal>
                </emma:interpretation>
                <emma:interpretation id="interp2" emma:lang="en-US" emma:confidence="0">
                  <emma:literal>pea;</emma:literal>
                </emma:interpretation>
                <emma:interpretation id="interp3" emma:lang="en-US" emma:confidence="0">
                  <emma:literal>pas</emma:literal>
                </emma:interpretation>
                <emma:interpretation id="interp4" emma:lang="en-US" emma:confidence="0">
                  <emma:literal>past</emma:literal>
                </emma:interpretation>
              </emma:one-of>
            </emma:emma>
          </inkml:annotationXML>
          <inkml:trace contextRef="#ctx0" brushRef="#br0">1959-506 14 0,'-13'-3'7'0,"17"3"0"16,-4 0 8-16,0 0-13 0,-4 0 0 16,-1-4 0-16,1 4 1 15,-1-4-4-15,1 4 1 16,4 0 2-16,0 0 0 0,0 0-2 15,0-8 1-15,4 0-1 16,1 0 1-16,4 4-1 16,0-4 0-16,4 4 0 15,-4 0 0-15,4 0 0 16,0 4 1-16,1-4-1 31,-5 8 0-31,-1 0 0 16,-3 4 0-16,4 0 0 15,-5-4 1-15,1 4-1 16,-5 8 0-16,4-1 0 16,-4 5 1-16,-4 0 0 0,-1 3 1 15,-4-3-1-15,-4 0 0 16,4-4 0-16,-9-1 0 16,1-3 0-16,-1-4 0 15,0-8-1-15,-4-4 1 16,0-4-1-16,0 0 1 15,4-4-1-15,0 1 0 16,5-5 0-16,0 0 1 16,4 0-1-16,0-7 0 0,5 11-1 15,4 0 1-15,8-4 0 16,1 1 0 0,13-9-1-1,5 4 1-15,-5 5 0 16,5-1 1-16,-1 0-1 15,1 8 0-15,-5 4 0 0,-4 8 0 16,0 0 0-16,-1 0 0 16,-3 8 0-16,-1 0 0 15,-4-4 0-15,-5 3 1 16,-4-7-1-16,0 4 1 16,-4 0-1-16,-1 4 1 15,-4 0-1-15,1 0 1 0,-6-1-1 16,1-3 0-16,0 0 1 15,-5-4 0-15,0-4-1 32,0-4 0-32,1-4 0 15,3 0 1-15,1 0-1 0,4-3 0 16,9-5-1-16,0-4 1 16,0 1-1-16,5-5 1 15,8 0-1-15,0 1 1 16,1-1-1-16,3 0 1 0,1 1 0 15,-5-1 0-15,1 4 0 16,-1 1 0-16,5 3 0 16,-1-4 0-16,1-3-1 15,0 7 1-15,0 0 0 16,-5 4 0-16,0 4 0 0,-4 1 0 16,0 3 0-16,-9 4 1 15,0 0-1-15,0 0 0 16,-5 0 0-16,-3 8 1 15,-1-1-1 1,-5 1 1-16,6 4-1 16,-1 0 0-16,0 4 0 15,-4 3 0-15,-1 1 0 16,-3 4 0-16,3-1 0 16,-3 1 0-16,3 4-1 0,1 3 1 15,0-3 0-15,4-5 0 16,0 1 0-16,4 3 0 15,5 5 0-15,5-1 0 16,-1-3 0-16,5 3 0 16,4-7 0-16,1-4 1 15,-1-4-1-15,-4-9 0 16,4-3 0-16,5-8 1 0,0-7-1 16,4-5 1-16,0-4-1 15,0 0 1-15,0-3 0 16,-4-1 0-16,0 1-1 15,-5-5 1-15,0-3-1 16,-8-5 1-16,-5 1-1 16,-5 3 1-16,-4 1-1 15,1 3 0-15,-6 8 0 16,1 1 1-16,-5 11-1 16,1 4 0-16,-1 8-1 15,0 0 1-15,0 8 0 16,1 3 0-16,-5 5-1 15,-1 8 1-15,6 3 0 16,-1 1 0-16,5-5-1 0,-1 1 1 16,10-1-1-16,4-3 1 15,4 0 0-15,1-5 0 16,8-3-1-16,5-4 1 0,-5-4 0 16,-4 0 0-16,4-16 0 15,1 0 1-15,-1-4-1 16,0 0 0-16,0 0 1 31,1-3 0-31,-1-9 0 16,-4-4 0-16,-5-7-1 0,-4 3 1 15,-4 1-1-15,-5 3 1 16,0 5-1-16,0 7 1 16,0 4-1-16,1 8 0 15,-6 4-1-15,1 8 1 0,-5 8-1 16,1 0 1-16,3 7-1 15,1 1 0-15,0 3 0 16,-1 1 1-16,5-4 0 16,1-5 0-16,3 1 0 15,1-4 0-15,8 0 0 16,1-1 0-16,3-7 0 0,1 0 0 16,0-12 0-16,4-4 0 15,1 0 0-15,-5-3 0 0,0-5 1 16,-1-4 0-16,1-4-1 15,-4-3 1-15,-1 3-1 16,-4 1 1-16,0 3-1 16,-4 0 1-16,-1 8-1 15,-4 5 0-15,-4-1-1 16,4 12 1-16,0 4 0 16,-4 7 0-16,0 5-1 31,4 0 1-31,0 7-1 15,-4-11 1-15,8 4 0 16,5-1 0-16,0 1-1 0,9-4 1 16,4-4 0-16,5-5 0 15,0-7 0-15,-5-3 0 16,1-1 0-16,3-4 0 16,1-8 0-16,0 0 1 15,4-3-1-15,-4-5 1 16,-1 0-1-16,-8-3 1 15,-4 3-1-15,-5 0 1 0,-5 1-1 16,-4 3 1-16,0 8-1 16,1 8 0-16,-1 4 0 15,0 0 0-15,-4 8-1 16,-5 8 0-16,0 8 0 16,0 3 1-16,1 5-1 15,3-9 1-15,5 5-1 16,5-1 1-16,0-3-1 15,4-4 1-15,4-4 0 16,5-5 0-16,0-3 0 16,0-8 0-16,0-8 0 15,-1 4 1-15,1-7-1 0,0-9 1 16,4-4 0-16,-4 1 0 16,0-5-1-16,-4 4 1 15,-5-3-1-15,-5-5 1 16,5 5-1-16,-4 3 0 15,-1 8 0-15,-4 9 0 16,1 7-1-16,-6 4 1 16,5 7-1-16,1 5 0 15,-6 8 0-15,5 3 1 0,-4 1-1 16,4 3 1-16,0-7 0 16,5 0 0-16,-1-5 0 15,5-3 0-15,0-4 0 16,0 0 0-16,5-4 0 15,-5-5 1-15,0-3-1 16,9-7 1-16,-9 7-1 16,0 0 1-16,-5-12-1 15,1 4 1-15,-1-4-1 16,-3 4 0-16,3 0 0 0,-4 8 0 16,0 4 0-16,1 0 0 15,-1 0 0-15,0 0 0 16,0 4-1-16,5 0 1 15,4 0-1-15,0 0 1 16,4 3-1 0,5 1 1-16,0-4-1 15,4 0 1-15,0-4 0 16,5 0 0-16,0-8 0 16,-1 0 0-16,1-4 0 15,-9-4 0-15,0 4 0 0,0 4 0 16,0-3 0-16,0-1 1 15,-5 0-1-15,-4 8 1 16,0-8-1-16,0 8 1 16,0-4-1-16,0 0 1 15,-4 4-1-15,-1 8 0 16,-4-8 0-16,0 0 0 0,1 0 0 16,-1 4 0-16,0 0 0 15,0-4 0-15,0 4 0 16,0-8 0-1,0 0 0-15,5-8 1 16,-1 0-1-16,1 0 0 16,0 1-1-16,-1-1 1 15,1 0 0-15,-1 8 0 16,1-8 0-16,-1 8 0 0,5-4-1 16,-4 12 1-16,0-4 0 15,-1 12 0-15,-4-4-1 16,5 4 1-16,-1 4-1 15,-3-5 1-15,3 5 0 16,1 4 0-16,-1 4-1 16,10-1 1-16,-5 1 0 15,4 3 0-15,5-7-1 16,0 0 1-16,0-5 0 0,4-3 0 16,0-4 0-16,1-4 0 15,-1-4 0-15,0 0 1 16,5-8-1-16,-5-4 0 15,-4-3 0-15,0-5 1 16,0 0-1-16,-5 5 1 16,1-13-1-16,-5 0 1 15,4 1-1-15,-4 3 1 16,5 1-1-16,-5 3 0 16,0 4 0-16,0 0 1 0,0 1-2 15,0 3 1-15,0 4 0 16,0 0 0-16,0-4 0 15,0 4 0-15,4 1-1 16,0-5 1-16,-4 4 0 16,0 0 0-16,5 0-1 15,-5 8 1-15,4-4-1 16,-4 4 1-16,5-4 0 0,-5 4 0 16,4 0-1-16,-4 0 1 15,0 0 0-15,0 0 1 16,0 8-1-1,-4-8 0-15,-1 0 0 16,1 0 1-16,-5-4-1 16,5 4 0-16,-5 0 0 15,0 0 1-15,0 0-1 16,-4 4 0-16,-1-4 0 16,1 4 0-16,-5 4-1 15,5-4 1-15,0 4 0 16,-1 0 0-16,1-1-1 0,0 5 1 15,0 0-1-15,-1 4 1 16,1 4 0-16,4-1 0 0,0 1 0 16,0 0 0-16,1-1-1 15,3 5 1-15,5 0 0 16,9-1 0-16,0-3-1 16,0 3 1-16,4-11 0 15,5 0 0-15,4-4 0 16,4-4 0-16,-3-8 0 0,-1-4 0 15,-5-4 0-15,1-3 0 32,0-1 0-32,0 4 1 15,-1-4-1-15,1-3 1 0,0-5-1 16,0 4 0-16,-1-7 0 16,-3 3 1-16,-6-4-1 15,-3 1 1-15,-5-1-1 16,-5 1 0-1,-8 3 0 1,0 4 1-16,0 9-1 16,4 3 0-16,0 8-1 0,0 8 1 15,-4 3 0-15,-1 1 0 0,-3 8-1 16,3 4 1-16,1 3-1 16,0 5 1-16,4-5 0 31,0-3 0-31,5-1-1 15,8-3 1-15,-4-4-1 16,9-4 1-16,0-4 0 16,0-4 0-16,0-8 0 15,-1 0 1-15,1-8-1 16,0-4 0-16,0-8 0 16,0-3 1-16,-5-5-1 0,1 5 1 15,-5-5-1-15,0 5 1 16,0 7-1-16,-5 4 0 15,5 5 0-15,0 11 0 16,0 7-1-16,0 9 1 16,0 12-1-16,-4-1 1 15,4 9-1-15,0-9 1 16,0 1-1-16,4-5 1 16,5 1 0-16,-4-4 0 0,3-4 0 15,-3-9 1-15,-1-7-1 16,1-4 1-16,4 1-1 15,-5-5 1-15,0-8-1 16,1-4 1-16,-1-3-1 16,1 3 0-16,-1 0 0 15,-4 1 1-15,0 7-1 16,5 0 0-16,-5 0-1 16,4 4 1-16,-4 8-1 15,0 0 1-15,0 0-1 16,0 0 1-16,4 0 0 0,-4 0 0 15,0 4 0-15,0-4 0 16,0 0 0-16,0 0 1 16,0 0-1-16,0 0 1 0,5-8-1 15,-1 4 0-15,1-4 0 16,-1 1 0-16,-4 7-1 16,5-4 1-16,-1 4-1 31,0-4 1-31,1 8 0 15,-1 0 0-15,-4 3 0 0,0 9 0 16,0-4 0-16,0-4 0 16,0 8 0-16,-4-5 0 15,-1-3 0-15,1 4 1 16,-5 4-1-16,0 0 0 16,0-5 0-16,1-7 0 0,-1 8 0 15,0-8 0-15,4 0 0 16,1 4 0-16,0 0 0 15,4-4 0-15,-5 0-1 16,5 0 1-16,0 0 0 16,0-4 0-16,0 0 0 15,0 0 1-15,0 0-1 16,0 0 0-16,0 0 0 16,0 0 1-16,0 0-1 15,0 0 1-15,0 0-1 0,0-8 0 16,0 0 0-16,0 4 0 15,0-4 0-15,0 0 0 16,0 8-1-16,0 0 1 16,0 0-1-16,0 8 1 15,0-4-1-15,0 0 1 0,0-4 0 16,-4 4 0-16,-1 0 0 16,1 4 1-16,-5 0-1 15,0-1 1-15,5 1-1 16,-1 0 1-16,-4 0-1 15,1-4 0-15,-6 0 0 16,-3 0 1-16,3 0-1 16,1-4 0-16,4 4 0 15,0-4 0-15,0 4-1 16,5-4 1-16,-1 0-1 0,-3 0 1 16,8 0-1-16,0 0 1 15,0 0-1-15,-5 0 1 31,1 0 0-31,4 0 1 16,0 0-1-16,-5 0 1 0,1 0-1 16,4-4 0-16,0 4 0 15,0 0 0-15,0 4-1 16,0 4 1-16,0-5-1 16,0 5 1-16,4 0-1 15,-4 0 1-15,5 0 0 0,-1 0 0 16,1-4 0-16,-1-4 0 15,-4 0 0-15,0 0 0 0,4-4 0 16,1-4 1-16,-5 0-1 16,0-4 1-16,-5 0-1 15,1-3 1-15,0 3-1 16,-1 0 1-16,1 4-1 31,4 0 0-31,-5 0 0 16,5 1 0-16,-4-1-1 15,4-4 1-15,4 0 0 16,1-8 0-16,4 1 0 0,-1 3 0 16,1-4-1-16,0 1 1 15,0 3 0-15,0-4 0 0,4 8-1 16,-4 1 1-16,0-1 0 16,0 4 0-16,0 0-1 15,0 4 1-15,-1 4 0 16,1-4 0-16,5 4 0 15,-6 0 0-15,6 0 0 16,-5 0 0-16,-1 0 0 0,1 0 0 16,-4 0 0-16,-1 4 0 15,1 0 0-15,-1 0 0 16,-4 0 0-16,-4 0 1 16,-1 0-1-16,-4-4 1 15,0 4-1 1,1 0 1-16,-1-4-1 15,0 4 1-15,-4-1-2 16,-1 9 1-16,-3 0 0 16,-1 4 0-16,5 4-1 15,-5-1 1-15,0 1-1 0,5 0 1 16,-1-1 0-16,1 1 0 16,4 0 0-16,0-5 0 15,9 9-1-15,0 0 1 16,0-1 0-16,9-7 0 0,0 0-1 15,0-4 1-15,4-5 0 16,1-3 0-16,3 0 0 16,-8-4 0-16,5-4 0 15,-6-3 0-15,6-1 0 16,-1-4 1-16,0 0-1 0,1-4 0 16,-1 1 0-16,0-9 1 15,0 12-1-15,-4 0 1 31,0-3-1-31,0-5 0 16,-5 0 0-16,-4 0 1 16,0-3-1-16,0-5 1 0,-4 5-1 15,0 3 0-15,4 4 0 16,0 4 0-16,-5 5 0 16,1-1 0-16,-1 8-1 15,1 4 1-15,-1 0-1 16,1 3 1-16,0 1-1 15,-1 4 0-15,-4-4-2 16,5 4 0-16,-1-4-8 16,10 0 1-16</inkml:trace>
        </inkml:traceGroup>
        <inkml:traceGroup>
          <inkml:annotationXML>
            <emma:emma xmlns:emma="http://www.w3.org/2003/04/emma" version="1.0">
              <emma:interpretation id="{1D1052E4-F445-40AC-9B47-8E0D92FB4D42}" emma:medium="tactile" emma:mode="ink">
                <msink:context xmlns:msink="http://schemas.microsoft.com/ink/2010/main" type="inkWord" rotatedBoundingBox="8996,6328 10990,6183 11092,7578 9098,7724"/>
              </emma:interpretation>
              <emma:one-of disjunction-type="recognition" id="oneOf1">
                <emma:interpretation id="interp5" emma:lang="en-US" emma:confidence="0">
                  <emma:literal>spy</emma:literal>
                </emma:interpretation>
                <emma:interpretation id="interp6" emma:lang="en-US" emma:confidence="0">
                  <emma:literal>Spy</emma:literal>
                </emma:interpretation>
                <emma:interpretation id="interp7" emma:lang="en-US" emma:confidence="0">
                  <emma:literal>sp.</emma:literal>
                </emma:interpretation>
                <emma:interpretation id="interp8" emma:lang="en-US" emma:confidence="0">
                  <emma:literal>sp?</emma:literal>
                </emma:interpretation>
                <emma:interpretation id="interp9" emma:lang="en-US" emma:confidence="0">
                  <emma:literal>^p?</emma:literal>
                </emma:interpretation>
              </emma:one-of>
            </emma:emma>
          </inkml:annotationXML>
          <inkml:trace contextRef="#ctx0" brushRef="#br1" timeOffset="52557.2169">5273-1206 25 0,'-31'-4'12'0,"18"-8"-8"0,13 12 16 15,0-8-18-15,0 8 1 16,4 4 2-16,-4-4 0 15,9 0-6-15,4 0 0 16,5-8 4-16,4 8 0 16,5 4-2-16,4-4 1 15,0 4-1-15,-5-4 0 16,5 4-1-16,0-8 1 16,0 0 0-1,5 0 0-15,-1 8-1 16,1-4 1-16,-1 0 0 0,0 0 0 15,-4 0 0-15,-4 4 0 32,0 0-1-32,-10-8 0 15,-3 8-3-15,-6 0 1 16,1-12-9-16,-9 8 1 0,0 4-2 31,-4 4 1-31</inkml:trace>
          <inkml:trace contextRef="#ctx0" brushRef="#br1" timeOffset="52006.5072">5423-891 28 0,'-4'19'14'0,"8"25"-13"0,1-29 16 0,-1 5-15 16,5 8 0-16,-4 11 3 15,-1 0 0-15,1 9-6 16,-1 3 1-16,0 4 4 16,1-4 0-16,-1 0-1 15,5 8 1-15,-4-3-2 16,-1-1 1-16,0-12-1 16,1 0 0-16,-1-7 0 15,1-9 0-15,-5-3 0 16,0 3 0-16,0-11 0 0,0-4 1 31,-5-4-1-31,5-4 0 0,-4-4-1 16,4 0 1-16,-5-12-1 15,1-8 0-15,-5-11-1 16,5-12 1-16,-1 3-1 16,1-3 1-16,-5-4-1 0,9-5 0 15,0 9 0-15,4-12 0 16,1-4 0-16,-1 16 0 15,5-13-1-15,0 9 1 16,0-8 0-16,0 8 0 0,0 3-1 16,4 1 1-16,0 4-1 15,5 7 0-15,4 5 1 16,0 3 0-16,0 12-1 31,0-4 0-31,1 16 1 16,-1 0 0-16,0 12 0 15,-4 4 0-15,-5 4-1 0,-4 3 1 16,-5 9 0-16,-4-1 1 16,-9 1-1-16,-4-1 1 15,-5-3-1-15,-4 7 1 16,-4-3 0-16,-5-8 0 16,4-1-1-16,5 1 1 0,0-8-1 15,0-5 1-15,4-3-2 16,5-4 0-16,-1-12-4 15,10-7 0-15,-1-5-5 0,10 0 1 16,4 0-6-16,4 1 0 16</inkml:trace>
          <inkml:trace contextRef="#ctx0" brushRef="#br1" timeOffset="52915.2769">5765-1431 29 0,'-5'0'14'0,"14"-12"-14"0,-9 12 25 15,9 0-24-15,0 0 0 0,4 4 1 0,5 0 0 16,4 4-2-16,5 0 0 16,4 0 1-16,4 7 1 15,-4 1-1-15,-4 0 0 0,4 8 0 32,-9-1 1-32,4-7-1 15,-12 4 0-15,-6 3 0 16,-8 5 1-16,-4-1-1 15,-9 9 1-15,-14-1-1 0,1-7 1 0,-1-1-1 32,5 5 1-32,0-4-2 15,4-1 1-15,0-7-4 16,5-1 0-16,9-3-9 16,8-4 0-16</inkml:trace>
          <inkml:trace contextRef="#ctx0" brushRef="#br1" timeOffset="51091.2374">4156-494 23 0,'-13'0'11'0,"13"-4"-7"16,0 4 11-16,0 0-15 15,0 0 0-15,0 0 1 16,0 0 0-16,5-8 0 0,-5 8 0 15,8 0 2-15,-3 0 0 16,4-7 0-16,4-5 0 0,0-8-1 16,1 4 1-16,-1-3-2 15,5-5 1-15,4-4-2 16,0 1 0-16,0-5 0 16,0-3 1-16,0 0-1 15,1-1 0-15,3-7 0 16,-4 7 1-16,0 13-1 15,1-5 0-15,-1 4 0 0,0 1 1 16,0-1-1-16,0 1 1 31,0 3-1-31,-4 0 1 16,0 1 0-16,-1 3 0 0,-3 0-1 16,-1 0 1-16,-4 4 0 15,4 1 0-15,-4 3-1 16,0-4 1-16,0 4-1 15,0 0 1-15,-5 0-1 0,5-3 1 16,0 7-1-16,0 0 0 16,-9 4 0-16,0 0 1 15,0 0-1-15,4 4 0 16,1 0 0-16,-1 7 1 0,-4 1-1 16,4 4 0-16,-4 4 0 15,5 3 1-15,-1 5-1 16,1-5 0-16,-5 9 0 15,4 7 0-15,1 9 0 32,-1-1 1-32,-4-4-1 15,4 4 1-15,-4-7-1 16,0-5 1-16,0-3-1 0,0-1 1 16,5-3-1-16,-1-1 1 0,-4-7-1 15,0 0 0-15,0-8 1 16,0-5 0-16,0 1 0 15,9 0 0-15,-9-4-1 16,0 0 1-16,0 4 0 16,0-4 0-16,-9 0-1 15,5 0 1-15,-1 0-1 0,1-4 0 16,0 0 1-16,-5 0 0 31,-5 0-1-31,1-4 1 0,-5 4-1 0,1 0 1 16,-5-4 0-16,-1 8 0 15,1-4-1-15,-4-4 1 16,3 4 0-16,1-4 0 16,0 4-1-1,0 0 1-15,-5 0-1 16,1 0 0-16,4 4 0 16,0-4 1-16,-1-8-1 15,6 8 0-15,-1-4 0 0,0 4 1 16,1 0-1-16,-1 0 0 15,5 0 0-15,-1 0 1 0,5 0-1 16,0 0 1-16,1 0-1 16,3 4 0-16,1-4 0 15,-1 0 0-15,1 0 0 16,4 0 0-16,0 4-3 16,0-4 0-16,4-4-4 15,5 0 0-15,0 0-8 16,4 8 0-16</inkml:trace>
        </inkml:traceGroup>
        <inkml:traceGroup>
          <inkml:annotationXML>
            <emma:emma xmlns:emma="http://www.w3.org/2003/04/emma" version="1.0">
              <emma:interpretation id="{5B003990-F8C7-4A80-840C-FFC1376800E5}" emma:medium="tactile" emma:mode="ink">
                <msink:context xmlns:msink="http://schemas.microsoft.com/ink/2010/main" type="inkWord" rotatedBoundingBox="11700,6639 11926,6622 11945,6891 11720,6907"/>
              </emma:interpretation>
              <emma:one-of disjunction-type="recognition" id="oneOf2">
                <emma:interpretation id="interp10" emma:lang="en-US" emma:confidence="0">
                  <emma:literal>=</emma:literal>
                </emma:interpretation>
                <emma:interpretation id="interp11" emma:lang="en-US" emma:confidence="0">
                  <emma:literal>E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5</emma:literal>
                </emma:interpretation>
                <emma:interpretation id="interp14" emma:lang="en-US" emma:confidence="0">
                  <emma:literal>[</emma:literal>
                </emma:interpretation>
              </emma:one-of>
            </emma:emma>
          </inkml:annotationXML>
          <inkml:trace contextRef="#ctx0" brushRef="#br1" timeOffset="53308.8139">6885-1006 40 0,'0'-4'20'0,"0"-3"-24"0,0 7 30 15,0 0-26-15,9 0 0 16,5 0 0-16,-1 0 1 0,5 0-1 16,-5 0 0-16,5 0 0 31,-5 3 0-31,0 1-4 0,-4 4 1 0,0-8-7 31,-9 12 0-31</inkml:trace>
          <inkml:trace contextRef="#ctx0" brushRef="#br1" timeOffset="53572.3225">6815-742 36 0,'-9'0'18'0,"13"-8"-19"0,1 8 27 16,3-4-25-16,1 4 0 0,0 0 1 15,4 0 1-15,-4-4-4 16,0 4 1-16,4-3 1 16,1 3 1-16,-1-4-1 15,0 4 1 1,5-4-4-16,0 0 0 0,-5 0-9 16,0 0 0-16</inkml:trace>
        </inkml:traceGroup>
        <inkml:traceGroup>
          <inkml:annotationXML>
            <emma:emma xmlns:emma="http://www.w3.org/2003/04/emma" version="1.0">
              <emma:interpretation id="{430A3CE4-D008-4801-9980-F213CE360762}" emma:medium="tactile" emma:mode="ink">
                <msink:context xmlns:msink="http://schemas.microsoft.com/ink/2010/main" type="inkWord" rotatedBoundingBox="13087,6077 14094,6004 14210,7601 13204,7675"/>
              </emma:interpretation>
              <emma:one-of disjunction-type="recognition" id="oneOf3">
                <emma:interpretation id="interp15" emma:lang="en-US" emma:confidence="0">
                  <emma:literal>p'</emma:literal>
                </emma:interpretation>
                <emma:interpretation id="interp16" emma:lang="en-US" emma:confidence="0">
                  <emma:literal>p)</emma:literal>
                </emma:interpretation>
                <emma:interpretation id="interp17" emma:lang="en-US" emma:confidence="0">
                  <emma:literal>p?</emma:literal>
                </emma:interpretation>
                <emma:interpretation id="interp18" emma:lang="en-US" emma:confidence="0">
                  <emma:literal>pi</emma:literal>
                </emma:interpretation>
                <emma:interpretation id="interp19" emma:lang="en-US" emma:confidence="0">
                  <emma:literal>p,</emma:literal>
                </emma:interpretation>
              </emma:one-of>
            </emma:emma>
          </inkml:annotationXML>
          <inkml:trace contextRef="#ctx0" brushRef="#br1" timeOffset="56287.3516">8325-1281 20 0,'-9'0'10'0,"1"-12"-6"16,3 4 13-16,5 0-15 15,-4 4 1-15,-1-4 3 0,1 4 0 16,4 4-7-16,0 0 0 0,0 0 4 16,0 0 0-16,0 0-1 15,0 0 1-15,9 0-3 16,0-4 1-16,4 4 0 15,0-3 0-15,5 3 0 16,4-4 0-16,5 0-1 16,-1 4 1-16,1-8-1 0,-1 4 1 15,1 0-1-15,0 4 0 16,-1-4 0-16,-4 0 1 16,5-4-1-16,4 4 1 15,0 4-1-15,-5 0 1 16,1-4 0-16,0 4 0 15,-1 0-1-15,-4-4 0 16,0 4 0-16,-4 0 1 16,0 4-1-16,-5-4 1 15,-4 4-3-15,0-4 0 0,-9 0-9 16,0 12 0-16</inkml:trace>
          <inkml:trace contextRef="#ctx0" brushRef="#br1" timeOffset="56737.6574">8852-1616 23 0,'-22'8'11'0,"22"-16"-6"15,0 8 7-15,9-4-12 16,0 4 1-16,0 4 1 16,4 0 0-16,5 0-1 15,0 0 0-15,-5 4 1 0,5-4 0 16,4 7 0-16,4 5 0 16,1 0 0-16,8 0 0 15,-4 3-2-15,0 5 1 31,0 0 0-31,-8 3 0 0,-6 1 0 16,-3 3 1-16,-6 1 0 16,-8-13 0-16,-4 5 0 15,-5 0 0-15,-4 7-1 16,0-3 1-16,-5 7-1 16,0-7 0-16,5-1-1 15,0-7 1-15,-1-4-4 16,5 0 0-16,5-1-8 15,4-3 1-15,13 0-1 0,1 0 0 16</inkml:trace>
          <inkml:trace contextRef="#ctx0" brushRef="#br1" timeOffset="55017.8741">8281-758 22 0,'-9'-7'11'0,"5"7"-6"0,4 0 11 0,0 0-15 15,0 0 0-15,0 0 2 32,0 4 1-32,4 7-4 15,-4 9 1-15,0 12 2 16,0 3 1-16,0 4-1 16,0 9 0-16,0 3 0 15,0-4 0-15,5 12-1 16,-5 0 0-16,4-4-1 15,0 0 1-15,1-3 0 16,-5-9 0-16,0 0-1 16,0-11 1-16,0-1-1 0,0-3 1 0,0-8 0 15,0-5 0-15,0-7-1 16,0-4 1-16,0-4-1 16,0 0 0-16,0-12-1 15,0 0 1-15,0-7-1 16,0-5 1-16,0-3-1 15,-5-17 0-15,5 5 0 16,0 3 0 0,0 1 0-16,0-4 0 15,0-5 0-15,0 1 0 0,0 8 0 16,0-5 0-16,5-7 0 16,4 0 0-16,0-1-1 15,-1 5 1-15,1 4 0 16,5-9 0-16,-1 5-1 15,0-4 1-15,5 0-1 16,0 11 1-16,4 5 0 16,-5 3 0-16,6 4-1 0,-1 1 1 15,0 3-1-15,0 4 1 16,5 1 0-16,-1 3 0 16,5 4-1-16,0 4 1 15,5 8-1-15,-5 4 1 16,0 0 0-16,-5 0 0 0,-4 11 0 31,-4 5 0-31,-5 3 0 16,-4 5 1-16,-9-1-1 15,-4 1 1-15,-5 3 0 16,-4-7 0-16,-14-4 0 0,1-1 0 16,-5-7-1-16,-5 0 1 15,1 0-1-15,4-9 1 16,4-3-1-16,-4 0 1 15,9-4-4-15,4-4 0 0,5 0-2 16,4-3 0-16,5-1-5 16,8 0 0-16,5 4-4 15,4 0 0-15</inkml:trace>
        </inkml:traceGroup>
        <inkml:traceGroup>
          <inkml:annotationXML>
            <emma:emma xmlns:emma="http://www.w3.org/2003/04/emma" version="1.0">
              <emma:interpretation id="{CB9BB143-099C-4D46-AE04-79A2275B1936}" emma:medium="tactile" emma:mode="ink">
                <msink:context xmlns:msink="http://schemas.microsoft.com/ink/2010/main" type="inkWord" rotatedBoundingBox="16624,5994 17519,5928 17567,6580 16672,6645"/>
              </emma:interpretation>
              <emma:one-of disjunction-type="recognition" id="oneOf4">
                <emma:interpretation id="interp20" emma:lang="en-US" emma:confidence="0">
                  <emma:literal>-7</emma:literal>
                </emma:interpretation>
                <emma:interpretation id="interp21" emma:lang="en-US" emma:confidence="0">
                  <emma:literal>+</emma:literal>
                </emma:interpretation>
                <emma:interpretation id="interp22" emma:lang="en-US" emma:confidence="0">
                  <emma:literal>t</emma:literal>
                </emma:interpretation>
                <emma:interpretation id="interp23" emma:lang="en-US" emma:confidence="0">
                  <emma:literal>'7</emma:literal>
                </emma:interpretation>
                <emma:interpretation id="interp24" emma:lang="en-US" emma:confidence="0">
                  <emma:literal>77</emma:literal>
                </emma:interpretation>
              </emma:one-of>
            </emma:emma>
          </inkml:annotationXML>
          <inkml:trace contextRef="#ctx0" brushRef="#br1" timeOffset="61565.1456">11759-1478 24 0,'-18'4'12'0,"5"-12"-8"0,13 8 19 0,0-8-19 16,-5 4 0-16,5 8 3 16,0-8 1-16,0 4-10 15,9 0 1-15,9 4 5 16,0 0 1-16,4 0-3 16,9 0 1-16,9 0-2 15,-1 0 1-15,6 4-1 16,-1-5 0-16,5 5-1 15,0-4 1-15,-1 4-1 16,-3-4 1-16,-6 0-1 16,-3-4 1-16,-5 4-1 15,-4 0 1-15,-10-4-4 16,1 0 1-16,-9 0-4 16,-5 0 0-16,-4 0-7 15,0 8 0-15</inkml:trace>
          <inkml:trace contextRef="#ctx0" brushRef="#br1" timeOffset="61939.7248">12330-1699 29 0,'-13'0'14'0,"17"12"-10"0,5-12 18 0,5 4-21 16,-1-4 0-16,5 8 1 16,-5 0 1-16,9 4-4 31,5-5 1-31,4 9 2 16,0 0 0-16,4 4 0 0,-4-1 0 15,-4 9 0-15,-10-1 0 16,-3 9 0-16,-14-1 0 15,-9 9 1-15,-9-13 0 16,-4 5-1-16,-5 3 1 0,1 0-1 16,4-3 1-16,4 3-2 15,5-7 1-15,4-5-5 16,0-3 1-16,0-4-5 16,5-9 0-16,-1 1-7 15,14-4 1-15</inkml:trace>
        </inkml:traceGroup>
      </inkml:traceGroup>
      <inkml:traceGroup>
        <inkml:annotationXML>
          <emma:emma xmlns:emma="http://www.w3.org/2003/04/emma" version="1.0">
            <emma:interpretation id="{A730988B-1FB3-478E-84E3-572F9B382687}" emma:medium="tactile" emma:mode="ink">
              <msink:context xmlns:msink="http://schemas.microsoft.com/ink/2010/main" type="line" rotatedBoundingBox="13910,6750 17917,6680 17935,7727 13928,7798"/>
            </emma:interpretation>
          </emma:emma>
        </inkml:annotationXML>
        <inkml:traceGroup>
          <inkml:annotationXML>
            <emma:emma xmlns:emma="http://www.w3.org/2003/04/emma" version="1.0">
              <emma:interpretation id="{FD2A6BE0-1E1C-4DD5-9068-DC4256A820DF}" emma:medium="tactile" emma:mode="ink">
                <msink:context xmlns:msink="http://schemas.microsoft.com/ink/2010/main" type="inkWord" rotatedBoundingBox="13910,6750 17917,6680 17935,7727 13928,7798"/>
              </emma:interpretation>
              <emma:one-of disjunction-type="recognition" id="oneOf5">
                <emma:interpretation id="interp25" emma:lang="en-US" emma:confidence="0.5">
                  <emma:literal>out-pin</emma:literal>
                </emma:interpretation>
                <emma:interpretation id="interp26" emma:lang="en-US" emma:confidence="1">
                  <emma:literal>out Pin</emma:literal>
                </emma:interpretation>
                <emma:interpretation id="interp27" emma:lang="en-US" emma:confidence="0">
                  <emma:literal>out -Pin</emma:literal>
                </emma:interpretation>
                <emma:interpretation id="interp28" emma:lang="en-US" emma:confidence="0">
                  <emma:literal>out Pin</emma:literal>
                </emma:interpretation>
                <emma:interpretation id="interp29" emma:lang="en-US" emma:confidence="0">
                  <emma:literal>out -Pi</emma:literal>
                </emma:interpretation>
              </emma:one-of>
            </emma:emma>
          </inkml:annotationXML>
          <inkml:trace contextRef="#ctx0" brushRef="#br1" timeOffset="59924.7046">11825-624 31 0,'-31'24'15'0,"18"19"-15"0,13-35 24 0,0 12-23 16,0 11 0-16,0 9 2 16,0 15 1-16,0 0-3 15,0 4 0-15,0 0 3 16,0-4 1-16,0 0-1 0,-5 1 1 31,5-17-2-31,-4-4 1 16,4-7-2-16,0-8 0 15,0-5-1-15,0-3 1 16,0-4-1-16,0 0 1 0,0-16-1 16,0-4 1-16,4-7-1 15,-4-9 1-15,0-7-1 16,-4-17 0-16,0-7-1 16,-1-8 1-16,5-7-1 15,0-1 1-15,9-4-2 16,0-4 1-16,0 4-1 15,4 1 1-15,5 3-1 16,4 20 1-16,0 4-1 16,0 7 1-16,5 13-1 15,-1 7 0-15,1 12 0 16,0 0 1-16,-1 20 0 16,-4 8 0-16,-4 8-1 15,-9 7 1-15,-5 5 0 0,-4 7 1 16,-9-8 0-16,-8 5 0 15,-10-1 0-15,-4-7 0 16,-4-9 0-16,-1-7 0 16,5 0-3-16,5-4 0 15,3-4-3-15,6 3 0 16,3-3-5-16,6-4 1 16,8 4-7-16,13 0 1 0</inkml:trace>
          <inkml:trace contextRef="#ctx0" brushRef="#br1" timeOffset="60441.7598">12268-171 33 0,'-18'4'16'0,"23"-8"-15"0,-5 4 24 0,0 0-23 16,4-8 1-16,1 0 1 15,4-3 0-15,-1-1-5 16,6-8 0-16,4 4 3 16,-1-3 1-16,1-5-2 15,-5 4 1-15,5 1-1 16,-9-1 0-16,4 4-1 16,-4 4 1-16,0 8 0 15,0 4 1 1,-5 8-1-16,1 8 1 15,-1 0 0-15,-4 8 1 16,0-1-1-16,0 5 0 16,4-9-1-16,1-3 1 0,-1 0-1 15,1-12 0-15,4 0-4 16,-1-8 1-16,1-8-7 16,0-4 0-16,0 1-6 15,4-5 1-15</inkml:trace>
          <inkml:trace contextRef="#ctx0" brushRef="#br1" timeOffset="60609.526">12476-675 41 0,'-22'0'20'0,"13"-12"-27"0,9 16 34 0,0 0-28 16,0 0 0-16,0-4-4 31,0 4 0-31,5 0 1 15,-1 0 1-15,5 4-7 16,9 8 0-16</inkml:trace>
          <inkml:trace contextRef="#ctx0" brushRef="#br1" timeOffset="60939.9708">12716-411 34 0,'-5'24'17'0,"14"19"-17"15,-9-35 31-15,5 0-29 16,-1 0 0 0,0-1 2-16,5-3 1 15,5 4-6-15,3-8 0 0,1 0 4 16,9 4 0-16,-1-4-1 15,1 0 0-15,4 8-1 16,-5 4 0-16,-4 4 0 16,1-5 0-16,-10 5-1 15,5 0 1-15,-10-4-5 16,-3 0 0-16,-5-5-7 16,-5-7 1-16,5 4-4 0,-4-15 1 15</inkml:trace>
          <inkml:trace contextRef="#ctx0" brushRef="#br1" timeOffset="58164.9026">9424-411 27 0,'-9'-4'13'0,"14"8"-12"0,-5-4 17 16,0 0-17-1,0 0 1-15,0 4 1 16,4 0 1-16,5 0-4 16,0 0 0-16,0 4 3 15,-1 3 0-15,-3 1-1 0,4 0 1 16,-5 0-1-16,5 4 1 16,-5 3-2-16,5 1 1 15,0 0 0-15,0-8 0 16,0-1-1-16,4-7 1 15,0-12-1-15,1 4 0 16,3-3-1-16,-3-1 1 0,-1-4-1 16,-4 0 1-16,4 4-1 15,1 0 0-15,-1 4 0 16,0 4 0-16,0 0 0 0,-4 4 0 16,0-4 0-16,0 4 0 15,0 4 0-15,-5 0 0 16,5 4 0-16,0-4 0 15,0-4 0-15,4-4 1 16,0 0-1-16,1-4 1 16,3 4-1-16,-3-4 0 0,3 0-4 15,6 0 1-15,-6-4-10 16,1 8 0-16</inkml:trace>
          <inkml:trace contextRef="#ctx0" brushRef="#br1" timeOffset="58448.3791">10128-616 33 0,'-17'12'16'0,"8"43"-14"15,4-51 20-15,1 12-20 16,0 7 0-16,-1 9 1 15,5 7 1-15,-4-11-5 16,4 3 0-16,0 1 3 0,0-1 1 16,0-7-2-16,0 0 0 15,-5-5-4-15,1-7 1 16,-1-4-7-16,1 0 1 16,0 4-3-16,-5 0 0 31</inkml:trace>
          <inkml:trace contextRef="#ctx0" brushRef="#br1" timeOffset="58638.6035">9920-289 20 0,'5'-4'10'0,"12"-8"-8"15,-8 8 15-15,0 0-16 16,9 1 1-16,-1-1 0 15,6 0 0 1,21 4-6 0,-4 0 0-16,0 0-2 15,-5 4 1-15</inkml:trace>
          <inkml:trace contextRef="#ctx0" brushRef="#br1" timeOffset="59045.7038">10594-746 40 0,'-18'-4'20'0,"27"-4"-27"16,-9 8 40-16,0 0-32 16,9-3 1-16,-1-1 1 15,6 4 0-15,3 0-3 0,1-4 1 16,4 8 1-16,9-4 1 15,0 0-1-15,0 0 0 16,0 0-1-16,-4 0 1 16,-5 0-5-16,0-4 1 15,-4 4-7-15,-5 0 0 0,1 11-5 16,-6-3 1-16</inkml:trace>
          <inkml:trace contextRef="#ctx0" brushRef="#br1" timeOffset="57583.9192">9083-411 30 0,'-13'-12'15'0,"-1"4"-19"0,10 8 30 16,-1 4-24-16,-3 8 1 16,-1 8 2-16,0-1 0 0,0 9-6 15,5 11 1-15,4 5 3 16,0-5 1-16,4-3-2 16,5-9 1-16,4-3-1 15,5-9 0-15,0-11 0 16,-1-8 1-16,1-3-1 15,0-13 0-15,-1-8 0 0,1 5 1 16,-5-5-2-16,-4 1 0 16,-4-1-1-16,-5 4 1 15,-5 1-1-15,-4 3 1 0,1 4-2 16,-1 4 1-16,0 5-4 16,-4 7 1-16,4 0-5 15,0 4 1-15,0-1-8 16,0 1 1-16</inkml:trace>
        </inkml:traceGroup>
      </inkml:traceGroup>
    </inkml:traceGroup>
    <inkml:traceGroup>
      <inkml:annotationXML>
        <emma:emma xmlns:emma="http://www.w3.org/2003/04/emma" version="1.0">
          <emma:interpretation id="{502B6B60-814F-4690-ACDE-154699E7F5C8}" emma:medium="tactile" emma:mode="ink">
            <msink:context xmlns:msink="http://schemas.microsoft.com/ink/2010/main" type="paragraph" rotatedBoundingBox="9065,8937 17448,8738 17473,9809 9091,100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85D1234-1EE1-4AC4-A602-10D38D3CB741}" emma:medium="tactile" emma:mode="ink">
              <msink:context xmlns:msink="http://schemas.microsoft.com/ink/2010/main" type="inkBullet" rotatedBoundingBox="9082,9665 9512,9655 9514,9717 9084,9727"/>
            </emma:interpretation>
            <emma:one-of disjunction-type="recognition" id="oneOf6">
              <emma:interpretation id="interp30" emma:lang="en-US" emma:confidence="1">
                <emma:literal>~</emma:literal>
              </emma:interpretation>
              <emma:interpretation id="interp31" emma:lang="en-US" emma:confidence="0">
                <emma:literal>_</emma:literal>
              </emma:interpretation>
              <emma:interpretation id="interp32" emma:lang="en-US" emma:confidence="0">
                <emma:literal>-</emma:literal>
              </emma:interpretation>
              <emma:interpretation id="interp33" emma:lang="en-US" emma:confidence="0">
                <emma:literal>r</emma:literal>
              </emma:interpretation>
              <emma:interpretation id="interp34" emma:lang="en-US" emma:confidence="0">
                <emma:literal>•</emma:literal>
              </emma:interpretation>
            </emma:one-of>
          </emma:emma>
        </inkml:annotationXML>
        <inkml:trace contextRef="#ctx0" brushRef="#br1" timeOffset="78426.6803">4192 2078 25 0,'-22'-16'12'0,"22"12"-9"0,0 4 13 0,4-8-16 16,5 0 1-16,0 0 2 16,0 1 1-1,4 3-4-15,0 0 0 16,5 0 3-16,4 4 0 15,0 0-1-15,5 4 1 16,0 0-2-16,-1-4 1 0,1 4-1 16,-1 0 1-16,10-4-2 15,-5 0 1-15,0 0-5 16,0-8 1-16,-5 0-7 16,-4 4 0-16</inkml:trace>
      </inkml:traceGroup>
      <inkml:traceGroup>
        <inkml:annotationXML>
          <emma:emma xmlns:emma="http://www.w3.org/2003/04/emma" version="1.0">
            <emma:interpretation id="{EF598ED6-E38B-497D-9EB6-3FCFEE0183BF}" emma:medium="tactile" emma:mode="ink">
              <msink:context xmlns:msink="http://schemas.microsoft.com/ink/2010/main" type="line" rotatedBoundingBox="9350,8930 17448,8738 17473,9809 9376,10002"/>
            </emma:interpretation>
          </emma:emma>
        </inkml:annotationXML>
        <inkml:traceGroup>
          <inkml:annotationXML>
            <emma:emma xmlns:emma="http://www.w3.org/2003/04/emma" version="1.0">
              <emma:interpretation id="{7050B36A-481A-471F-9B7B-3A43ED42C9C4}" emma:medium="tactile" emma:mode="ink">
                <msink:context xmlns:msink="http://schemas.microsoft.com/ink/2010/main" type="inkWord" rotatedBoundingBox="9350,8930 11265,8885 11291,9956 9376,10002"/>
              </emma:interpretation>
              <emma:one-of disjunction-type="recognition" id="oneOf7">
                <emma:interpretation id="interp35" emma:lang="en-US" emma:confidence="1">
                  <emma:literal>force</emma:literal>
                </emma:interpretation>
                <emma:interpretation id="interp36" emma:lang="en-US" emma:confidence="0">
                  <emma:literal>free</emma:literal>
                </emma:interpretation>
                <emma:interpretation id="interp37" emma:lang="en-US" emma:confidence="0">
                  <emma:literal>forte</emma:literal>
                </emma:interpretation>
                <emma:interpretation id="interp38" emma:lang="en-US" emma:confidence="0">
                  <emma:literal>lorce</emma:literal>
                </emma:interpretation>
                <emma:interpretation id="interp39" emma:lang="en-US" emma:confidence="0">
                  <emma:literal>fore</emma:literal>
                </emma:interpretation>
              </emma:one-of>
            </emma:emma>
          </inkml:annotationXML>
          <inkml:trace contextRef="#ctx0" brushRef="#br1" timeOffset="78126.474">4781 1475 16 0,'5'4'8'0,"8"-20"-3"0,-9 9 8 0,5-1-11 16,-4 0 0-16,-1-4 1 16,0 0 1-16,-4 4-5 31,0-3 1-31,0-5 3 15,0 0 1-15,0 0-1 0,-4 4 0 16,0 1 0-16,-1-5 0 16,-8 0-1-16,0 4 1 15,4 8-1-15,0 0 1 0,0 4-2 16,0 4 0-16,0 0-1 16,0 8 1-16,-4 8-1 15,0 7 1-15,-5 13-1 16,0-5 1-16,1 12-1 15,-6 9 1-15,1 7 0 16,5 0 1-16,-1 8-1 16,5 3 0-16,-1 5 0 0,5-8 0 15,1-4 0-15,-1-12 0 32,0 12 0-32,0-4 1 15,5-16-1 1,-1-11 1-16,1-9-4 15,-1-3 1-15,1-8-5 16,-1-8 1-16,1-5-8 16,-5-3 0-16</inkml:trace>
          <inkml:trace contextRef="#ctx0" brushRef="#br1" timeOffset="78794.6095">4812 1885 30 0,'-13'4'15'0,"17"39"-14"15,-4-35 22-15,9 12-23 31,-4-1 1-31,-1 1 1 0,-4 4 0 0,4-1-2 16,1-3 0-16,4-4 2 16,4-4 0-16,5-9 0 15,-1 1 0-15,6-11 0 16,-6-5 0-16,1-4-1 16,0-4 0-16,-5-3 0 0,-4 3 1 15,-9-8-1-15,-5 5 1 16,-3-1 0-16,-6 8 0 15,1 5-1-15,4 3 1 16,0 0-3-16,0 4 1 16,1 4-4-16,3 4 1 15,5 4-5-15,5 0 0 16,3-1-5-16,6 1 1 31</inkml:trace>
          <inkml:trace contextRef="#ctx0" brushRef="#br1" timeOffset="79186.3127">5282 1940 24 0,'13'12'12'0,"14"-8"-9"16,-23 4 16-16,5-1-17 15,-5 5 1-15,5 0 1 16,-9 0 1-16,5 0-6 0,-1-4 0 0,0-4 4 15,-4-1 0-15,5 1-1 16,-5-4 0-16,0 0-1 16,0 0 0-16,0 0-1 31,0-7 1-31,4-5-1 16,1 0 1-16,-1 4-1 0,-4-8 1 15,0 1 0-15,0-1 0 16,5-4-1-16,-5-4 1 15,0 9-1-15,0-5 1 0,4 4-1 16,0 4 1-16,5 1-1 16,0 3 0-16,0 0 0 15,0 4 0-15,9 0-3 16,-5 4 1-16,0 0-7 16,1 4 0-16,8 4-2 15,4 4 0-15</inkml:trace>
          <inkml:trace contextRef="#ctx0" brushRef="#br1" timeOffset="79576.9435">5853 1857 22 0,'-9'-8'11'0,"14"4"-11"0,-5 4 17 16,-5 0-15-16,1 4 1 15,-5 4 3-15,0 8 1 16,-4-4-8-16,0 8 1 0,-1-1 5 15,1 1 0-15,4 4-2 16,0 3 0-16,5-3-2 16,-1-1 1-16,5 1-2 15,5-4 1-15,-1-5-1 16,5 1 1-16,4-8-1 16,1-4 1-16,3 0-4 15,1-12 1-15,4 0-9 16,5 0 0-16</inkml:trace>
          <inkml:trace contextRef="#ctx0" brushRef="#br1" timeOffset="79993.6989">6181 1952 21 0,'0'4'10'0,"9"8"-3"15,-9-12 7-15,4-4-12 16,5-4 0-16,0-4 0 16,0-4 1-16,4-4-3 0,1 1 0 15,-1-1 2-15,-4 4 0 16,0 1 0-16,-9 3 0 15,0 0-1-15,-5 4 1 16,1 4-1-16,-5 4 1 0,0 8 0 16,0 16 0-16,0 7 0 15,5 5 1-15,-1 3-1 16,1-4 0-16,0 1-1 16,4-9 1-16,-5-3-1 15,5 0 0-15,5-5-1 16,3-11 1-16,6-4-1 0,3-4 0 15,10-4-5-15,0-4 0 16,4 0-7-16,0-3 1 16</inkml:trace>
        </inkml:traceGroup>
        <inkml:traceGroup>
          <inkml:annotationXML>
            <emma:emma xmlns:emma="http://www.w3.org/2003/04/emma" version="1.0">
              <emma:interpretation id="{36FA6A2B-FDFB-44B4-BB75-21FA8CA4A78F}" emma:medium="tactile" emma:mode="ink">
                <msink:context xmlns:msink="http://schemas.microsoft.com/ink/2010/main" type="inkWord" rotatedBoundingBox="12628,9522 13468,9502 13474,9752 12634,9772"/>
              </emma:interpretation>
              <emma:one-of disjunction-type="recognition" id="oneOf8">
                <emma:interpretation id="interp40" emma:lang="en-US" emma:confidence="0">
                  <emma:literal>on</emma:literal>
                </emma:interpretation>
                <emma:interpretation id="interp41" emma:lang="en-US" emma:confidence="0">
                  <emma:literal>of</emma:literal>
                </emma:interpretation>
                <emma:interpretation id="interp42" emma:lang="en-US" emma:confidence="0">
                  <emma:literal>or</emma:literal>
                </emma:interpretation>
                <emma:interpretation id="interp43" emma:lang="en-US" emma:confidence="0">
                  <emma:literal>On</emma:literal>
                </emma:interpretation>
                <emma:interpretation id="interp44" emma:lang="en-US" emma:confidence="0">
                  <emma:literal>o</emma:literal>
                </emma:interpretation>
              </emma:one-of>
            </emma:emma>
          </inkml:annotationXML>
          <inkml:trace contextRef="#ctx0" brushRef="#br1" timeOffset="80910.7634">7780 1905 24 0,'-17'-8'12'0,"8"-16"-7"0,9 24 13 15,-5 0-16-15,1 4 0 16,0 4 2-16,-1 4 0 16,-4 7-4-16,5 1 0 15,-1 8 3-15,5-1 0 0,0 1-1 0,5 3 1 16,4-7-2-16,4-4 1 15,0-5-1-15,5-3 0 16,4-12 0-16,-4 0 0 16,0-12 0-16,-1 0 0 15,-3-7 0 1,-1-5 1-16,-4 4-1 16,-9-7 1-16,-5-1 0 15,-8 9 0-15,0-1-1 16,-1 4 0-16,-3 4-1 15,3 5 0-15,1 7-3 0,4 0 1 16,5 3-4-16,-1 1 1 16,5 8-5-16,5 0 0 15,4 4-3-15,4-4 1 0</inkml:trace>
          <inkml:trace contextRef="#ctx0" brushRef="#br1" timeOffset="81277.7611">8246 1983 24 0,'4'12'12'0,"9"8"-3"0,-13-12 19 16,5 0-27-16,-1-1 1 15,5 1-1-15,0-4 1 16,4 0-3-16,5-4 1 16,4 0 1-16,0 0 1 15,0-8-1-15,5 8 0 16,-5 0 0-16,-4 0 0 15,-1 8 0-15,1 4 0 0,-4 0-1 16,-1 0 0-16,-4-8-5 16,4-1 1-16,0-3-7 31,-4-3 0-31</inkml:trace>
        </inkml:traceGroup>
        <inkml:traceGroup>
          <inkml:annotationXML>
            <emma:emma xmlns:emma="http://www.w3.org/2003/04/emma" version="1.0">
              <emma:interpretation id="{6C451688-406F-4243-9ECD-FF6A18270117}" emma:medium="tactile" emma:mode="ink">
                <msink:context xmlns:msink="http://schemas.microsoft.com/ink/2010/main" type="inkWord" rotatedBoundingBox="14384,8818 17448,8746 17469,9643 14405,9716"/>
              </emma:interpretation>
              <emma:one-of disjunction-type="recognition" id="oneOf9">
                <emma:interpretation id="interp45" emma:lang="en-US" emma:confidence="1">
                  <emma:literal>wall</emma:literal>
                </emma:interpretation>
                <emma:interpretation id="interp46" emma:lang="en-US" emma:confidence="0">
                  <emma:literal>walls</emma:literal>
                </emma:interpretation>
                <emma:interpretation id="interp47" emma:lang="en-US" emma:confidence="0">
                  <emma:literal>wale</emma:literal>
                </emma:interpretation>
                <emma:interpretation id="interp48" emma:lang="en-US" emma:confidence="0">
                  <emma:literal>walk</emma:literal>
                </emma:interpretation>
                <emma:interpretation id="interp49" emma:lang="en-US" emma:confidence="0">
                  <emma:literal>weal</emma:literal>
                </emma:interpretation>
              </emma:one-of>
            </emma:emma>
          </inkml:annotationXML>
          <inkml:trace contextRef="#ctx0" brushRef="#br1" timeOffset="91853.3134">9490 1680 24 0,'-8'-20'12'0,"8"-3"-9"16,0 15 13-16,0 0-15 15,0 0 0-15,0 0 3 16,0 8 1-16,0-8-5 16,0 8 0-16,0 0 3 15,0 0 0-15,0 0 0 16,0 0 0-16,0 4-2 0,0 4 0 15,0 0-1-15,0 4 0 16,4 4 0-16,0 3 0 16,5 9 0-16,0-8 0 15,0 7 0-15,4 9 0 16,1 7 0-16,-1-4 0 16,0 5 0-16,5-5 0 15,-5-8 0-15,0-7 1 16,1 0-1-16,-5-9 1 15,0-3-1-15,-1 0 1 16,1-8 0-16,5-8 0 0,-1-8 0 16,0-3 0-16,0-5-1 15,5-12 1-15,0-3-1 16,4 3 1-16,0 1-1 16,0-1 0-16,0 9 0 15,5 3 0-15,-5 4 0 16,-4 12 0-16,0 4-1 15,-1 4 1-15,1 20 0 16,-5 0 0-16,1 3 0 16,-1 5 0-16,9-5 0 15,0-3 0-15,5-8 0 16,4-5 0-16,-5 1 0 16,1-8 1-16,0-8-1 15,-1-8 1-15,1-7-1 16,-10-1 1-16,1-4-1 15,0 1 1-15,0 3-1 0,-5-4 0 16,0 1 0-16,-4-9 1 16,-5 1-1-16,1-1 1 15,-5 1 0-15,0 3 0 16,0 5-1-16,0 3 1 16,0 8-2-16,0 4 1 15,4-4-3-15,5 1 0 16,4-5-9-16,10-4 0 31</inkml:trace>
          <inkml:trace contextRef="#ctx0" brushRef="#br1" timeOffset="92590.7696">11028 1727 27 0,'-9'0'13'0,"9"-8"-10"0,0 8 14 16,0 0-15-16,0 0 0 15,0-3 2-15,-5-1 0 16,1 4-4-16,-5-4 0 16,0 4 3-1,-4 0 0-15,0 0-1 16,-1 0 1-16,-3 4-2 16,-5 0 0-16,-1 3 0 15,1 1 0-15,5 4-1 16,-1 0 0-16,0 0 0 15,0 0 0-15,5 3 0 16,0 9 0-16,-1-4 0 0,6-5 0 16,-1 5-1-16,4-4 1 15,1-4 0-15,4-1 0 16,0-3 0-16,9-4 0 16,0-8 0-16,4-4 0 15,5-3 0-15,4-5 1 0,0 4-1 16,0 4 0-16,0 0 0 15,-4 8 0-15,0 0 0 16,-1 8 0 0,1 4 0-16,-5 4 0 15,1 3-1-15,-1-3 1 16,-4 0 0-16,0-4 1 16,0-4-1-16,-1-8 1 15,6-8-1-15,3-8 0 16,6 0-5-16,8-7 1 0,8 3-7 15,-3-4 0-15</inkml:trace>
          <inkml:trace contextRef="#ctx0" brushRef="#br1" timeOffset="93025.5788">11710 1148 31 0,'-9'-31'15'0,"9"62"-16"0,5-31 22 15,-5 12-20-15,0 4 0 16,0 8 1-16,0 3 0 15,0 5-3-15,0-1 1 16,0 5 2-16,0 11 0 16,-5-4-1-16,1 4 0 0,-1 1 0 15,1-1 0-15,-1 0-1 16,1-3 1-16,0 7-1 16,4-8 1-16,0 0-1 15,4-3 1-15,5-13-1 0,-5-3 0 16,1 0 0-16,-1-13 1 15,5 1 0-15,4-8 0 16,5-8-1-16,0-4 0 31,4-7-4-31,4-5 0 16,10-4-7-16,-1-7 1 0</inkml:trace>
          <inkml:trace contextRef="#ctx0" brushRef="#br1" timeOffset="93416.5106">12383 1180 25 0,'-4'4'12'0,"0"23"-9"16,4-15 14-16,-5 12-15 15,-4 7 1-15,0 5 1 0,-4 15 1 16,0-8-6-16,-5 12 0 16,0 5 4-16,1-1 1 15,8 0-2-15,4 0 0 16,1 0-1-16,4-4 0 16,4-8-1-16,5-7 1 15,4-9-1-15,1-7 1 16,4-9-1-16,-1 1 1 15,1-8 0-15,-5-4 0 16,5-8 0-16,-5-4 0 16,5 4 0-16,0-8 0 0,-1-3-3 15,1-5 1-15,0-8-9 16,4 9 0-16,5-9-2 16,-5-3 1-16</inkml:trace>
        </inkml:traceGroup>
      </inkml:traceGroup>
    </inkml:traceGroup>
    <inkml:traceGroup>
      <inkml:annotationXML>
        <emma:emma xmlns:emma="http://www.w3.org/2003/04/emma" version="1.0">
          <emma:interpretation id="{2F53F6CC-6681-4270-9403-D6781ED97CA6}" emma:medium="tactile" emma:mode="ink">
            <msink:context xmlns:msink="http://schemas.microsoft.com/ink/2010/main" type="paragraph" rotatedBoundingBox="5623,10718 17585,10421 17623,11961 5661,12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6511CD-5D47-4D3A-A8EB-6A1209DACF0A}" emma:medium="tactile" emma:mode="ink">
              <msink:context xmlns:msink="http://schemas.microsoft.com/ink/2010/main" type="inkBullet" rotatedBoundingBox="5642,11484 5799,11480 5805,11728 5648,11732"/>
            </emma:interpretation>
            <emma:one-of disjunction-type="recognition" id="oneOf10">
              <emma:interpretation id="interp50" emma:lang="en-US" emma:confidence="0">
                <emma:literal>•</emma:literal>
              </emma:interpretation>
            </emma:one-of>
          </emma:emma>
        </inkml:annotationXML>
        <inkml:trace contextRef="#ctx0" brushRef="#br0" timeOffset="33585.3151">754 3921 27 0,'-13'-12'13'0,"4"16"-15"16,9-4 23-16,0 0-21 16,0 0 1-16,0-8 2 0,0 8 0 15,0-4-3-15,0 0 0 0,0 4 2 16,0 0 0-16,0 4 0 16,0 4 0-16,0 8-1 15,0 7 0-15,0 1 0 16,4 0 0-16,1-5-1 31,-1 1 1-31,5 0-1 16,0-9 1-16,0-3-1 15,0-4 1-15,-1 0 0 16,1-8 0-16,0-4 0 0,0-3 0 16,4-9 0-16,1-4 0 15,-1 1 0-15,-4 3 0 16,0 4-1-16,0 0 1 15,-5 1-1-15,-4-1 1 0,-4 0 0 16,-5 0 0-16,-5 1-1 16,-3 3 0-16,-1 0 0 15,0 8 1-15,0 4-3 16,1 0 1-16,3 4-4 16,1 4 1-16,4 4-3 15,5 0 1-15,4-8-6 0,4-1 1 16</inkml:trace>
      </inkml:traceGroup>
      <inkml:traceGroup>
        <inkml:annotationXML>
          <emma:emma xmlns:emma="http://www.w3.org/2003/04/emma" version="1.0">
            <emma:interpretation id="{8B902199-D12B-4268-B5BD-BA214731DD22}" emma:medium="tactile" emma:mode="ink">
              <msink:context xmlns:msink="http://schemas.microsoft.com/ink/2010/main" type="line" rotatedBoundingBox="5925,10711 17585,10421 17623,11961 5963,12250"/>
            </emma:interpretation>
          </emma:emma>
        </inkml:annotationXML>
        <inkml:traceGroup>
          <inkml:annotationXML>
            <emma:emma xmlns:emma="http://www.w3.org/2003/04/emma" version="1.0">
              <emma:interpretation id="{CCEC1ED3-1E24-4CF3-A328-0BDDE5374607}" emma:medium="tactile" emma:mode="ink">
                <msink:context xmlns:msink="http://schemas.microsoft.com/ink/2010/main" type="inkWord" rotatedBoundingBox="5940,11300 6614,11283 6627,11780 5952,11797">
                  <msink:destinationLink direction="with" ref="{11E375D4-17E4-4CA9-AEA5-C58D786D083C}"/>
                </msink:context>
              </emma:interpretation>
              <emma:one-of disjunction-type="recognition" id="oneOf11">
                <emma:interpretation id="interp51" emma:lang="en-US" emma:confidence="0">
                  <emma:literal>☹</emma:literal>
                </emma:interpretation>
                <emma:interpretation id="interp52" emma:lang="en-US" emma:confidence="0">
                  <emma:literal>☺</emma:literal>
                </emma:interpretation>
                <emma:interpretation id="interp53" emma:lang="en-US" emma:confidence="0">
                  <emma:literal>$</emma:literal>
                </emma:interpretation>
                <emma:interpretation id="interp54" emma:lang="en-US" emma:confidence="0">
                  <emma:literal>I</emma:literal>
                </emma:interpretation>
                <emma:interpretation id="interp55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34486.7558">1454 3665 25 0,'-4'-24'12'0,"8"40"-12"16,-4-16 23-16,4-8-21 16,1 8 0-16,-1 4 0 0,5-4 1 15,0-4-3-15,0 8 0 16,0 8 2-16,0 11 1 15,-1 5-2-15,1 4 1 32,0 3 0-32,0-11 1 0,-5 7-2 15,1 1 0-15,-1 3 0 16,-4-3 1-16,0-9-1 16,0 5 0-16,0-5-2 15,-4 1 0-15,-1 0-3 16,-3-5 1-16,-1 1-7 0,0-4 1 15,-4-4-2-15,4-1 0 16</inkml:trace>
          <inkml:trace contextRef="#ctx0" brushRef="#br0" timeOffset="34171.5202">1033 3913 21 0,'0'4'10'0,"9"-16"-9"0,-5 4 14 0,1 0-15 16,-1 4 1-16,-4 4 2 15,0 0 0-15,0 0-2 16,5 4 0-16,-1 0 2 16,1-4 1-16,-5 4-1 15,4 4 1-15,0 4-2 16,1 0 0-16,-5-4-1 15,4 3 0-15,-4-3 0 16,5 0 0-16,-1-4-1 16,5-4 1-16,0 0-1 15,0-4 1-15,4-4 0 16,0 8 0-16,1 4-1 16,-1 0 0-16,5 8 0 15,-1 4 1-15,1-1-1 16,0 1 0-16,0 0 0 0,-1 0 1 15,1-8-1-15,-5-1 0 16,1-7-2-16,-6 0 0 16,1-7-2-16,0-5 0 15,4-4-4-15,-4 0 0 16,0 4-3-16,0-7 1 16</inkml:trace>
          <inkml:trace contextRef="#ctx0" brushRef="#br0" timeOffset="34756.5742">1365 4000 35 0,'-4'-8'17'0,"0"-20"-22"16,4 20 35-16,4 4-30 15,5-8 0-15,4 5 0 16,5 3 0-16,4-4 0 16,5 8 0-16,-1-4 0 15,5 4 0-15,0-4 0 16,-4 0 0-16,-1 0-1 15,1 0 1-15,0 0-2 16,-1 0 0-16,-8 0-8 16,0-4 1-16</inkml:trace>
        </inkml:traceGroup>
        <inkml:traceGroup>
          <inkml:annotationXML>
            <emma:emma xmlns:emma="http://www.w3.org/2003/04/emma" version="1.0">
              <emma:interpretation id="{34EDADE2-FE23-4204-A463-F046FD415A3C}" emma:medium="tactile" emma:mode="ink">
                <msink:context xmlns:msink="http://schemas.microsoft.com/ink/2010/main" type="inkWord" rotatedBoundingBox="9267,10616 17599,10567 17608,11966 9275,12015"/>
              </emma:interpretation>
              <emma:one-of disjunction-type="recognition" id="oneOf12">
                <emma:interpretation id="interp56" emma:lang="en-US" emma:confidence="0">
                  <emma:literal>EEsp</emma:literal>
                </emma:interpretation>
                <emma:interpretation id="interp57" emma:lang="en-US" emma:confidence="0">
                  <emma:literal>E?.= sp</emma:literal>
                </emma:interpretation>
                <emma:interpretation id="interp58" emma:lang="en-US" emma:confidence="0">
                  <emma:literal>t?.= sp</emma:literal>
                </emma:interpretation>
                <emma:interpretation id="interp59" emma:lang="en-US" emma:confidence="0">
                  <emma:literal>E'=_sp</emma:literal>
                </emma:interpretation>
                <emma:interpretation id="interp60" emma:lang="en-US" emma:confidence="0">
                  <emma:literal>it?.= sp</emma:literal>
                </emma:interpretation>
              </emma:one-of>
            </emma:emma>
          </inkml:annotationXML>
          <inkml:trace contextRef="#ctx0" brushRef="#br1" timeOffset="97788.2764">4378 4059 26 0,'-18'-4'13'0,"18"0"-12"0,0 4 19 16,0 0-18-16,5-4 0 31,4-4 1-31,-1 4 0 15,1 0-4-15,5 0 0 0,3 0 2 16,5 0 1-16,5 0-2 16,4 0 1-16,4 4-1 15,5 4 0-15,0-4 0 16,-4-4 0-16,-1 0 0 16,-8 4 1-16,-1-4-1 15,-4 4 1-15,1 0-1 16,3 0 0-16,-8 4 0 0,0 0 1 15,-5 4 0-15,0-8 0 16,-4 0 0-16,0 0 1 16,-9 0-4-16,0 0 0 0,9-4-8 15,0-11 1-15</inkml:trace>
          <inkml:trace contextRef="#ctx0" brushRef="#br1" timeOffset="97335.1346">4427 3436 21 0,'-22'-11'10'0,"13"15"-2"16,9-4 7-1,0 0-14-15,0 0 0 16,0 0 2-16,0 0 1 16,0 0-5-16,9-4 1 15,4 4 1-15,5 0 1 0,4 4-1 16,4-1 1-16,5 5-2 16,9 4 0-16,-4-4 0 15,-1 4 0-15,0 0 0 16,1-4 0-16,-9-1 0 15,-1-3 1-15,1-4 0 16,-1-4 0-16,1 8-1 0,-5-8 1 16,0 4 0-16,0 0 0 15,-4 0 0-15,0 0 0 16,-5 0 0-16,0 0 0 0,-4 4-2 16,-4-4 1-16,-1 4-5 15,-4 4 0-15,0 0-5 16,-4 4 1-16</inkml:trace>
          <inkml:trace contextRef="#ctx0" brushRef="#br1" timeOffset="96806.2764">4555 3598 16 0,'13'0'8'0,"-4"0"-1"0,-9 0 8 0,5-8-13 15,-5 8 1-15,0 0 2 16,4-8 0-16,-4 0-6 15,0 8 0-15,0 0 4 16,0 0 1-16,0 0-2 0,0 0 0 16,0 0-2-16,0 4 1 15,0 4-1-15,-4 8 1 16,4-4-1-16,0-1 1 0,-5 5-1 16,1 16 0-16,-1-1 0 15,1 9 1-15,0-9-1 16,-1 12 0-16,1 5 0 31,-1 3 0-31,1 0 0 16,-1-4 1-16,1 4-1 15,-5 1 1-15,5-9-1 0,-1 0 1 16,1-19-1-16,-1 0 1 16,1-1-1-16,0-3 1 15,-1-4-1-15,5-1 1 0,0-3-1 16,0-4 1-16,0 0 0 15,0-4 0-15,0-4 0 16,0 0 0-16,5 4-1 16,-1-4 1-16,0-8-3 15,5-4 0-15,9-8-9 0,4-11 1 16</inkml:trace>
          <inkml:trace contextRef="#ctx0" brushRef="#br1" timeOffset="98428.8784">4458 3208 24 0,'-14'-8'12'0,"6"-8"-3"16,8 12 13-16,0 0-21 16,0-3 1-16,0-1 0 15,0 4 1-15,0-4-5 16,8 4 1-16,1 0 1 15,5 0 1-15,-1 0-1 16,9 4 0-16,5 0-1 16,-1 4 0-16,5 0 1 0,5 0 0 15,-1 0 0-15,1 0 0 16,-10 4 0-16,-4 0 0 16,0-4 0-16,-4-1 0 15,0 1 0-15,8 0 0 16,-3 0 0-16,-6 0 1 15,1-4-1-15,0 0 1 16,-1 4-1-16,-3-4 1 16,-1 0 0-16,-4 0 0 15,0 4 0-15,-5 0 0 16,-4-4-3-16,5 4 0 0,-5-4-8 16,8-8 1-16</inkml:trace>
          <inkml:trace contextRef="#ctx0" brushRef="#br1" timeOffset="98826.5317">4972 2964 28 0,'-23'20'14'0,"19"-32"-14"15,4 12 18-15,0 0-18 16,0 0 0-16,0 0 0 31,9-4 1-31,4 4-1 0,5 4 0 16,0 4 0-16,4 3 0 15,4 5 1-15,10 4 0 16,-5 3-1-16,4 1 1 16,1 4 0-16,-1-5 0 0,-4 5-1 15,0-1 1-15,-9 9-1 16,-8-5 1-16,-1 5 0 15,-9-1 0-15,-8-7 0 16,-5 3 1-16,-9-3-1 0,-4-1 1 16,4-7-1-16,1 8 0 15,3-9 0-15,1-3 0 16,4-4-2-16,5 0 0 16,4-4-5-16,13 0 1 15,18-1-5-15,0-3 0 16</inkml:trace>
          <inkml:trace contextRef="#ctx0" brushRef="#br1" timeOffset="99409.3182">5920 3846 31 0,'-9'0'15'0,"22"-4"-19"0,-4 4 25 0,0 0-20 31,4 0 1-31,0-4 0 16,5 4 0-16,0 0-3 15,0-4 1-15,4 0 1 16,4 0 1-16,-4 0-2 0,1 4 1 15,-6-4 0-15,-3 4 0 16,-6-4-1-16,1 4 1 16,0 0-1-16,0 0 1 15,-5 0-3-15,1 4 0 16,-5 0-8-16,4 0 1 16</inkml:trace>
          <inkml:trace contextRef="#ctx0" brushRef="#br1" timeOffset="99691.7987">6013 4023 29 0,'-5'8'14'0,"23"-20"-11"0,-14 4 20 15,1 8-22-15,4-8 0 16,0 8 1-16,13-3 0 0,-9 3-3 15,0 0 1-15,5 0 1 32,-5 0 0-32,1 3-1 15,-1-3 1-15,-4-3 0 0,0 3 0 16,-5-4 0-16,0 4 0 16,1 4-2-16,-5-4 0 15,4 0-9-15,5-8 1 0</inkml:trace>
          <inkml:trace contextRef="#ctx0" brushRef="#br1" timeOffset="107071.8312">7559 3885 18 0,'-13'-4'9'0,"8"-7"-3"0,5 11 9 15,-4 0-13-15,4 0 0 0,-5 0 3 16,1 0 0-16,-1 0-6 15,1 0 1-15,0 0 4 16,4 0 0-16,0 0-1 16,0 4 0-16,0-1-2 15,4 1 1-15,0 4-1 16,5 0 0-16,0 0 0 0,0-8 0 16,0-4-1-16,-5 8 1 15,1 4-1-15,4-8 1 16,-1 0-1-16,1 0 1 15,5 8-1 1,-6-4 1-16,6 0-1 16,-1-8 1-16,0 4-1 15,1 0 0-15,-1 0 0 16,0 0 1-16,0 0-1 16,1-8 0-16,-5 8 0 15,4-4 0-15,0 4 0 16,1 0 1-16,-1 0-1 15,-4 0 0-15,4 0 0 16,0-4 1-16,1 0-1 16,-1 4 0-16,0 0 0 0,0 0 0 15,1 0 0-15,-1 0 1 0,0 0-1 16,1 0 0-16,-6 4-1 16,1 0 1-16,0 0 0 15,4-4 1-15,-8 4-1 16,-1-8 1-16,-4 4-1 0,0 0 0 15,0 0 1-15,0 0 0 16,0 0-1-16,0 0 1 31,-4 0-1-31,-1 0 1 16,1 4-1-16,-9-8 1 0,4 4-1 16,-4-4 1-16,-1 4-1 15,1 0 0-15,0 0 0 16,-5 0 0-16,0 0 0 15,1 0 1-15,-6 4-1 16,6-4 0-16,-1 0 0 0,0 0 0 16,1 0 0-16,-1 0 0 15,0 0 0-15,0 0 0 16,5 8 0-16,0-8 0 16,-1 4 0-16,1-4 0 0,4 4 0 15,0-8 0-15,1 8 0 16,-1-4 0-16,4 0 0 31,1-4 0-31,4 0 0 16,0 0 0-16,-5 8 0 15,1-8 0-15,4 4-1 16,0 0 1-16,-4-8-1 16,4 8 1-16,-5 0-1 0,5 0 1 15,-4 0 0-15,4 0 0 0,0 0-1 16,0 0 1-16,0 0 0 15,0 4 0-15,0-4 0 16,0 0 0-16,4 4-1 16,-4-12 1-16,0 8 0 15,5 4 1-15,3-4-2 16,1-4 1-16,5 0 0 16,3 4 0-16,5 0 0 0,1 0 0 31,16 0 0-31,-3-4 0 0,-1 4 0 15,1 4 0-15,-5-4 0 16,-5 0 0-16,1 8 0 31,-5 0 0-31,0-4-1 16,5 0 1-16,-5-4 0 16,0 0 1-16,0 0-1 15,-4 4 0-15,0-4 0 16,-5 3 1-16,-4 1-1 15,0-4 0-15,0 0 0 0,0 4 1 16,-5 0-1-16,-4-4 0 16,9 0 0-16,-9 0 1 0,0 0 0 15,0 0 0-15,0 0-3 16,0-8 1-16,0 1-9 16,0 7 1-16,18-8-3 15,-5 4 0-15</inkml:trace>
          <inkml:trace contextRef="#ctx0" brushRef="#br1" timeOffset="165475.2696">8954 3125 16 0,'-8'0'8'0,"12"4"-3"0,-4-4 8 15,0 0-11-15,0-8 0 16,0 8 3-16,-4-8 1 16,-1 5-6-16,1-1 0 15,-1 0 4-15,-4 4 1 16,5 0-2-16,-5 0 1 31,5 0-2-31,-1 0 1 0,1 0-1 16,4 0 0-16,0 0-1 15,4 4 0-15,1 0 0 16,4-4 0-16,-1 3 0 16,1 1 0-16,0 0-1 15,-9-4 1-15,0 0 0 0,0 0 0 16,9 0-1-16,0 0 1 31,9-4 0-31,-5 0 0 0,0 1-1 16,0 3 1-16,1 0-1 15,-1 0 1-15,0 0 0 16,1 0 1-16,-1 0-1 31,0 0 0-31,0 3 0 16,1 1 0-16,-1-4 0 16,0 0 1-16,1 0-2 0,-1 4 0 15,5 0 0-15,-1 0 1 0,5 0-1 16,-4 0 0-16,-4-4 0 15,3 0 1-15,-3 4-1 16,-1 0 0-16,0-4 0 16,0 0 1-16,5 0-1 0,0 0 0 15,0 0 0-15,4 0 1 16,0 0-2-16,-4 0 1 16,4 0 0-16,0 0 0 15,-4 4 0-15,-1 0 0 16,1 0 0-16,-5-4 1 15,1 0-1-15,-1 0 0 0,0 0 0 16,0 0 0-16,-4 0 0 16,-4 0 0-16,4 0 0 15,0 0 0-15,-1 0 0 16,1 0 0-16,0 0 0 31,0 0 0-31,4 0 0 16,1 0 0-16,-1 0 0 15,0 0 1-15,5 0-1 16,0 0 0-16,-1 4 0 0,1 0 0 0,0 0-1 16,-1 0 1-16,6-1 0 15,-6 1 1-15,1 0-1 32,0-4 0-32,-1 0-1 15,1 4 1-15,0-4 0 0,0 0 1 16,-1 0-1-16,1 0 0 15,0 4 0-15,-5-4 0 16,5 0 0-16,0 0 1 0,-5 0-1 16,5 0 0-16,-1 0 0 15,1 0 0-15,0 0 0 16,-5-4 0-16,0 4 0 16,1 0 1-16,-6-4-4 15,1 4 0-15,-9 0-6 16,0 0 0-16,0 8-5 0,-9-4 0 15</inkml:trace>
          <inkml:trace contextRef="#ctx0" brushRef="#br1" timeOffset="178214.2723">11679 3755 20 0,'0'0'10'0,"-13"4"-4"0,13-4 11 16,0 0-14-16,0 0 1 0,4-4 1 15,5-3 0-15,0-1-6 16,0-4 0-16,0 0 4 16,-5 0 1-16,5 0-2 15,0-15 1-15,8 3-2 16,1-3 1-16,4-9-1 16,0 1 1-16,5-1-2 0,0-3 1 15,-1 3-1-15,1-7 1 16,-5 4-1-16,0 11 0 31,0 9 0-31,-4-1 0 0,-5 8 0 16,-4 0 0-16,0 4 0 15,0 0 0-15,-5 1 0 16,1-1 0-16,-5 8 0 16,0 0 1-16,0 0-1 15,0 0 1-15,0 8-1 16,0 3 1-16,0 5-1 0,-5 4 1 15,5 7-1-15,0 1 0 16,0 7 0-16,0 1 0 16,0 7-1-16,0 0 1 0,0-7 0 15,0 3 0-15,0 1 0 16,0-5 1-16,0 4-1 16,0-7 1-16,0 0-1 15,0-9 1-15,0-3 0 16,0 0 1-16,0-5-1 15,-4-3 1-15,-1 0-1 16,1 0 1-16,-5-4-1 0,0-1 0 16,0 1-1-16,-4-4 0 15,0 4 0-15,0-4 1 16,-5 0-1-16,-4-4 0 16,-1-4 0-16,1 0 1 31,0 0-1-31,0 0 1 15,4 0-1-15,1 0 0 0,-1 0 0 16,5-3 0-16,4-1 0 16,0 4 0-16,0 0 0 15,-4-4 0-15,4 4 0 16,0 0 0-16,5-4-1 16,4 4 1-16,-5 0-3 15,10-4 1-15,-5 1-5 16,0-1 1-16,4-4-7 15,9 8 0-15</inkml:trace>
          <inkml:trace contextRef="#ctx0" brushRef="#br1" timeOffset="179013.8929">12423 3598 23 0,'0'4'11'0,"0"-28"-8"15,0 24 10-15,0 0-12 16,0 0 0-16,0 0 3 15,0 8 1 1,0 4-5-16,0-4 1 16,0 7 3-16,0 9 1 0,0 15-1 15,5 5 0-15,-5-9-1 16,4 16 1-16,1 1-2 16,-1 3 1-16,0 0 0 15,-4-4 0-15,0 0-1 16,0-3 1-16,0-5-1 15,-4-4 1-15,4-7-2 0,-4-5 1 16,4-7-1-16,0-4 1 16,0-4-1-16,0-8 1 15,0-4-1-15,0-8 1 0,0-4-1 16,0-8 0-16,0-7 0 16,-5-9 0-16,1 1-1 15,-1-17 1-15,1 13-1 16,-1-12 0-16,5 4 0 15,0-12 1-15,0 3-1 16,5 1 0 0,4-8-1-16,0 8 1 15,4-4 0-15,0 8 0 16,0 4-1-16,1 3 1 16,-1 9 0-16,5 3 0 15,-1 13-1-15,6 3 0 0,-1 12 0 16,0 4 1-16,0 4-1 15,0 8 1-15,-4 4 0 16,-5 3 0-16,-4 5 0 16,-9-1 0-16,-4 9 0 15,-5-4 1-15,-5-9-1 0,-3 1 1 16,-1 0-1-16,-9-1 1 16,1-3 0-16,-5 0 0 15,4 0-1-15,5-9 1 16,4-3-1-16,5-4 0 15,0-4-4 1,4 0 0-16,5 1-4 16,-1-5 0-16,5-12-8 15,5 4 0-15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08:07.67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96D6668-9E8C-4C30-878A-AE1EB42EF3B8}" emma:medium="tactile" emma:mode="ink">
          <msink:context xmlns:msink="http://schemas.microsoft.com/ink/2010/main" type="inkDrawing" rotatedBoundingBox="2238,7066 3367,6436 3403,6502 2274,7132" semanticType="callout" shapeName="Other">
            <msink:sourceLink direction="with" ref="{69D8ED87-3740-4706-82D3-51A57A3FAFC9}"/>
            <msink:sourceLink direction="with" ref="{E7084311-7C75-41E9-8AC2-C9314C1023DC}"/>
          </msink:context>
        </emma:interpretation>
      </emma:emma>
    </inkml:annotationXML>
    <inkml:trace contextRef="#ctx0" brushRef="#br0">-90-2658 15 0,'0'-4'7'0,"18"-20"-8"0,-9 16 8 16,4 0-7-16,5-3 1 15,-1-5 0-15,6 4 0 16,3-8-2-16,1 5 1 0,8-5 0 31,5 0 1-31,4-3-1 16,1-5 0-16,3-3 1 15,-8-1 0-15,0-7 0 16,4 3 0-16,10 9 0 16,-1-1 0-16,4 1-1 0,1-1 1 15,-5 0-1-15,-4 5 1 16,0 3-1-16,-5 0 0 16,0 5 0-16,-4-1 0 15,-5 4 0-15,-4 0 0 16,-8 4-3-16,-1 1 0 0,-5 3-2 15,1 4 1-15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08:08.24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54B11FA-00E5-4B8D-884A-EBD00CB13180}" emma:medium="tactile" emma:mode="ink">
          <msink:context xmlns:msink="http://schemas.microsoft.com/ink/2010/main" type="inkDrawing" rotatedBoundingBox="2261,8075 3242,7498 3268,7543 2288,8120" semanticType="callout" shapeName="Other">
            <msink:sourceLink direction="with" ref="{69D8ED87-3740-4706-82D3-51A57A3FAFC9}"/>
            <msink:sourceLink direction="with" ref="{E7084311-7C75-41E9-8AC2-C9314C1023DC}"/>
          </msink:context>
        </emma:interpretation>
      </emma:emma>
    </inkml:annotationXML>
    <inkml:trace contextRef="#ctx0" brushRef="#br0">-72-1662 17 0,'-5'-43'8'0,"32"31"-10"0,-14 4 15 0,9-8-13 16,5-3 0-16,8-5 0 15,10-4 1-15,3-7-2 16,10 11 1-16,0-3 0 15,-1-9 0-15,1-3 0 16,4 4 1-16,9-1-1 16,-9 1 0-16,0-1 0 15,-5 1 0-15,1 3-2 16,-5-3 1-16,0 7-4 16,-8 9 1-16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08:08.83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ED5DA5D-C3E9-487A-8020-9F99607E68A7}" emma:medium="tactile" emma:mode="ink">
          <msink:context xmlns:msink="http://schemas.microsoft.com/ink/2010/main" type="inkDrawing" rotatedBoundingBox="2275,9120 3311,8478 3347,8537 2311,9179" semanticType="callout" shapeName="Other">
            <msink:sourceLink direction="with" ref="{69D8ED87-3740-4706-82D3-51A57A3FAFC9}"/>
            <msink:sourceLink direction="with" ref="{E7084311-7C75-41E9-8AC2-C9314C1023DC}"/>
          </msink:context>
        </emma:interpretation>
      </emma:emma>
    </inkml:annotationXML>
    <inkml:trace contextRef="#ctx0" brushRef="#br0">-41-607 20 0,'-22'-19'10'0,"22"-1"-12"0,4 16 17 16,5-4-15-16,4 0 0 15,5-7 0-15,9-1 0 16,4-8 0 0,13 1 0-16,9-5 0 15,5-7 0-15,-1-9 0 16,-4 5 0-16,5 0 0 0,4-5 0 15,13 1 0-15,-4-4 0 16,0-1 0-16,4 17 0 16,1-1-1-16,-10 5 0 0,1-5-5 15,-14 5 1-15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11:23.72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318440C-FF15-48EC-915B-67A52B7EEBA0}" emma:medium="tactile" emma:mode="ink">
          <msink:context xmlns:msink="http://schemas.microsoft.com/ink/2010/main" type="writingRegion" rotatedBoundingBox="13760,10825 17218,10930 17141,13461 13683,13357"/>
        </emma:interpretation>
      </emma:emma>
    </inkml:annotationXML>
    <inkml:traceGroup>
      <inkml:annotationXML>
        <emma:emma xmlns:emma="http://www.w3.org/2003/04/emma" version="1.0">
          <emma:interpretation id="{B86B6834-A9AC-4D59-BE05-F010B7D131A4}" emma:medium="tactile" emma:mode="ink">
            <msink:context xmlns:msink="http://schemas.microsoft.com/ink/2010/main" type="paragraph" rotatedBoundingBox="13718,10829 15384,10829 15384,12385 13718,123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B213C8-7CC6-4F1D-8AA1-E90DA337F111}" emma:medium="tactile" emma:mode="ink">
              <msink:context xmlns:msink="http://schemas.microsoft.com/ink/2010/main" type="inkBullet" rotatedBoundingBox="13870,10821 15463,12180 14698,13076 13106,11717"/>
            </emma:interpretation>
            <emma:one-of disjunction-type="recognition" id="oneOf0">
              <emma:interpretation id="interp0" emma:lang="en-US" emma:confidence="0">
                <emma:literal>L</emma:literal>
              </emma:interpretation>
              <emma:interpretation id="interp1" emma:lang="en-US" emma:confidence="0">
                <emma:literal>z</emma:literal>
              </emma:interpretation>
              <emma:interpretation id="interp2" emma:lang="en-US" emma:confidence="0">
                <emma:literal>2</emma:literal>
              </emma:interpretation>
              <emma:interpretation id="interp3" emma:lang="en-US" emma:confidence="0">
                <emma:literal>U</emma:literal>
              </emma:interpretation>
              <emma:interpretation id="interp4" emma:lang="en-US" emma:confidence="0">
                <emma:literal>Z</emma:literal>
              </emma:interpretation>
            </emma:one-of>
          </emma:emma>
        </inkml:annotationXML>
        <inkml:trace contextRef="#ctx0" brushRef="#br0">150 16 17 0,'-4'4'8'0,"8"-12"-1"16,-4 8 6-16,0-8-11 15,0 8 0-15,0 0 3 16,0 0 1-1,0-8-6-15,0 8 0 16,0 0 4-16,0 0 1 0,-4-4-1 16,4 4 0-16,0 0-2 15,0 0 1-15,0 0-1 16,0 0 1-16,0 4-2 16,0 0 0-16,4 0 0 15,1 0 1-15,4-4-2 16,-5 0 1-16,5 4-1 15,0 4 1-15,4 0-1 0,0 4 1 16,5 0-1-16,0 3 1 16,4 5 0-16,0 4 0 15,0-5-1-15,0-3 0 16,1 4 0-16,-1-5 1 16,0 5-1-1,4 0 1-15,-3 0-1 16,-6-1 1-16,1 1-1 15,0 4 1-15,-5-1-1 16,0 1 1-16,1-5-1 16,-5 1 1-16,-1-4-1 0,1-4 0 15,0-4 0-15,-4-1 1 16,-5 1-1-16,4 0 1 16,-4-4-1-16,0 4 1 15,0-4-1-15,0 0 1 0,0 4-1 16,-4 4 0-16,-1-5 0 15,1 1 1-15,-1 0-1 16,1 0 1-16,-1 0-1 16,1 0 0-16,0 0 0 15,-1 4 0-15,1-1 0 16,-1 1 0-16,-4 4 0 16,1 0 0-16,-1-1 0 15,-5 5 1-15,1 0-1 0,0-12 0 16,0 4 0-16,-1 7 0 15,1 5 0-15,0 3 0 16,-5 1 0-16,0 0 0 16,0 3 0-16,1 4 0 15,-1-3 0-15,-4-1 0 16,0 1 0-16,0-4 0 16,4-1 0-16,0 1 0 15,5-9-1-15,0 1 1 16,-1 4 0-16,1-1 0 0,-5 1 0 15,1 0 1-15,-1-1-2 16,0 1 1-16,0-4 0 16,5-1 0-16,0-3 0 15,-1 0 0-15,1-1 0 16,4 1 0-16,5-4 0 16,-5 0 0-16,5-4-1 15,-1 4 1-15,5-9-1 16,-4 5 1-16,4-4 0 15,4 0 0-15,-4 0 0 16,5-4 0-16,-1 4 0 16,0 0 0-16,-4-4-1 15,5 0 1-15,4 0 0 16,0 0 0-16,4 0-1 16,0 4 1-16,5-8 0 15,-5 0 0-15,-4 8 0 16,0-8 0-16,4 4-1 0,1 0 1 15,-1 0 0-15,0 0 0 16,5 0 0-16,0-4 0 16,4 0 0-16,0 4 0 15,0-4 0-15,0 4 0 16,0 0 0-16,0 0 0 16,5 0 0-16,0 4 0 15,-1-4 0-15,1 4 0 16,-5-4 0-16,0 4 0 15,5-4 0-15,-1 4 0 0,1-4 0 16,-1 0 0-16,1 0 0 16,0 0 0-16,4 0 0 15,0 0 1-15,-5 0-2 16,-4 0 1-16,-4-4 0 16,-5 4 0-16,5 4-1 15,-5-4 1-15,5 0 0 16,-5 0 0-16,5 0 0 15,0 0 1-15,0 4-1 16,4 0 0-16,0-4 0 16,0 4 1-16,0-4-2 15,0 4 1-15,0 0 0 0,5 0 0 32,-5-4 0-32,5 4 1 15,-5 0-2-15,0 3 1 16,0 1 0-16,0 0 1 0,1-4-1 15,-1 0 0-15,0 4 0 16,0 4 0-16,0-8 0 16,0 11 1-16,0-7-1 15,1 0 0-15,-1-4 0 16,-5 0 0-16,1-4 0 0,0 0 0 16,0 4-1-16,-5 0 1 15,-4-4 0-15,0-4 1 16,-1 4-1-16,1 0 0 15,0-4 0-15,0 8 0 16,0-4 0-16,0 0 0 16,0-4 0-16,-5 0 0 15,5 0 0-15,0-4 1 0,0 0-1 16,-5 4 0-16,1-3 0 16,-1-1 1-16,0 4-1 31,1 4 0-31,-1-4 0 15,1-8 0-15,-5 12 0 16,4-4 1-16,-4 4-1 0,5-8 0 16,-1 0 0-16,0 0 1 15,1 1-1-15,-5-1 0 16,0 0 0-16,0-4 1 16,0 0-1-16,0 0 0 15,0 1-1-15,0-1 1 16,0 0 0-16,0 0 0 15,0 0-2-15,0 4 1 16,0 1-3-16,0-1 0 0,0 8-6 0,0 0 1 16,9 4-5-16,0 0 0 15</inkml:trace>
      </inkml:traceGroup>
    </inkml:traceGroup>
    <inkml:traceGroup>
      <inkml:annotationXML>
        <emma:emma xmlns:emma="http://www.w3.org/2003/04/emma" version="1.0">
          <emma:interpretation id="{5ED9E329-CEEF-4D67-BAB0-81AACF36E649}" emma:medium="tactile" emma:mode="ink">
            <msink:context xmlns:msink="http://schemas.microsoft.com/ink/2010/main" type="paragraph" rotatedBoundingBox="13755,12665 17162,12767 17141,13461 13734,13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7ADEA3-81BD-4270-88E1-667984CE9455}" emma:medium="tactile" emma:mode="ink">
              <msink:context xmlns:msink="http://schemas.microsoft.com/ink/2010/main" type="line" rotatedBoundingBox="13755,12665 17162,12767 17141,13461 13734,13358"/>
            </emma:interpretation>
          </emma:emma>
        </inkml:annotationXML>
        <inkml:traceGroup>
          <inkml:annotationXML>
            <emma:emma xmlns:emma="http://www.w3.org/2003/04/emma" version="1.0">
              <emma:interpretation id="{7A6AAECD-5968-4AAB-AEC4-30D5116A2FC3}" emma:medium="tactile" emma:mode="ink">
                <msink:context xmlns:msink="http://schemas.microsoft.com/ink/2010/main" type="inkWord" rotatedBoundingBox="13755,12665 17162,12767 17141,13461 13734,13358"/>
              </emma:interpretation>
              <emma:one-of disjunction-type="recognition" id="oneOf1">
                <emma:interpretation id="interp5" emma:lang="en-US" emma:confidence="1">
                  <emma:literal>Collisions</emma:literal>
                </emma:interpretation>
                <emma:interpretation id="interp6" emma:lang="en-US" emma:confidence="0">
                  <emma:literal>Collision)</emma:literal>
                </emma:interpretation>
                <emma:interpretation id="interp7" emma:lang="en-US" emma:confidence="0">
                  <emma:literal>Collision]</emma:literal>
                </emma:interpretation>
                <emma:interpretation id="interp8" emma:lang="en-US" emma:confidence="0">
                  <emma:literal>collisions</emma:literal>
                </emma:interpretation>
                <emma:interpretation id="interp9" emma:lang="en-US" emma:confidence="0">
                  <emma:literal>collision)</emma:literal>
                </emma:interpretation>
              </emma:one-of>
            </emma:emma>
          </inkml:annotationXML>
          <inkml:trace contextRef="#ctx0" brushRef="#br0" timeOffset="2321.8492">939 1875 23 0,'-4'-4'11'0,"-1"-12"-7"0,5 16 11 0,0 0-13 15,-4 4 0-15,-1 0 2 16,1 8 0-16,-1 7-5 16,-3 13 1-16,-1 3 3 15,0-3 1-15,4 3-1 16,1 21 0-16,0-5-1 15,4 4 1-15,0 0 0 16,0 0 0 0,0-12-1-16,0 5 1 15,8-9-1-15,1-11 1 16,5-9-1-16,-1-3 0 16,5 0-1-16,-1-4 1 0,5-12-3 15,1-4 0-15,-1-4-4 16,-5-4 1-16,6-4-9 15,-10 8 0-15</inkml:trace>
          <inkml:trace contextRef="#ctx0" brushRef="#br0" timeOffset="1280.2105">230 2123 19 0,'0'-16'9'0,"0"4"-6"16,0 4 10-16,0 1-11 15,0 3 1-15,-4-4 2 0,-1 0 1 16,1 4-7-16,-1 0 1 16,-3 0 4-16,-1 4 0 15,0 0-1-15,0 4 1 16,5 0-2-16,-5 4 0 15,-5 0 0-15,1 4 0 16,-5-5-1-16,5 5 1 16,0 4-1-16,0 0 1 15,-1 11-1-15,1 1 1 16,4-1-1-16,0 9 1 16,5-5-1-16,-1 1 1 0,1-1 0 15,4 5 0-15,4-13-1 16,5 5 1-16,0-8-1 15,0 3 0-15,4-7-1 16,5 0 1-16,-5-8-2 16,1-4 0-16,-1 0-4 15,5-4 1-15,-1-8-6 16,5 4 0-16,1-4-3 16,3 0 0-16</inkml:trace>
          <inkml:trace contextRef="#ctx0" brushRef="#br0" timeOffset="1683.832">438 2265 27 0,'-4'23'13'0,"-1"-7"-12"0,5-8 21 15,0 0-20-15,0 8 1 16,5-1 1-16,-1-3 1 16,5 0-6-16,0 4 1 15,0-8 3-15,4-1 0 16,1 1-1-16,-6-8 0 16,1-4-1-16,5 0 0 0,-1-7-1 15,5-1 1-15,-5-4 0 16,-4 0 0-16,-9 1-1 15,0 3 1-15,-5-4-1 16,-4 0 1-16,1 8-1 16,-6 0 1-16,5 1-1 31,-4 7 0-31,4 0-1 16,0 4 0-16,5-1-4 0,0-3 1 0,4 0-8 15,4 4 1-15</inkml:trace>
          <inkml:trace contextRef="#ctx0" brushRef="#br0" timeOffset="2704.492">1254 1902 22 0,'-9'16'11'0,"4"12"-4"15,5-17 8-15,-4 9-12 16,-1 12 1 0,1-9 1-16,-5 13 1 15,0 7-7-15,5 0 0 16,-1 5 5-16,1-5 1 15,-1 4-2-15,5 0 1 16,0 5 0-16,5-17 0 0,4-11-1 16,0-1 0-16,0-3-1 15,4-4 1-15,5-4-1 16,-1-5 1-16,1-3-2 0,9 4 0 16,-1 0-1-16,-4-12 1 15,0 0-5-15,1-4 0 16,-6-3-6-16,1-1 0 15,-5 8-5-15,1 8 1 16</inkml:trace>
          <inkml:trace contextRef="#ctx0" brushRef="#br0" timeOffset="3004.4208">1586 2339 36 0,'0'32'18'0,"-5"-1"-20"0,5-19 31 15,0 4-28-15,-4 4 1 16,4 3 0-16,0-3 0 15,0-8-3-15,0 0 1 16,4-4-1-16,1-5 0 0,-1-10-10 16,1-1 0-16</inkml:trace>
          <inkml:trace contextRef="#ctx0" brushRef="#br0" timeOffset="3145.0653">1635 2064 33 0,'-27'-12'16'0,"23"4"-19"16,4 8 20-16,0 0-19 15,0 0 0-15,0 0-3 16,0 0 0 0</inkml:trace>
          <inkml:trace contextRef="#ctx0" brushRef="#br0" timeOffset="3566.948">1918 2131 35 0,'-13'4'17'16,"4"-8"-15"-16,4 0 23 0,1 4-24 16,0 8 1-16,-1 0 0 15,1 11 1-15,4 5-4 16,4 0 1-16,1-5 2 16,3 5 1-16,1-4-2 15,0 7 1-15,0-3 0 16,0-5 0-16,0 1 0 15,-5 0 1-15,1-1-1 16,-5-3 0-16,-5-4 0 16,1 4 0-16,-1 0-1 15,-4-1 0-15,1 1-1 16,-1 0 1-16,0-4-2 16,0-1 1-16,0-7-4 15,5-4 0-15,4-11-5 16,4-1 0-16,5 0-5 15,4-4 0-15</inkml:trace>
          <inkml:trace contextRef="#ctx0" brushRef="#br0" timeOffset="3754.1902">2219 2312 36 0,'0'12'18'0,"5"23"-21"0,-5-23 30 15,0-4-27-15,0 0 1 16,0 4 0-16,0-1 0 0,0-7-3 16,0-4 0-1,4-8-8-15,1 1 1 16</inkml:trace>
          <inkml:trace contextRef="#ctx0" brushRef="#br0" timeOffset="3888.6974">2259 2072 31 0,'-13'-20'15'0,"4"20"-17"16,9 0 20-16,0 0-20 15,0 0 1-15,0 0-5 16,4-8 1-16,1 4 1 16,-1 4 0-16</inkml:trace>
          <inkml:trace contextRef="#ctx0" brushRef="#br0" timeOffset="4187.6257">2410 2410 27 0,'-5'36'13'0,"19"-1"-10"16,-10-27 22-16,5-4-22 16,4 0 0-16,1-8 2 15,3-4 0 1,1-4-7-16,4-3 1 15,-4-5 4-15,0 0 1 0,-5-7-2 16,-4-5 0-16,-9-3-2 16,-5 7 1-16,-4 5-1 15,-4 3 1-15,-5 0-1 16,1 12 0-16,-1 8-2 16,5 0 0-16,4 4-4 0,4-4 1 15,1 4-7-15,8 8 1 31</inkml:trace>
          <inkml:trace contextRef="#ctx0" brushRef="#br0" timeOffset="4590.2096">2862 2210 30 0,'0'11'15'0,"13"1"-11"0,-13 0 22 0,4 0-24 15,1 7 0-15,-1-11 2 16,1 4 1-16,-1 0-6 15,1 0 1-15,-1-4 2 16,0-4 1 0,5-4-1-16,0 0 0 15,4 0-1-15,1-4 0 16,-1 4-1-16,0 4 0 16,1 3 0-16,-1 1 1 0,-4 4-2 15,0 0 1-15,-1 0-3 16,-3-4 1-16,4 0-8 15,4-1 1-15,5 1-3 16,-1-4 0-16</inkml:trace>
          <inkml:trace contextRef="#ctx0" brushRef="#br0" timeOffset="4885.2429">3336 2131 38 0,'-9'8'19'0,"9"-24"-23"15,0 16 36-15,0 12-29 16,0 3 0-16,4 5 2 16,1 4 1-16,4-1-7 31,-1 5 0-31,10 7 5 16,0-3 1-16,0-1-2 0,-5 5 1 15,-4-13-1-15,-9 1 0 16,0 0 0-16,-5-5 0 15,-4 1-1-15,-4-4 0 0,0-8-1 16,0-4 0-16,-1 0-6 16,5-4 1-16,1 0-6 15,-1 0 0-15,4 4-7 16,-4-4 0-16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01:20.8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AD72DC5-D51E-4BE7-8481-BF0B5FC36B09}" emma:medium="tactile" emma:mode="ink">
          <msink:context xmlns:msink="http://schemas.microsoft.com/ink/2010/main" type="writingRegion" rotatedBoundingBox="17114,14216 22589,12943 22983,14640 17508,15913"/>
        </emma:interpretation>
      </emma:emma>
    </inkml:annotationXML>
    <inkml:traceGroup>
      <inkml:annotationXML>
        <emma:emma xmlns:emma="http://www.w3.org/2003/04/emma" version="1.0">
          <emma:interpretation id="{EA9E56D0-C7C2-4502-AD3B-54F021B541CA}" emma:medium="tactile" emma:mode="ink">
            <msink:context xmlns:msink="http://schemas.microsoft.com/ink/2010/main" type="paragraph" rotatedBoundingBox="17114,14216 22589,12943 22983,14640 17508,159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AD47A7-CD71-49AF-83F4-D5B414D454BD}" emma:medium="tactile" emma:mode="ink">
              <msink:context xmlns:msink="http://schemas.microsoft.com/ink/2010/main" type="line" rotatedBoundingBox="17114,14216 22589,12943 22983,14640 17508,15913"/>
            </emma:interpretation>
          </emma:emma>
        </inkml:annotationXML>
        <inkml:traceGroup>
          <inkml:annotationXML>
            <emma:emma xmlns:emma="http://www.w3.org/2003/04/emma" version="1.0">
              <emma:interpretation id="{DF8EF245-15AB-4A06-AA64-CE2BB5147A06}" emma:medium="tactile" emma:mode="ink">
                <msink:context xmlns:msink="http://schemas.microsoft.com/ink/2010/main" type="inkWord" rotatedBoundingBox="17114,14216 22589,12943 22983,14640 17508,15913"/>
              </emma:interpretation>
              <emma:one-of disjunction-type="recognition" id="oneOf0">
                <emma:interpretation id="interp0" emma:lang="en-US" emma:confidence="0">
                  <emma:literal>ornerier☹"</emma:literal>
                </emma:interpretation>
                <emma:interpretation id="interp1" emma:lang="en-US" emma:confidence="0">
                  <emma:literal>ornerier!"</emma:literal>
                </emma:interpretation>
                <emma:interpretation id="interp2" emma:lang="en-US" emma:confidence="0">
                  <emma:literal>ornerier's"</emma:literal>
                </emma:interpretation>
                <emma:interpretation id="interp3" emma:lang="en-US" emma:confidence="0">
                  <emma:literal>ornerier:"</emma:literal>
                </emma:interpretation>
                <emma:interpretation id="interp4" emma:lang="en-US" emma:confidence="0">
                  <emma:literal>ornerier's",</emma:literal>
                </emma:interpretation>
              </emma:one-of>
            </emma:emma>
          </inkml:annotationXML>
          <inkml:trace contextRef="#ctx0" brushRef="#br0">11052 8050 20 0,'0'-4'10'0,"0"0"-5"0,0 4 10 0,0 0-15 15,-4 4 1 1,0-4 1-16,-5 8 1 16,1 14-3-16,-5 8 1 0,1 7 1 15,3 8 1-15,-3 4-1 16,-5-1 1-16,0 5-2 16,0 3 1-16,5 3-1 15,3-6 0-15,9-5 0 16,9-3 0-16,-1 0 0 15,1 0 0-15,-1-19 0 16,5-11 1-16,8-8-1 16,4-10 1-16,0-5-1 15,4-7 1-15,5-7-1 16,0-8 0-16,-1-11-1 16,1 3 1-16,0-6-2 15,-1-12 1-15,1-1-1 16,-5-2 0-16,5 3 0 15,-9 7 1-15,-8 12-1 16,-5 3 0-16,-3 8 0 0,-1 7 1 16,-4 8-1-16,-4 0 1 15,0 15-1-15,-4 3 1 16,0 8-1-16,-4 4 1 16,-1 3-1-16,1 8 1 15,-5 4 0-15,5 7 0 16,-5-8 0-16,5 5 0 15,-5 3 0-15,1 7 1 16,3 1-1-16,1-8 1 0,-1-4-1 16,5-3 1-16,0-4 0 15,0-4 0-15,0-7-5 16,4-8 0-16,0 4-6 16,4 0 0-16</inkml:trace>
          <inkml:trace contextRef="#ctx0" brushRef="#br0" timeOffset="419.2974">11464 8823 27 0,'-4'-4'13'0,"21"4"-11"0,-9-3 18 15,5-5-20-15,3-3 1 16,6-4-1-16,-6-4 1 16,1 1-2-16,4-5 1 15,0 1 0-15,0-4 0 16,0 0 0-16,-4-1 1 16,-4 5-1-16,-5 3 1 15,-8 1-1-15,-4 6 1 16,-5 5-1-16,-3 3 1 15,-1 8-1-15,9 3 0 16,-9 5-1-16,1 3 1 0,-1 7 0 16,-4 0 0-16,5 5 0 15,-1-1 1-15,9 4 0 16,4 3 0-16,4 1 0 16,5-1 0-16,3-10 0 15,-3-1 1-15,3-7-3 16,1-4 1-16,4-7-9 15,4 0 0-15</inkml:trace>
          <inkml:trace contextRef="#ctx0" brushRef="#br0" timeOffset="886.626">11762 8846 34 0,'-4'-12'17'0,"21"-3"-20"15,-9 12 30-15,9-5-26 16,4 1 0-16,4-4 0 16,5-8 1-16,-1 11-3 15,1-3 1-15,3 4 1 16,-3-1 1-16,-5 1-6 16,0-1 1-16,-4-3-7 15,4 7 1-15</inkml:trace>
          <inkml:trace contextRef="#ctx0" brushRef="#br0" timeOffset="676.4789">11935 8509 27 0,'0'0'13'0,"0"4"-10"0,0 0 16 16,0 3-18-16,0 5 0 16,0 2 0-16,0 9 1 15,4 3-3-15,4-4 1 16,-3 8 0-16,-1 4 1 16,0 0-1-16,0-1 1 15,0 5 0-15,1-9 0 16,-5 5-6-16,0-8 1 15,0-3-5-15,0-1 1 16</inkml:trace>
          <inkml:trace contextRef="#ctx0" brushRef="#br0" timeOffset="2207.8254">12057 7669 21 0,'0'-8'10'0,"-13"1"-3"16,13 7 7-16,0 0-14 16,0 0 1-16,0 0 0 15,-4 0 0-15,-5 4-1 0,1 3 1 16,-5 8 1-16,-3 4 0 16,-1 11 0-16,0-15 1 15,-4 7-1-15,8 4 0 16,5 0-1-16,0 4 0 15,8-4 0-15,4 1 0 16,4-5-5-16,1-3 0 16,7-4-5-16,-3 0 0 15</inkml:trace>
          <inkml:trace contextRef="#ctx0" brushRef="#br0" timeOffset="1443.3862">12141 8700 29 0,'-5'0'14'0,"10"-4"-11"0,-1 4 23 16,4-4-25-16,9 4 1 15,4 0-1-15,-4 0 1 16,0 0-3-16,-1 0 0 15,5 0 1-15,1-3 1 16,3-1-11-16,0 8 1 16</inkml:trace>
          <inkml:trace contextRef="#ctx0" brushRef="#br0" timeOffset="1199.8497">12275 8476 25 0,'9'4'12'0,"-1"-27"-6"0,-8 23 14 16,4 0-19-16,-4 0 0 31,-4 4 1-31,0 7 1 15,4 8-4-15,-4 3 0 16,4 8 2-16,-5 0 1 16,1 0-1-16,-4 0 1 0,3 11-2 15,1-4 1-15,0-7 0 16,4 0 0-16,0 0-1 16,0-8 1-16,0-3-1 15,0-4 1-15,8-4 0 16,-8-4 0-16,5-3-2 15,3-11 1-15,5 3-6 16,-1-3 0-16,1 3-4 16,8 4 0-16</inkml:trace>
          <inkml:trace contextRef="#ctx0" brushRef="#br0" timeOffset="2568.4732">12153 7901 10 0,'9'-15'5'0,"24"-8"1"16,-24 16-1-16,3-1-5 16,1 1 1-16,-1-4-1 15,-3-1 0-15,-1 1 0 16,1 4 0-16,-5 3 0 15,0-4 1-15,-4 8 0 16,0 0 1-16,0 0 1 16,0 4 0-16,0 0 0 0,-4 0 1 15,4-1-1-15,0 5 1 16,0 3-2-16,0 0 1 16,0 1-1-16,0 2 1 15,0 1-1-15,0-3 0 16,4-1-1-16,0-7 1 15,5-1-3-15,3-6 1 16,1-1-9-16,4 0 1 16</inkml:trace>
          <inkml:trace contextRef="#ctx0" brushRef="#br0" timeOffset="2793.487">12288 7594 27 0,'-4'4'13'0,"-1"-4"-14"16,5 4 18-16,0-1-17 15,5-3 0-15,3 4-7 16,0 0 1-16,5 3 2 15,8 8 1-15</inkml:trace>
          <inkml:trace contextRef="#ctx0" brushRef="#br0" timeOffset="3061.9217">12645 7602 22 0,'12'33'11'0,"5"23"-13"0,-12-33 18 16,-5-5-15-16,0 9 0 0,-9 6 1 15,-4 5 1-15,-3-1-3 16,-10 0 0-16,-3-3 1 15,0-12 1-15,-1 1-8 16,13 3 0-16</inkml:trace>
          <inkml:trace contextRef="#ctx0" brushRef="#br0" timeOffset="3617.3152">13208 7919 24 0,'-8'-7'12'0,"-18"3"-10"15,22 4 15-15,-8 4-16 16,-9 7 1-16,0 4 1 16,-5 7 0-16,1 4-4 15,-4 16 1-15,8 6 1 16,4 4 1-16,0 4 0 15,-4 8 0-15,4-16-1 16,5 5 0-16,3-1-1 16,9 0 1-16,0-7 0 15,0-11 1-15,9-8-7 16,3-7 0-16,9-4-4 0,9-4 0 16</inkml:trace>
          <inkml:trace contextRef="#ctx0" brushRef="#br0" timeOffset="4067.6353">13443 8199 22 0,'-16'0'11'16,"7"-3"-7"-16,5 10 13 0,0 4-16 15,-5 4 1-15,5 4-1 16,-4 7 1-16,-1 8-3 16,1-4 1-16,4-1 1 15,-1 1 0-15,1 4-1 16,4-4 1-16,0-8 1 16,0-3 0-16,0-8 0 15,0-3 0-15,9-8 0 16,-5-8 1-16,4-3-1 15,1 3 0-15,3-6-1 16,1-9 1-16,4-3-1 16,0-4 0-16,-1 4-1 15,1-4 0-15,4 4 0 16,-4 0 0-16,0 3 0 16,0 5 0-16,4 3-1 0,0 0 0 15,0 4-6-15,4 7 1 16,0 8-5-16,4 3 1 15</inkml:trace>
          <inkml:trace contextRef="#ctx0" brushRef="#br0" timeOffset="4457.9118">13527 8741 23 0,'5'-11'11'0,"28"-4"-11"15,-29 7 16-15,5-3-16 16,-1-4 1-16,5 0 0 15,4-3 0-15,-1-1-2 16,1 4 1-16,-4 4 1 16,-5 0 0-16,-4 3 0 15,-4 8 0-15,-4 4 1 16,-4 7 0-16,4 4 0 16,-5 0 1-16,5 0-1 15,0 0 0-15,0 3 0 16,4 1 0-16,4-4-1 0,4-4 0 15,5-7-1-15,-1 0 1 16,5 0-6-16,0-8 1 16,0 4-5-16,4 4 0 15</inkml:trace>
          <inkml:trace contextRef="#ctx0" brushRef="#br0" timeOffset="5064.9117">13355 7882 29 0,'8'-4'14'0,"56"0"-13"0,-39 1 24 0,4 3-24 16,-4-4 1-16,9 0-1 16,8 0 1-16,4 1-3 15,5-1 0-15,-1 0 2 16,5 1 0-16,-13 3-4 15,-4 0 0-15,-9 0-6 16,-8 3 0-16</inkml:trace>
          <inkml:trace contextRef="#ctx0" brushRef="#br0" timeOffset="4670.8096">13758 8442 30 0,'0'0'15'0,"0"0"-20"15,0 4 24-15,0 0-23 16,5 3 1-16,-1-7-11 15,4 11 0-15</inkml:trace>
          <inkml:trace contextRef="#ctx0" brushRef="#br0" timeOffset="5780.9469">14448 7915 27 0,'4'12'13'0,"13"21"-11"0,-5-18 18 15,1 4-18-15,4 18 0 16,-1 19 1-16,-3 8 1 16,-9 7-5-16,-12 0 1 0,-13 11 3 15,-13 4 0-15,-8 0-1 16,0-4 1-16,-4-4-1 16,-9-14 0-16,5-4-2 15,-5-12 1-15,9-7-11 16,4 0 0-16</inkml:trace>
          <inkml:trace contextRef="#ctx0" brushRef="#br0" timeOffset="5351.1628">13977 7759 25 0,'8'7'12'0,"5"-3"-8"0,-5 0 15 16,5-1-19-16,4 1 1 16,4 0 0-16,0 3 1 15,-4 4-2-15,-5 1 0 16,-3 3 1-16,-5 0 1 15,-8-1 0-15,-5 5 0 16,-3-4-1-16,-5 0 0 0,0 4-3 16,4-4 0-16,1 0-7 15,3 3 1-15</inkml:trace>
          <inkml:trace contextRef="#ctx0" brushRef="#br0" timeOffset="-4234.3818">9502 9122 24 0,'-5'-30'12'0,"-20"15"-8"15,13 8 16-15,-1-1-18 16,-8-3 0-16,-4 4 0 16,-9 3 1-16,-4 4-4 15,-4 4 1-15,-4 7 1 16,0 4 1-16,4 0-1 15,12 0 0-15,5 11-1 16,8 7 1-16,5 1-1 16,-5 3 0-16,9 1 0 15,3-1 0-15,14 0 0 0,8-7 0 16,8-4 0-16,8-14 1 16,9-16 0-16,5-7 0 15,-1-15 0-15,-4-12 0 16,0-3 0-16,-4-15 0 15,-9-7-1-15,-8-12 1 16,-12 0 0-16,-14 8 0 16,-3 7-1-16,-13 12 1 15,-8 10-1-15,-9 8 0 0,-8 12 0 16,-1 10 0-16,5 8-2 16,4 11 1-16,9 16-10 15,8 2 1-15</inkml:trace>
          <inkml:trace contextRef="#ctx0" brushRef="#br0" timeOffset="-3766.8787">9724 9044 20 0,'-4'18'10'0,"-8"20"-6"0,7-31 6 16,1 4-9-16,0 8 1 15,0 3 0-15,0 8 1 16,4 0-4-16,0 0 1 16,0-8 3-16,0-3 0 15,0-8 0-15,0-3 1 16,0-8-1-16,0-11 0 16,0-8 0-16,4-4 0 0,0-3-1 15,0 8 0-15,5-5-1 16,3 1 0-16,5-1-1 15,8-3 1-15,0 8-1 16,5 3 0-16,3 0-2 16,-3 3 1-16,-1 1-6 15,-4 8 0-15,-4 6-4 16,-4 5 1-16</inkml:trace>
          <inkml:trace contextRef="#ctx0" brushRef="#br0" timeOffset="-3331.2479">9619 8853 29 0,'0'-15'14'0,"5"15"-12"0,-1-4 25 16,0 1-26-16,0 6 0 15,9-3 0-15,8-3 0 16,4-1-1-16,13 0 0 0,8-3 1 16,4-1 0-16,1-3-1 15,-5 4 1-15,0-1-1 16,-4-7 1-16,-4 11-1 15,-8 1 1-15,-9 3-1 16,-5-4 1-16,-3 4-1 16,-9 7 0-16,-4 8 0 15,0-3 0-15,-4-1 0 16,-4 0 0-16,3 0 0 16,-3 4 0-16,0 0 0 15,-1-4 0-15,5-3-3 16,-4 3 1-16,3 0-8 15,5 8 0-15</inkml:trace>
          <inkml:trace contextRef="#ctx0" brushRef="#br0" timeOffset="-2882.9463">9792 9630 22 0,'-5'0'11'0,"22"-19"-7"16,-8 8 11-16,3 4-14 15,5-5 1-15,4-3 0 16,4-3 0-16,5-5-3 16,-1-3 0-16,-4-4 2 15,1 12 1-15,-5-1-2 16,-5 4 1-16,-3 4 0 16,-5 3 0-16,-8 8 0 15,0 0 1-15,0 4-1 16,-4 7 0-16,0 4 0 15,0 0 0-15,0 4 0 16,-1 0 1-16,5 3-2 16,0-3 1-16,5-4 0 15,3-4 1-15,5 0-3 16,-1-4 1-16,5-7-10 0,4 0 1 16</inkml:trace>
          <inkml:trace contextRef="#ctx0" brushRef="#br0" timeOffset="-2686.8071">10136 9163 35 0,'-17'-11'17'0,"17"15"-14"0,0-4 24 0,-4 0-27 16,8 3 0-16,1 1-9 15,-1 0 1-15,8 11 2 16,-3-12 0-16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11:35.48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154F92F-FCD4-4F5F-9B88-B34859E87754}" emma:medium="tactile" emma:mode="ink">
          <msink:context xmlns:msink="http://schemas.microsoft.com/ink/2010/main" type="writingRegion" rotatedBoundingBox="17983,9851 20280,11862 19096,13215 16798,11204"/>
        </emma:interpretation>
      </emma:emma>
    </inkml:annotationXML>
    <inkml:traceGroup>
      <inkml:annotationXML>
        <emma:emma xmlns:emma="http://www.w3.org/2003/04/emma" version="1.0">
          <emma:interpretation id="{927FCE57-D8DF-4EF9-9B52-BFA883938B08}" emma:medium="tactile" emma:mode="ink">
            <msink:context xmlns:msink="http://schemas.microsoft.com/ink/2010/main" type="paragraph" rotatedBoundingBox="17983,9851 20280,11862 19096,13215 16798,11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B7AADB-F677-4BC0-933C-7087FFF12F7A}" emma:medium="tactile" emma:mode="ink">
              <msink:context xmlns:msink="http://schemas.microsoft.com/ink/2010/main" type="line" rotatedBoundingBox="17983,9851 20280,11862 19096,13215 16798,11204"/>
            </emma:interpretation>
          </emma:emma>
        </inkml:annotationXML>
        <inkml:traceGroup>
          <inkml:annotationXML>
            <emma:emma xmlns:emma="http://www.w3.org/2003/04/emma" version="1.0">
              <emma:interpretation id="{96B12043-798E-4EBC-A7F9-73C9CF75820D}" emma:medium="tactile" emma:mode="ink">
                <msink:context xmlns:msink="http://schemas.microsoft.com/ink/2010/main" type="inkWord" rotatedBoundingBox="17983,9851 20280,11862 19096,13215 16798,11204"/>
              </emma:interpretation>
              <emma:one-of disjunction-type="recognition" id="oneOf0">
                <emma:interpretation id="interp0" emma:lang="en-US" emma:confidence="0">
                  <emma:literal>"Ist</emma:literal>
                </emma:interpretation>
                <emma:interpretation id="interp1" emma:lang="en-US" emma:confidence="0">
                  <emma:literal>"lot</emma:literal>
                </emma:interpretation>
                <emma:interpretation id="interp2" emma:lang="en-US" emma:confidence="0">
                  <emma:literal>1st</emma:literal>
                </emma:interpretation>
                <emma:interpretation id="interp3" emma:lang="en-US" emma:confidence="0">
                  <emma:literal>test</emma:literal>
                </emma:interpretation>
                <emma:interpretation id="interp4" emma:lang="en-US" emma:confidence="0">
                  <emma:literal>"bt</emma:literal>
                </emma:interpretation>
              </emma:one-of>
            </emma:emma>
          </inkml:annotationXML>
          <inkml:trace contextRef="#ctx0" brushRef="#br0">12410 2995 31 0,'0'0'15'0,"-9"-8"-9"0,9 8 20 15,0-3-23-15,0 3 1 16,0-8 1-16,5 0 1 15,-5 8-7-15,0-8 0 16,4 8 4-16,5 0 1 16,4 0-2-16,5-8 0 15,4 8-1-15,5 0 1 16,-1 4-2-16,5 0 0 16,0 0 0-16,0 0 1 15,5-4-1-15,-5 0 1 16,-5 0-1-16,1 0 1 0,-5 0 0 15,-4 0 0-15,-5 0-1 16,-4 0 1-16,0 0-3 16,-5 0 1-16,-4 4-6 15,0 0 0-15,0 0-8 16,-4 7 1-16</inkml:trace>
          <inkml:trace contextRef="#ctx0" brushRef="#br0" timeOffset="343.7536">12849 2743 32 0,'-9'4'16'0,"31"-8"-15"15,-13 0 22-15,0 4-23 0,8 0 1 16,5 4 1-16,5 8 0 15,4 0-2-15,0 0 0 16,-9 7 1-16,0 1 1 16,1 4-1-16,-6-1 1 15,-3-3-1-15,-6 4 1 16,-3 11-1-16,-5 1 1 16,-5-1-1-16,5 0 1 15,-8 1 0-15,-1-12 0 16,-5-1-1-16,-3 1 1 0,3-1-1 15,-3-3 0-15,3 0-5 16,5-4 1-16,9-9-9 16,5 5 0-16</inkml:trace>
          <inkml:trace contextRef="#ctx0" brushRef="#br0" timeOffset="783.0854">13828 2928 34 0,'-5'-4'17'0,"-4"20"-18"0,5-16 22 16,-1 12-19-16,1 8 0 16,-5 11 2-16,-9 13 0 0,-4 15-5 15,5 11 1-15,-10 17 3 16,-8 4 1-16,-1 11-1 16,-4 0 0-16,5 24 0 15,-1-3 1 1,-21 38-2-1,8-15 1-15,9-28 0 16,9-8 0-16,5-15-2 16,8-17 1-1,0-15-1-15,5-7 0 16,0-17-5-16,4-12 1 0,4-7-6 16,1-4 1-16,4-8-7 15,13-4 0-15</inkml:trace>
          <inkml:trace contextRef="#ctx0" brushRef="#br0" timeOffset="1499.0256">13783 4637 34 0,'0'24'17'0,"9"-36"-16"0,-4 4 25 16,3-3-25-16,1-9 1 0,5-8 2 15,3-7 0 1,6-8-5-16,8-1 1 0,4-15 3 15,5 4 1-15,0 0-2 16,-5 0 1-16,-4 0-1 16,0 0 0-16,-4 11 0 15,-5 13 0-15,-4 3-1 16,-5 8 1-16,-4 5-1 16,4 3 1-16,-8 0-1 15,-1 0 0-15,-4 4 0 0,0 12 0 16,4 8-1-16,-4 0 1 15,5 16-1-15,4-1 1 16,-5 12-1-16,1 5 1 16,3-1-2-16,-3-4 1 31,-1 5 0-31,-4-1 1 0,5 4-1 16,-1 5 0-16,-4-5 0 15,0-8 0-15,0 8 0 16,-4-7 1-16,-5-5 0 15,-4-7 0-15,-1 3-1 16,1-3 1-16,0 3-1 16,-5-3 1-16,0-8-1 15,-4-1 1-15,0-7-1 16,0 4 1-16,0-8 0 16,-1-4 0-16,-3-4-1 15,4-8 1-15,0-8-1 16,4 0 0-16,5-3 0 15,4-1 0-15,0 4-2 16,9-3 0-16,0-1-5 0,9 4 1 16,4 0-6-16,5 1 0 15,4-1-4-15,4-4 0 16</inkml:trace>
          <inkml:trace contextRef="#ctx0" brushRef="#br0" timeOffset="1952.1555">14776 3732 30 0,'4'-16'15'0,"5"8"-14"15,-9 8 24-15,0 0-23 16,0 0 1-16,0 4 2 15,0 4 0-15,0 8-6 16,0 7 0-16,0 9 4 0,-4-5 1 16,-1 17-1-16,-4 11 0 15,-4 4 0-15,0 4 0 16,-5 4 0-16,-4-8 0 16,4 0 0-16,0 4 0 15,1-4-1-15,3-8 0 16,6 8-1-16,3-7 1 15,5-5-1-15,5-4 0 16,3-4 0-16,6-7 0 16,3-12 0-16,6-1 0 15,3-3 0-15,5-12 0 0,0-4-1 16,0-4 1-16,5-4-1 16,-5 0 1-16,0-3-2 15,-5-1 1-15,-8 0-6 16,0 4 0-16,-9-8-10 15,-5 12 1-15,5-7-1 16,-9-1 0-16</inkml:trace>
          <inkml:trace contextRef="#ctx0" brushRef="#br0" timeOffset="2311.535">14474 4248 33 0,'5'-12'16'0,"-1"-16"-14"0,-4 20 30 15,5 0-29-15,-1 5 1 16,9-5 3-16,5 4 1 15,4 0-9-15,9 0 0 16,5 4 5-16,4 4 1 16,0-4-2-16,-5 4 1 15,0-4-3-15,5 0 0 0,-4 4 0 16,-5 0 0-16,0 0-1 16,-9-4 1-16,0 0-4 15,-9-4 0-15,1-4-9 16,-5 4 1-16,-1 4-5 15,-8 0 1-15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26:45.0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57A942D-42D6-4C06-9F0E-599A1EEB745B}" emma:medium="tactile" emma:mode="ink">
          <msink:context xmlns:msink="http://schemas.microsoft.com/ink/2010/main" type="writingRegion" rotatedBoundingBox="9471,5783 12019,9579 10172,10819 7623,7023"/>
        </emma:interpretation>
      </emma:emma>
    </inkml:annotationXML>
    <inkml:traceGroup>
      <inkml:annotationXML>
        <emma:emma xmlns:emma="http://www.w3.org/2003/04/emma" version="1.0">
          <emma:interpretation id="{DAF7E84A-8BDA-441B-81D2-6C3CF0181BC2}" emma:medium="tactile" emma:mode="ink">
            <msink:context xmlns:msink="http://schemas.microsoft.com/ink/2010/main" type="paragraph" rotatedBoundingBox="9316,5864 10512,7276 9859,7829 8663,6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366AD2-B02E-4B13-8528-C05FFEDD2866}" emma:medium="tactile" emma:mode="ink">
              <msink:context xmlns:msink="http://schemas.microsoft.com/ink/2010/main" type="line" rotatedBoundingBox="9316,5864 10512,7276 9859,7829 8663,6417"/>
            </emma:interpretation>
          </emma:emma>
        </inkml:annotationXML>
        <inkml:traceGroup>
          <inkml:annotationXML>
            <emma:emma xmlns:emma="http://www.w3.org/2003/04/emma" version="1.0">
              <emma:interpretation id="{E721D558-6D20-4595-9932-4AB9A494E30E}" emma:medium="tactile" emma:mode="ink">
                <msink:context xmlns:msink="http://schemas.microsoft.com/ink/2010/main" type="inkWord" rotatedBoundingBox="9316,5864 10512,7276 9859,7829 8663,6417">
                  <msink:destinationLink direction="with" ref="{CA6C9E75-3DD9-465B-AAE0-38494A7C6EE6}"/>
                </msink:context>
              </emma:interpretation>
              <emma:one-of disjunction-type="recognition" id="oneOf0">
                <emma:interpretation id="interp0" emma:lang="en-US" emma:confidence="0">
                  <emma:literal>I'd</emma:literal>
                </emma:interpretation>
                <emma:interpretation id="interp1" emma:lang="en-US" emma:confidence="0">
                  <emma:literal>tat</emma:literal>
                </emma:interpretation>
                <emma:interpretation id="interp2" emma:lang="en-US" emma:confidence="0">
                  <emma:literal>tae</emma:literal>
                </emma:interpretation>
                <emma:interpretation id="interp3" emma:lang="en-US" emma:confidence="0">
                  <emma:literal>id</emma:literal>
                </emma:interpretation>
                <emma:interpretation id="interp4" emma:lang="en-US" emma:confidence="0">
                  <emma:literal>td</emma:literal>
                </emma:interpretation>
              </emma:one-of>
            </emma:emma>
          </inkml:annotationXML>
          <inkml:trace contextRef="#ctx0" brushRef="#br0">7428 3227 25 0,'4'0'12'0,"0"-19"-9"16,-4 12 15-16,0 1-17 0,0 6 0 16,0 3 0-16,0 3 0 15,0 4-1-15,-4 9 0 16,4 10 1-16,-4 3 1 0,1 7-1 15,-1 0 1-15,0 6-1 16,-3 3 0-16,0-3 0 16,3 0 0-16,-3 6-1 15,3-2 1-15,4-8-1 16,0 1 1-16,4-10-1 16,-4-3 1-16,4-6-1 15,-1-4 1-15,5-6-1 16,2-3 1-16,1-4 0 15,4 0 0-15,-1-6 0 16,-3-6 0-16,0 0 0 16,3-4 0-16,-3-3 0 15,-4 0 1-15,1 4-3 16,-5-4 1-16,1 0-5 16,-8 6 0-16,4 1-6 15,-3-4 0-15</inkml:trace>
          <inkml:trace contextRef="#ctx0" brushRef="#br0" timeOffset="312.5027">7229 3577 29 0,'0'-9'14'0,"18"-17"-11"0,-10 20 22 0,-1-1-25 15,4 1 1-15,3 3 0 16,4-1 0-16,0 4-1 16,-3 0 0-16,-1-3 0 15,-3 0 1-15,0 0-1 16,0 3 1-16,3-4-1 16,-3 4 0-16,0 0 0 15,0 0 1-15,0 0 0 16,0 0 0-16,-4 0-2 15,0 0 1-15,0 0-5 16,1 0 0-16,6 4-5 16,0 2 1-16</inkml:trace>
          <inkml:trace contextRef="#ctx0" brushRef="#br0" timeOffset="1455.4836">8007 4487 28 0,'-11'-9'14'0,"0"-1"-11"0,8 7 21 16,-1 0-23-16,0-4 1 15,-3 4 1-15,0 0 0 0,-4 0-4 16,0-1 1-16,0 4 1 16,1 4 1-16,-1 5-2 15,-4 4 1-15,1 6-1 16,-1 4 0-16,1 3-1 31,-1-4 0-31,5 1 0 16,-1-1 1-16,7 4 0 15,0-4 0-15,4-2 0 0,0-4 0 16,8-3 0-16,-1-4 1 16,0-2-1-16,8-7 1 0,-5-4 0 15,5-5 0-15,-1-4-1 16,4 0 1-16,-3-6 0 15,-1-7 0-15,1 0 0 16,-1-9 0-16,-3-7 0 16,0-9 0-16,0 6 0 15,0 0 0-15,3 0-1 16,-3 0 1-16,0 3-1 0,0 3 0 16,-4 10-1-16,0 4 1 15,0 5-1-15,1 4 1 0,-5 3-1 16,1 7 1-16,-4-1-1 15,-4 4 0-15,1 10 0 16,-5 12 1-16,1 10-1 16,0 0 1-16,0 9 0 15,3 7 0-15,1 4 0 16,-1 2 0-16,4 1 0 16,0-4 0-16,0-6 0 31,0-13 0-31,4-1 0 15,3-2 0-15,0-3 0 0,0-4 1 0,4-6-2 16,0-3 1-16,0-7-3 16,7-6 0-16,0-4-8 15,4 4 1-15</inkml:trace>
          <inkml:trace contextRef="#ctx0" brushRef="#br0" timeOffset="1875.3082">8430 4455 28 0,'-3'7'14'0,"6"-1"-13"0,-3-3 17 15,-3 4-16-15,-1 9 1 16,-3 0 0-16,0 6 1 15,-4 1-5-15,0-4 0 16,4 4 3-16,-1-1 0 16,5 1-1-16,-1-1 1 15,4 1-1-15,4-7 0 0,-1 0-1 16,8-3 1-16,-4-4 0 16,4-2 0-16,4-4-1 15,-1-3 1-15,1 0-1 16,-1-3 1-16,1-4 0 15,-5-2 0-15,-2-1-1 16,-1 0 1-16,0 1 0 16,0-1 0-16,4 0-2 15,-7-2 1-15,3 8-4 16,-7 4 1-16,4-9-9 16,7-1 1-16</inkml:trace>
          <inkml:trace contextRef="#ctx0" brushRef="#br0" timeOffset="2312.8315">8253 4346 31 0,'-4'-13'15'0,"12"16"-11"0,-8-3 21 0,0 0-24 16,0 0 0 0,7-3 0-1,4 0 0-15,3 3-1 16,1-7 0-16,3 11 0 15,0-4 1-15,3 0-1 16,5 3 0-16,-4-10 0 16,-1 4 1-16,-3 3-1 15,-3-3 1-15,-1 3-1 16,1-3 1-16,-1-1-1 16,1-5 0-16,-5 2 0 15,1 4 1-15,-3 0 0 16,-1-3 0-16,0-1-1 15,-7 7 0-15,0 0-3 16,0 0 1-16,4 3-9 0,3-3 1 16</inkml:trace>
        </inkml:traceGroup>
      </inkml:traceGroup>
    </inkml:traceGroup>
    <inkml:traceGroup>
      <inkml:annotationXML>
        <emma:emma xmlns:emma="http://www.w3.org/2003/04/emma" version="1.0">
          <emma:interpretation id="{962D56EA-98BC-4EEF-981B-EB780BC90989}" emma:medium="tactile" emma:mode="ink">
            <msink:context xmlns:msink="http://schemas.microsoft.com/ink/2010/main" type="paragraph" rotatedBoundingBox="9212,7592 11003,10261 10172,10819 8380,81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1087A68-C3C3-45CE-8770-7F27BB0E1607}" emma:medium="tactile" emma:mode="ink">
              <msink:context xmlns:msink="http://schemas.microsoft.com/ink/2010/main" type="inkBullet" rotatedBoundingBox="8797,7870 8934,8074 8842,8136 8705,7932"/>
            </emma:interpretation>
            <emma:one-of disjunction-type="recognition" id="oneOf1">
              <emma:interpretation id="interp5" emma:lang="en-US" emma:confidence="0">
                <emma:literal>s</emma:literal>
              </emma:interpretation>
              <emma:interpretation id="interp6" emma:lang="en-US" emma:confidence="0">
                <emma:literal>5</emma:literal>
              </emma:interpretation>
              <emma:interpretation id="interp7" emma:lang="en-US" emma:confidence="0">
                <emma:literal>S</emma:literal>
              </emma:interpretation>
              <emma:interpretation id="interp8" emma:lang="en-US" emma:confidence="0">
                <emma:literal>6</emma:literal>
              </emma:interpretation>
              <emma:interpretation id="interp9" emma:lang="en-US" emma:confidence="0">
                <emma:literal>8</emma:literal>
              </emma:interpretation>
            </emma:one-of>
          </emma:emma>
        </inkml:annotationXML>
        <inkml:trace contextRef="#ctx0" brushRef="#br0" timeOffset="-735.7918">7048 5166 27 0,'-7'19'13'0,"4"-3"-9"15,3-9 15-15,0 2-17 16,0 7 0-16,3 4 1 15,1-1 0-15,3 0-4 16,0 0 0 15,8-3 3-15,-1-6 1-16,1-7-1 16,-1-3 0-16,-3-6 0 0,0-4 0 15,0 1 0-15,-4-4 0 16,-3 0-1-16,-4-3 1 15,-4 0-1-15,-3 6 0 16,-4 0 0-16,-4 4 0 0,-3-4-1 16,0 1 1-16,4-1-1 15,-1 0 0-15,1-2-1 16,3 2 1-16,0 0-2 16,4 1 0-16,3-1-3 15,4 0 0-15,4-3-7 16,7 1 1-16</inkml:trace>
      </inkml:traceGroup>
      <inkml:traceGroup>
        <inkml:annotationXML>
          <emma:emma xmlns:emma="http://www.w3.org/2003/04/emma" version="1.0">
            <emma:interpretation id="{C6613119-EE37-4634-B04E-35DF8EDF0748}" emma:medium="tactile" emma:mode="ink">
              <msink:context xmlns:msink="http://schemas.microsoft.com/ink/2010/main" type="line" rotatedBoundingBox="9958,8705 11003,10261 10172,10819 9127,9263"/>
            </emma:interpretation>
          </emma:emma>
        </inkml:annotationXML>
        <inkml:traceGroup>
          <inkml:annotationXML>
            <emma:emma xmlns:emma="http://www.w3.org/2003/04/emma" version="1.0">
              <emma:interpretation id="{3183A2DD-EE14-4056-B4BD-7A0441365A31}" emma:medium="tactile" emma:mode="ink">
                <msink:context xmlns:msink="http://schemas.microsoft.com/ink/2010/main" type="inkWord" rotatedBoundingBox="9958,8705 11003,10261 10172,10819 9127,9263"/>
              </emma:interpretation>
              <emma:one-of disjunction-type="recognition" id="oneOf2">
                <emma:interpretation id="interp10" emma:lang="en-US" emma:confidence="0">
                  <emma:literal>it</emma:literal>
                </emma:interpretation>
                <emma:interpretation id="interp11" emma:lang="en-US" emma:confidence="0">
                  <emma:literal>tat</emma:literal>
                </emma:interpretation>
                <emma:interpretation id="interp12" emma:lang="en-US" emma:confidence="0">
                  <emma:literal>is</emma:literal>
                </emma:interpretation>
                <emma:interpretation id="interp13" emma:lang="en-US" emma:confidence="0">
                  <emma:literal>at</emma:literal>
                </emma:interpretation>
                <emma:interpretation id="interp14" emma:lang="en-US" emma:confidence="0">
                  <emma:literal>At</emma:literal>
                </emma:interpretation>
              </emma:one-of>
            </emma:emma>
          </inkml:annotationXML>
          <inkml:trace contextRef="#ctx0" brushRef="#br0" timeOffset="140629.688">8360 7551 22 0,'-11'-13'11'0,"8"7"-7"0,3 0 12 0,0-1-14 16,0-2 0-16,-4-1 3 16,0 0 1-16,1 1-6 15,-5-1 0-15,-2 0 5 16,2 1 0-16,-3 2-1 31,4 7 0-31,0 0-2 16,0 7 0-16,-4 9-1 15,0 0 0-15,0 3-1 0,0 4 0 16,-3-4 1-16,3 0 0 16,0 4-1-16,4-1 1 15,0 1 0-15,7-4 0 16,0-3-1-16,0-3 1 15,3-3-1-15,5-7 0 16,-1-6 0-16,4-7 1 16,3-3 0-16,1 3 0 15,-1-6-1-15,4-9 0 16,-3-4 0-16,3-3 1 0,-4-7-1 16,4-3 1-16,-3-12-1 15,-4 12 0-15,-1 0 0 16,1 0 1-16,0 4-1 15,0 5 1-15,0 4-1 16,-4 7 0-16,0 6 0 16,1 0 0-16,-1 9-1 15,-4 7 1-15,1 7 0 16,0 12 1-16,-1-3 0 16,-3 10 0-16,4 9 0 15,-1 7 0-15,-3 0 0 16,0 3 1-16,0-3-1 15,0-1 1-15,0-5-1 16,4-4 0-16,3-3-1 16,1 0 1-16,-1-3-1 15,4-7 1-15,0-3-1 0,3-3 0 16,0-4-3-16,1-5 1 16,-4-4-5-16,0-7 0 15,3 1-8-15,4-1 0 16</inkml:trace>
          <inkml:trace contextRef="#ctx0" brushRef="#br0" timeOffset="141442.2003">8628 7239 23 0,'-11'4'11'0,"11"-1"-9"15,0-3 10-15,0 0-11 16,3-3 1-16,5 3 2 15,2 0 0-15,5 0-3 16,3 0 0-16,4 0 3 16,7-4 0-16,3 4 0 15,1 4 0-15,-1-4-1 0,8 0 0 16,-7-4-2-16,-1 4 1 16,1 0-1-16,-8 0 0 15,0 0-1-15,-3-3 1 16,-4 3 0-16,-3 0 0 15,-4 0-3-15,-4 0 1 16,-4 0-6-16,1 0 1 16,0 10-6-16,-1-4 1 15</inkml:trace>
          <inkml:trace contextRef="#ctx0" brushRef="#br0" timeOffset="141035.9443">8819 7371 24 0,'-7'13'12'0,"4"0"-8"16,3-7 11-16,0 1-13 15,0 6 1-15,-4 3 2 16,0 6 0-16,1 1-6 16,3 3 0-16,0-4 5 15,0-6 0-15,3 0-2 16,1 0 1-16,0 0-1 15,3 0 0-15,0 1 0 16,4-1 0-16,3-4-1 16,1 1 0-16,-1-3 0 15,1-7 1-15,-1 0-1 0,1-3 0 16,-5-6-1-16,5 0 1 16,-1-1-1-16,1-3 1 15,-1 4-2-15,1-4 1 16,-4 4-5-16,0 3 0 15,-4-4-8-15,0 7 1 16</inkml:trace>
          <inkml:trace contextRef="#ctx0" brushRef="#br0" timeOffset="139520.3142">7901 6484 19 0,'-11'0'9'0,"22"-13"-2"15,-11 13 6-15,7-3-11 16,0-4 1-16,0 1 2 16,4 3 0-16,0 0-6 15,0-1 1-15,3 4 4 16,1 0 0-16,-4 0-1 15,0 0 0-15,3 0-1 16,-3 0 0-16,3 0-1 0,1 0 0 16,3 0 0-16,0 0 0 15,-4 0-1-15,4-3 0 16,-3 3 1-16,-1-3 0 16,1-4-2-16,-1 4 1 15,1-3-5-15,-1-4 0 16,-3 4-6-16,0 6 1 15</inkml:trace>
          <inkml:trace contextRef="#ctx0" brushRef="#br0" timeOffset="139160.9343">8034 6056 21 0,'-3'-6'10'0,"6"-1"-4"16,-3 7 8-16,0 0-12 15,0 4 0-15,0 2 2 16,0 7 1-16,-3 6-6 16,-1 7 0-16,4 6 4 15,0 7 1-15,-3-1-1 16,-5 10 0-16,1-3 0 16,0-9 0-16,0-1-1 15,3 1 1-15,0-1 0 16,4-3 0-16,0-3-1 15,4-3 0-15,3-7-1 0,4 0 1 16,-4-6-1-16,-3-3 0 16,3-4-1-16,0 1 1 15,4-4 0-15,0-3 0 16,0-3-1-16,0 0 1 16,0-1 0-16,-4 1 0 15,0-3-4-15,0-1 0 16,1 4-4-16,-5 0 1 15,-3 3-8-15,0 0 1 16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24:11.06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8748E7C-DE87-4285-9619-45D729F8BD74}" emma:medium="tactile" emma:mode="ink">
          <msink:context xmlns:msink="http://schemas.microsoft.com/ink/2010/main" type="writingRegion" rotatedBoundingBox="16799,2398 25049,2722 24960,4985 16710,4661"/>
        </emma:interpretation>
      </emma:emma>
    </inkml:annotationXML>
    <inkml:traceGroup>
      <inkml:annotationXML>
        <emma:emma xmlns:emma="http://www.w3.org/2003/04/emma" version="1.0">
          <emma:interpretation id="{1D83D2FB-FF9D-4E53-9DCF-5BB86D9DAC0F}" emma:medium="tactile" emma:mode="ink">
            <msink:context xmlns:msink="http://schemas.microsoft.com/ink/2010/main" type="paragraph" rotatedBoundingBox="16799,2398 25049,2722 24960,4985 16710,4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AC33C6-449A-4C4A-8987-C6B2F20C6CC5}" emma:medium="tactile" emma:mode="ink">
              <msink:context xmlns:msink="http://schemas.microsoft.com/ink/2010/main" type="line" rotatedBoundingBox="16799,2398 25049,2722 24993,4155 16743,3831"/>
            </emma:interpretation>
          </emma:emma>
        </inkml:annotationXML>
        <inkml:traceGroup>
          <inkml:annotationXML>
            <emma:emma xmlns:emma="http://www.w3.org/2003/04/emma" version="1.0">
              <emma:interpretation id="{4C4D4BB8-1931-4469-9172-2E69A93A2D33}" emma:medium="tactile" emma:mode="ink">
                <msink:context xmlns:msink="http://schemas.microsoft.com/ink/2010/main" type="inkWord" rotatedBoundingBox="16799,2398 18530,2466 18474,3899 16743,3831"/>
              </emma:interpretation>
              <emma:one-of disjunction-type="recognition" id="oneOf0">
                <emma:interpretation id="interp0" emma:lang="en-US" emma:confidence="0">
                  <emma:literal>Intact</emma:literal>
                </emma:interpretation>
                <emma:interpretation id="interp1" emma:lang="en-US" emma:confidence="0">
                  <emma:literal>In tot</emma:literal>
                </emma:interpretation>
                <emma:interpretation id="interp2" emma:lang="en-US" emma:confidence="0">
                  <emma:literal>In? tot</emma:literal>
                </emma:interpretation>
                <emma:interpretation id="interp3" emma:lang="en-US" emma:confidence="0">
                  <emma:literal>Inert</emma:literal>
                </emma:interpretation>
                <emma:interpretation id="interp4" emma:lang="en-US" emma:confidence="0">
                  <emma:literal>In! tot</emma:literal>
                </emma:interpretation>
              </emma:one-of>
            </emma:emma>
          </inkml:annotationXML>
          <inkml:trace contextRef="#ctx0" brushRef="#br0">431-534 33 0,'-7'-9'16'0,"11"2"-18"0,-4 7 23 15,3-3-22-15,5 3 1 16,-1 3 0-16,0 0 0 0,4 4 0 16,7-1 1-16,0 1-1 15,4 2 1-15,3 11-1 0,-3-1 1 16,-4 3 0-16,0 1 0 15,-4 3-1-15,-3-1 1 16,-7-2-1-16,-4 6 1 16,-7-3 0-1,-1 9 0-15,-6-6 0 16,-4 0 0-16,0-10 0 16,3 0 0-16,4-9 0 15,-7 3 0-15,11-7-2 16,0 1 0-16,3-1-4 15,8 1 0-15,7-11-5 0,14-5 0 16</inkml:trace>
          <inkml:trace contextRef="#ctx0" brushRef="#br0" timeOffset="645.3357">750-106 34 0,'-4'-6'17'0,"22"-1"-19"0,-11 7 26 16,4-3-24-16,4 0 1 0,-1 3-1 15,1 0 1-15,3 0-2 16,0 0 1-16,0-4 0 15,0 4 1-15,0 4-5 16,0-4 1-16,-3 3-6 16,6 0 0-1</inkml:trace>
          <inkml:trace contextRef="#ctx0" brushRef="#br0" timeOffset="383.089">981-485 24 0,'-3'-17'12'0,"6"34"-11"16,-3-14 17-16,0 3-17 16,0 7 0-16,-3 6 3 15,-5 4 0-15,1 6-4 16,0 0 0-16,0 3 3 15,-1 13 0-15,1-10 0 16,0-3 0-16,0 1-1 0,-1-5 0 16,5 5-1-16,-1-4 0 15,4-7 0-15,0-3 0 16,4-3-1-16,-1-3 1 16,5-3 0-16,3-4 0 15,-1-2-1-15,1-4 1 16,0 0-2-1,0-4 0-15,-4 1-4 16,0 0 0-16,-3 0-6 16,0-4 0-16</inkml:trace>
          <inkml:trace contextRef="#ctx0" brushRef="#br0" timeOffset="1037.5266">1166-112 26 0,'3'12'13'0,"-3"-8"-12"16,0-1 17-16,0 6-16 15,0 4 1-15,0 0 1 16,0 0 0-16,0 3-5 16,0-3 0-16,4-3 4 0,3-1 1 15,0 1-2-15,1-10 0 16,-1-10 0-16,0 4 0 16,0-4-1-16,-3-3 1 15,3 0-1-15,-3 1 0 16,-4-1 0-16,0 3 0 15,-4 4-1-15,4-1 1 16,0 7-1-16,-3-6 0 16,-1 3-1-16,-3-1 0 0,-1 1-3 15,5 3 0-15,-1 0-8 16,4 0 1-16</inkml:trace>
          <inkml:trace contextRef="#ctx0" brushRef="#br0" timeOffset="1619.5269">1430-167 35 0,'-4'-16'17'0,"11"13"-16"16,-7 3 26-16,8-4-26 16,-1 1 0-16,0 3 0 15,0 0 0-15,0 0-2 0,4 0 1 16,0-3 0-16,4 6 1 16,-5-3-1-16,1-3 1 15,0 3-2 1,-4 0 0-16,1 0-2 15,3 0 0-15,-4-3-8 16,4-7 1-16</inkml:trace>
          <inkml:trace contextRef="#ctx0" brushRef="#br0" timeOffset="1351.3146">1560-415 28 0,'-7'3'14'0,"-1"20"-12"16,8-17 17-16,0 11-17 15,-3-1 1-15,-1 3 1 16,1 7 1-16,-1 9-6 16,0-3 1-16,1-3 3 0,3 3 0 0,0 0-1 15,0 1 0-15,0-5-1 16,0-2 0-16,0-7-1 16,0-2 1-16,0-8-5 15,0 1 0 1,0-7-7-16,0-3 1 15</inkml:trace>
          <inkml:trace contextRef="#ctx0" brushRef="#br0" timeOffset="-2515.9147">-133-96 20 0,'-14'0'10'0,"10"0"-7"15,4 0 12-15,-4 0-14 0,4 0 1 16,0-4 3-16,0 1 0 16,0 3-5-16,0 0 0 15,8 0 3-15,-1-3 1 16,7 3-2-16,4 0 1 16,4 0-2-16,7 3 0 0,0 0-1 15,0 4 1-15,-4-1-1 16,-3-3 1-16,0 1-1 15,-1-1 1-15,1 0-1 32,0 0 1-32,-1 1 0 0,1-1 0 0,0 0-1 15,0 0 1-15,-4 0 0 32,-4 1 0-32,1-1-1 15,-5 0 1-15,-2-3-2 0,-1 3 1 16,-3-3-3-16,-1 0 0 15,-3 0-8-15,0 0 1 16</inkml:trace>
          <inkml:trace contextRef="#ctx0" brushRef="#br0" timeOffset="-1962.5198">-162 338 27 0,'-7'9'13'0,"3"-22"-14"0,4 13 17 0,0 0-15 16,0 0 1-16,0 0 2 16,0 0 0-16,0 0-4 15,4 0 0-15,3 0 3 31,0 0 0-31,8 0-1 16,3-3 1-16,7 0-1 0,1 0 0 16,3 6-1-16,-1-3 0 15,-2 0-1-15,-5 0 1 16,-2 3-1-16,-1-3 0 16,0 0 0-16,0 0 1 0,-4 0-1 15,1 0 1-15,-1 3-1 16,-3-3 1-16,0 4 0 15,-4-4 0-15,0 0-2 16,-3 0 1-16,0 0-3 16,-1 3 1-16,-3-3-6 15,4 3 0-15,7 0-4 16,0-3 1-16</inkml:trace>
          <inkml:trace contextRef="#ctx0" brushRef="#br0" timeOffset="-398.6563">-79-289 30 0,'-14'-16'15'0,"-4"25"-13"0,18-9 22 16,0 0-23-16,0 0 1 15,3-6 0-15,5 6 0 16,2 0-3-16,5-3 1 16,3 6 1-16,4 3 1 15,3-6-2-15,-3 0 1 16,3 0 0-16,-3 0 0 15,0 0-1-15,6-6 0 16,1 3 0-16,0 3 1 0,0-4-1 16,-3 1 1-16,-1 0-1 15,-3 3 1-15,-1-3-1 16,-3 6 1-16,-3-3-1 16,-1 3 1-16,-3-3-1 15,-4 0 0-15,1 0-4 16,-5 3 1-16,-3 1-8 15,0-4 0-15</inkml:trace>
          <inkml:trace contextRef="#ctx0" brushRef="#br0" timeOffset="-3103.8237">142 26 16 0,'-4'-3'8'0,"4"-4"-2"0,0 7 9 15,0 0-13-15,0-10 0 0,0 7 1 16,0 0 0-16,0 3-4 15,-3 0 1-15,-1 3 2 32,1 0 1-32,-1 7-1 15,0-3 1-15,1-1-1 0,-1 0 0 16,4 7 0-16,0 0 0 16,-4 13-1-16,4 0 1 15,0 3-1-15,-3-1 0 16,-1 5 0-16,-3 2 1 0,0-3-1 15,0 10 0-15,-4-7 0 16,3-9 0-16,1 0 0 16,0-4 0-16,0 1 0 15,-1-4 0-15,5-3 0 16,-1 0 0-16,1-3 0 16,-1 0 0-16,-3-3-1 0,3-4 1 31,1 0 0-31,3-2 0 15,0-1-2-15,-4 0 0 16,0-3-2-16,4 0 0 0,0 0-4 16,4-6 1-16,0-4-6 15,3-6 0-15</inkml:trace>
          <inkml:trace contextRef="#ctx0" brushRef="#br0" timeOffset="-1365.0459">254 865 28 0,'-11'-3'14'0,"11"16"-17"0,0-13 25 15,0 0-20-15,0 0 1 16,0 0 0-16,0 0 1 15,0 0-5-15,4 0 1 16,0-4 3-16,6 1 1 0,1-3-2 16,4-1 1-16,-1 1-1 15,1-7 0-15,-1 0-1 16,4 0 1-16,-3 4-2 16,-1-1 0-16,-3 0 0 15,0 4 0-15,-4 6 0 0,0 0 0 16,1 0 0-16,-1-3 0 15,-4 6 0-15,-3-3 0 16,4 3 0-16,0 4 1 16,-1-1-1-16,1-3 1 0,-1 4-1 15,1-4 0-15,0 6 0 16,3-2 0-16,0-1 0 16,0 1 0-16,1-1 0 31,-1 1 1-31,0 2-1 15,-3-2 1-15,3-1-3 0,0 1 1 16,-3-1-4-16,7-6 0 16,-4-3-7-16,4-7 1 15</inkml:trace>
          <inkml:trace contextRef="#ctx0" brushRef="#br0" timeOffset="-1135.7768">594 521 38 0,'-18'-7'19'0,"14"7"-24"16,4 0 30-16,0 0-25 16,0 0 0-16,-3 4-2 15,-1-4 1-15,4 0-1 16,0 0 0-16,-3 0-8 15,3 0 1-15</inkml:trace>
        </inkml:traceGroup>
        <inkml:traceGroup>
          <inkml:annotationXML>
            <emma:emma xmlns:emma="http://www.w3.org/2003/04/emma" version="1.0">
              <emma:interpretation id="{0716103C-4F2F-43CD-9C42-25C307295CB5}" emma:medium="tactile" emma:mode="ink">
                <msink:context xmlns:msink="http://schemas.microsoft.com/ink/2010/main" type="inkWord" rotatedBoundingBox="19412,2882 19792,2897 19769,3464 19390,3450"/>
              </emma:interpretation>
              <emma:one-of disjunction-type="recognition" id="oneOf1">
                <emma:interpretation id="interp5" emma:lang="en-US" emma:confidence="0">
                  <emma:literal>E</emma:literal>
                </emma:interpretation>
                <emma:interpretation id="interp6" emma:lang="en-US" emma:confidence="0">
                  <emma:literal>=</emma:literal>
                </emma:interpretation>
                <emma:interpretation id="interp7" emma:lang="en-US" emma:confidence="0">
                  <emma:literal>F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5248.4762">2468 469 25 0,'-15'7'12'0,"15"-7"-14"0,0 0 22 15,0 0-17-15,8-3 0 16,2-1 3-16,5 1 0 16,3 3-8-16,0-6 1 15,4-1 5-15,-1 11 0 0,5-1-2 16,-5-3 0-16,-2 0-1 16,-1 0 0-16,0 0-1 15,0 0 1-15,-4-3-3 16,-3 6 1-16,0 0-4 15,-4-3 0-15,0 0-6 16,1 0 0-16</inkml:trace>
          <inkml:trace contextRef="#ctx0" brushRef="#br0" timeOffset="4896.2182">2518 260 22 0,'-14'-6'11'0,"14"16"-9"0,0-10 12 0,0 0-13 15,7 0 0-15,0 0 1 16,1 0 1-16,3-4-3 16,-1 4 1-16,5 0 1 15,-1-3 1-15,8 0-1 16,-4 3 0-16,0 0 0 16,0 0 0-1,0 3-2-15,8-6 1 16,-5 6-1-16,1-3 1 15,-4 3-1-15,-3-3 1 16,-5 0-3-16,1 0 1 0,0 4-7 16,-4-4 1-16,1-4-2 15,-1 8 0-15</inkml:trace>
          <inkml:trace contextRef="#ctx0" brushRef="#br0" timeOffset="5702.9569">2544 55 26 0,'-15'-4'13'0,"23"-5"-15"15,-1 2 18-15,4-2-15 16,-1-4 1-16,12-6-1 16,0-1 1-1,0 1-2-15,6 6 1 16,1 4 0-16,0 2 1 15,0 1-1-15,-3 6 1 16,-8 6-1-16,-7 7 1 16,-4 3-2-16,-4 0 1 0,1 0 0 15,-4-3 0-15,0 3-1 16,4-9 1-16,-1-1-4 16,1-3 1-16,3-3-7 15,11 0 0-15</inkml:trace>
        </inkml:traceGroup>
        <inkml:traceGroup>
          <inkml:annotationXML>
            <emma:emma xmlns:emma="http://www.w3.org/2003/04/emma" version="1.0">
              <emma:interpretation id="{E65187C3-585F-4276-A61D-5BF72AD17DB0}" emma:medium="tactile" emma:mode="ink">
                <msink:context xmlns:msink="http://schemas.microsoft.com/ink/2010/main" type="inkWord" rotatedBoundingBox="20416,2762 22247,2833 22218,3572 20387,3500"/>
              </emma:interpretation>
              <emma:one-of disjunction-type="recognition" id="oneOf2">
                <emma:interpretation id="interp10" emma:lang="en-US" emma:confidence="0">
                  <emma:literal>total</emma:literal>
                </emma:interpretation>
                <emma:interpretation id="interp11" emma:lang="en-US" emma:confidence="0">
                  <emma:literal>totat</emma:literal>
                </emma:interpretation>
                <emma:interpretation id="interp12" emma:lang="en-US" emma:confidence="0">
                  <emma:literal>total'</emma:literal>
                </emma:interpretation>
                <emma:interpretation id="interp13" emma:lang="en-US" emma:confidence="0">
                  <emma:literal>total?</emma:literal>
                </emma:interpretation>
                <emma:interpretation id="interp14" emma:lang="en-US" emma:confidence="0">
                  <emma:literal>total"</emma:literal>
                </emma:interpretation>
              </emma:one-of>
            </emma:emma>
          </inkml:annotationXML>
          <inkml:trace contextRef="#ctx0" brushRef="#br0" timeOffset="29046.8394">3481 254 12 0,'-4'-3'6'0,"-3"0"4"16,7 3-1-16,-4-4-7 16,0 4 1-16,4 0 3 15,0 0 0-15,4 4-6 16,-4-4 0-16,0 0 5 15,0 0 1-15,0 0-2 16,7 0 0-16,4-4-1 16,4 4 0-16,3 0-2 15,3 0 0-15,5-3 0 0,3 0 0 16,7 0-1-16,-7 0 1 0,0-1-1 16,0 1 0-16,0-3 0 15,-4 2 1-15,-3 4-1 16,-1 0 1-16,-3 0-1 15,-3 4 0-15,-1 2 1 16,-3-3 0-16,0 1-3 16,-4-1 1-16,1-3-4 15,-1 0 0-15,0 3-6 0,0 0 1 16</inkml:trace>
          <inkml:trace contextRef="#ctx0" brushRef="#br0" timeOffset="28616.121">3806-164 21 0,'-4'-6'10'0,"8"-4"-6"0,-4 10 10 16,0-6-13-16,4-1 0 15,-4 1 2 1,0 6 0-16,0 0-3 15,0 0 1-15,0 0 2 16,0 0 0-16,0 3 0 16,0 0 0-16,0 7-1 15,-4 3 0-15,0-1-1 16,1 8 0-16,-1 9 0 16,-3 6 0-16,0 0 0 15,-4 10 0-15,0 7 0 0,0-4 1 16,0 0-1-16,-3-3 0 0,-1 4 0 15,1-8 1-15,3-2-1 16,0-4 0-16,0 1 0 16,1-7 0-16,2-4 0 15,1-2 0-15,3-4 1 16,1-6 0-16,3-3-3 16,0-4 0-16,0-3-2 15,0 1 1 1,3-1-4-16,-3-3 0 15,4 0-7-15,-4 0 0 16</inkml:trace>
          <inkml:trace contextRef="#ctx0" brushRef="#br0" timeOffset="29568.7958">4012 254 22 0,'-21'-6'11'0,"17"12"-6"15,4-3 13-15,0 0-17 0,-7 4 0 16,-1 3 3-16,1 6 1 16,-4 3-5-16,4 13 0 0,4-6 3 31,-1-7 1-31,4 4-2 0,7-4 1 15,0-3-1-15,8 0 0 16,3-3-1-16,-7-7 1 16,3-6-1-16,1-6 1 0,3 6-1 15,0-10 0-15,0-3 0 16,-4 1 1-16,-3-5-1 16,-3 1 1-16,-8-3-1 15,-4 0 1-15,-7-1-1 16,0 4 0-16,0 4 0 0,-3-5 0 15,-1 8-2-15,1 2 1 16,0 7-1-16,-1 0 1 16,4 0-3-16,4 4 1 15,3 2-4-15,8-3 1 0,7 0-6 16,0 4 0-16,0 6-1 16,7 0 0-16</inkml:trace>
          <inkml:trace contextRef="#ctx0" brushRef="#br0" timeOffset="30487.7818">4121 273 27 0,'-11'-6'13'0,"15"9"-13"15,-4-3 19-15,7 0-17 16,7 0 0-16,1 0 2 15,3 0 0-15,0 0-5 16,4 0 1-16,-1-3 3 16,5 0 0-16,-1-1-2 15,4 1 1-15,0-3-1 16,0-1 0-16,3 1 0 16,-3 3 0-16,0-4-1 15,-4 7 1-15,-3 0-3 16,0-6 0-16,-4 9-4 0,-4-3 0 15,1 3-5-15,-1 4 1 16</inkml:trace>
          <inkml:trace contextRef="#ctx0" brushRef="#br0" timeOffset="30175.2763">4490-96 25 0,'-4'-4'12'0,"-7"-2"-17"0,11 3 22 0,-3 3-15 31,-8 6 1-31,4 4 3 16,-4 6 0-16,0 3-7 15,0 4 1-15,0-4 4 16,0 13 0-16,0 0-1 0,1 7 1 16,-1 3-3-16,0-1 1 15,0 1-1-15,0 0 1 16,0 0-1-16,0-10 0 15,4-3 0-15,4-7 1 0,-1 1-1 16,4-7 1-16,7 0 0 16,0-3 0-16,4-3-1 15,0-4 1-15,4 0-1 16,-1-2 0-16,4-1 0 31,-3-3 0-31,3 3 0 16,-4-3 1-16,1 3-1 15,-1-3 0-15,-3 0-3 0,0-3 1 16,-4 0-3-16,4 3 0 16,-4-3-5-16,0-1 0 15,-7 4-6-15,0 0 1 16</inkml:trace>
          <inkml:trace contextRef="#ctx0" brushRef="#br0" timeOffset="31079.2009">4819 267 25 0,'-11'-10'12'0,"7"1"-12"0,1 2 18 0,-1 7-16 16,1-3 0-16,-5 0 2 16,1 6 1-16,-4 0-6 15,0 0 1-15,1 4 3 32,-5 2 1-32,4-2-2 15,-3 9 1-15,-1 0-2 16,1 7 1-16,3-4-1 0,0 7 0 15,4-10 0-15,3 0 0 16,-3-3 0-16,3-4 0 16,8-2 0-16,7-4 1 15,0-6-1-15,0-4 0 16,3-2 0-16,1-1 1 16,-1-3-1-16,0 0 0 15,-3 10-2 1,-3 3 1-16,-5 6-1 0,-3 7 1 15,4 0-1-15,-1-3 1 16,5-1-1-16,-1-2 1 16,4-1 2-16,3-2 0 15,4-1-3-15,0-3 0 16,4-7-5-16,0 1 1 16,-1 6-7-16,5 0 0 0</inkml:trace>
          <inkml:trace contextRef="#ctx0" brushRef="#br0" timeOffset="31659.5414">5101 177 28 0,'-14'0'14'0,"10"-7"-9"0,4 11 18 16,0-4-22-16,7-7 0 0,0-2 0 15,4-4 1-15,0 0-3 16,0 0 1-16,-4 0 1 16,0 0 1-16,8 0-2 15,-8 1 1-15,0-1 0 16,-3 3 0-16,0 4-1 0,-4 6 1 16,0 0-1-16,0 3 1 15,-4 6-1-15,-7 1 1 16,-3 9-1-16,-1 7 1 15,1 3 0-15,-4 6 1 0,0 1-1 16,-1 2 1-16,1 1-1 16,4 3 1-16,3-7 0 31,4-3 0-31,0 0 0 16,3-3 0-16,4-3 0 15,4 0 0-15,3-7-1 16,0 0 1-16,4-6-1 15,3-3 0-15,8-7 0 16,0-3 0-16,-1-6 0 0,5-7 1 16,6-3-6-16,1-4 1 15,3 11-11-15,0 2 0 16</inkml:trace>
          <inkml:trace contextRef="#ctx0" brushRef="#br0" timeOffset="32954.6578">5072 177 16 0,'-4'6'8'0,"4"-6"3"16,0 4-5-16,0-1-4 16,0-6 0-16,0 3 1 0,0 0 1 0,0 3-5 15,0-3 1-15,8-7 3 16,-1 7 1-16,4-3-2 15,3-3 1-15,1 2-1 16,-4-5 1-16,-1 2-2 31,9-5 1-31,-5 2-1 0,0-3 0 16,1 3-1-16,3 1 1 16,-4-1 0-16,1 4 0 15,-1-4 0-15,-3 4 0 16,0-4 0-16,-4 0 1 0,-3 1-1 15,0-1 0-15,-4 0 0 16,-4-3 0-16,0 4-1 16,-3-1 1-16,0 4-1 15,0 3 0-15,-4 3-1 16,0 3 1-16,4 3-3 16,-1 4 0-16,5-1-5 0,-1 4 1 15,8-3-4-15,10 9 1 16</inkml:trace>
        </inkml:traceGroup>
        <inkml:traceGroup>
          <inkml:annotationXML>
            <emma:emma xmlns:emma="http://www.w3.org/2003/04/emma" version="1.0">
              <emma:interpretation id="{2E42024B-428A-4E80-B81F-7B7C0C210B22}" emma:medium="tactile" emma:mode="ink">
                <msink:context xmlns:msink="http://schemas.microsoft.com/ink/2010/main" type="inkWord" rotatedBoundingBox="22923,2799 24191,2848 24153,3819 22885,3769"/>
              </emma:interpretation>
              <emma:one-of disjunction-type="recognition" id="oneOf3">
                <emma:interpretation id="interp15" emma:lang="en-US" emma:confidence="0">
                  <emma:literal>force</emma:literal>
                </emma:interpretation>
                <emma:interpretation id="interp16" emma:lang="en-US" emma:confidence="0">
                  <emma:literal>Force</emma:literal>
                </emma:interpretation>
                <emma:interpretation id="interp17" emma:lang="en-US" emma:confidence="0">
                  <emma:literal>tore</emma:literal>
                </emma:interpretation>
                <emma:interpretation id="interp18" emma:lang="en-US" emma:confidence="0">
                  <emma:literal>free</emma:literal>
                </emma:interpretation>
                <emma:interpretation id="interp19" emma:lang="en-US" emma:confidence="0">
                  <emma:literal>Tore</emma:literal>
                </emma:interpretation>
              </emma:one-of>
            </emma:emma>
          </inkml:annotationXML>
          <inkml:trace contextRef="#ctx0" brushRef="#br0" timeOffset="9867.6065">6204-154 35 0,'-18'-13'17'0,"-4"16"-19"0,15-3 27 16,7 6-23-16,-7 7 0 15,0-3 2-15,0 9 0 16,-1 10-5-16,5 0 1 15,-1 16 3-15,0 13 1 16,4 0-1-16,0 0 0 16,-3 3-1-16,-4-10 0 15,7 7-1-15,-4 0 1 16,-3-6-1-16,-1-4 0 16,1 3-1-16,-4 1 1 15,1-4-1-15,-5-6 1 16,8-7 0-16,-4-3 0 0,0-9-3 15,0-7 1-15,0-7-3 32,1-9 0-32,2-6-1 15,1-13 0-15,0-1-1 16,3-2 0-16,4-1 2 16,0-2 0-16,0-4 1 15,0 0 1-15,0 0 1 16,0 3 0-16,0 4 0 0,4 6 1 15,0-1 1-15,-1 8 1 16,1-4 0-16,-1 3 1 16,5 1-1-16,-1 2 1 15,4-2-1-15,0 9 1 16,3 0-2-16,0 0 0 0,1 0 0 16,3 0 1-16,0-4-1 15,4 8 0-15,-4-4 0 16,0 0 0-16,-4-4 0 15,-3 8 0-15,4-4-1 0,-8 0 1 32,0 0-1-32,0-4 1 15,1 4-1-15,-8-3 1 0,0 3-1 16,7-3 1-16,-7-3 0 16,4 2 0-16,-4 4-1 15,0 0 1-15,0 4-1 16,-4-4 1-16,-3 0-1 15,7 6 0-15,-4-3-1 16,0-3 0-16,1 7 1 0,-1-1 0 16,1 4 0-16,3 3 0 15,0-1-1-15,7 1 1 16,0 0 1-16,4-3 0 16,0-4 0-16,3-3 1 15,-3-3-1-15,-4-6 0 0,4-4 1 16,0-3 0-16,0-3-1 15,-4 7 0-15,0-7 0 16,1 0 0-16,-8-4 0 16,0-2 0-1,-4 3-1-15,0 6 1 16,1-3-1-16,-4 6 0 16,-4 7 0-16,-4 3 0 15,4 0-2-15,-3 3 1 16,-1 3-3-16,1 4 0 0,3-4-5 15,4 4 0-15,7 6-5 16,7-3 0-16</inkml:trace>
          <inkml:trace contextRef="#ctx0" brushRef="#br0" timeOffset="10417.9015">6523 318 29 0,'-4'-6'14'0,"0"35"-11"0,1-20 20 15,-5 4-22-15,8 3 0 0,-3 1 2 16,-1-8 1-16,4 4-5 16,-3-3 1-16,3-4 3 15,3-3 0-15,1 1-1 16,-1-1 0-16,5-3-1 0,-1 0 0 15,0 0 0-15,0 0 0 32,-3-7-1-32,3 4 0 15,-3-7 0-15,-1 1 1 0,-3-4 1 16,0 0 0-16,0-3 0 16,0 0 0-16,4 0 0 15,-4 0 0-15,7-7-1 16,-3 4 0-16,3 6-1 15,0 3 0-15,1 1-2 0,-1-1 0 16,0 7-4-16,0 3 1 16,1 0-8-16,10 6 0 15</inkml:trace>
          <inkml:trace contextRef="#ctx0" brushRef="#br0" timeOffset="10699.2119">6873 199 27 0,'-3'-3'13'0,"-4"3"-6"15,7 0 15-15,0 3-20 16,0 7 0-16,-11 0 3 16,7-1 1-16,-7 7-7 15,0 4 1-15,-3 2 4 16,3 4 1-16,0 6-2 15,0-13 1-15,8 4-2 16,3-4 0-16,0 0-1 16,7-2 1-16,0-1-1 15,4-4 0-15,7-2-3 16,-11-7 0-16,4-3-6 16,0-3 0-16,4 0-6 0,6 3 1 15</inkml:trace>
          <inkml:trace contextRef="#ctx0" brushRef="#br0" timeOffset="11105.9921">7004 392 29 0,'3'0'14'0,"15"-6"-7"16,-10 6 19-16,2-3-25 15,1-4 0-15,4-2 2 16,-1-1 0-16,1 0-3 16,-1-3 0-1,1-3 2-15,-5 0 0 16,1 3 0-16,-3-3 0 16,-1 0-1-16,-7 7 1 0,0-4-2 15,-7 6 1-15,-4 11 0 16,-7 2 0-16,7 4 0 0,-4 6 0 15,1 6 0-15,-1 4 1 16,1 3-1-16,7-7 1 16,-1-2-1-16,8-1 1 15,8 0-1-15,2-3 0 16,5-3 0-16,3-3 0 16,4-1-3-16,-1-5 1 0,1 2-6 15,0-6 1-15,-4 0-8 16,14 3 0-16</inkml:trace>
          <inkml:trace contextRef="#ctx0" brushRef="#br0" timeOffset="35688.4952">5984 164 20 0,'0'-13'10'0,"0"0"-5"15,0 13 10-15,7-6-13 0,-4-4 1 16,1 1 1-16,3-1 1 15,1 3-7-15,-1 1 1 16,4 6 3-16,-1 0 1 16,5 0-2-16,-1-3 1 0,4 0-2 15,1-4 1-15,2 4-1 16,5-3 0-16,6-1 1 16,-7-3 0-16,-6-2-1 15,-1-1 1-15,-4-7 0 16,-7 4 0-16,4 0 0 15,0 0 1-15,-7 3-1 16,-4 1 0-16,0 2-1 16,-4 3 1-16,-7 4-1 15,0-3 1-15,0-1-2 0,1 4 1 0,-1 3-4 16,0 0 0-16,4 0-6 16,7 0 0-16</inkml:trace>
        </inkml:traceGroup>
        <inkml:traceGroup>
          <inkml:annotationXML>
            <emma:emma xmlns:emma="http://www.w3.org/2003/04/emma" version="1.0">
              <emma:interpretation id="{2E067F41-FAD0-440A-ADF5-6137F3729B69}" emma:medium="tactile" emma:mode="ink">
                <msink:context xmlns:msink="http://schemas.microsoft.com/ink/2010/main" type="inkWord" rotatedBoundingBox="24587,3141 25032,3159 25021,3432 24576,3414"/>
              </emma:interpretation>
              <emma:one-of disjunction-type="recognition" id="oneOf4">
                <emma:interpretation id="interp20" emma:lang="en-US" emma:confidence="0">
                  <emma:literal>on</emma:literal>
                </emma:interpretation>
                <emma:interpretation id="interp21" emma:lang="en-US" emma:confidence="0">
                  <emma:literal>of</emma:literal>
                </emma:interpretation>
                <emma:interpretation id="interp22" emma:lang="en-US" emma:confidence="0">
                  <emma:literal>or</emma:literal>
                </emma:interpretation>
                <emma:interpretation id="interp23" emma:lang="en-US" emma:confidence="0">
                  <emma:literal>o</emma:literal>
                </emma:interpretation>
                <emma:interpretation id="interp24" emma:lang="en-US" emma:confidence="0">
                  <emma:literal>o,</emma:literal>
                </emma:interpretation>
              </emma:one-of>
            </emma:emma>
          </inkml:annotationXML>
          <inkml:trace contextRef="#ctx0" brushRef="#br0" timeOffset="11964.0478">7720 187 24 0,'-11'-10'12'0,"0"7"-5"0,7 3 10 16,1 3-14-16,-1 0 0 31,-3 7 2-31,-4 3 1 16,8 3-7-16,-5 6 0 15,-3 4 5-15,11 6 0 16,-3-3-2-16,3-3 1 0,3-1-2 16,8-5 1-16,0-1-1 15,4-6 1-15,-1-7 0 16,4 1 1-16,0-7-1 15,0-7 1-15,0-12-1 0,-7-3 0 16,4-7 0-16,-15 3 1 16,-4-10-2-16,1 8 0 15,-8-1-1-15,0 6 0 16,-4 1-1-16,1 9 0 16,-4 3-3-16,3 0 0 15,4 14-4-15,1 2 1 16,2 4-7-16,1-1 0 15</inkml:trace>
          <inkml:trace contextRef="#ctx0" brushRef="#br0" timeOffset="12518.9092">7984 225 25 0,'0'10'12'0,"0"9"-7"16,0-19 14-16,0 3-17 16,0 4 1-16,-4-1 1 15,4 7 1-15,-3-7-6 16,3 4 0-16,-4 3 4 16,8 0 0-16,-4 0-1 15,0-1 1-15,0-2-1 0,3-3 0 16,-3-7-1-16,0 0 1 15,0 0 0-15,4-7 0 16,7 1-1-16,-4-1 1 16,4 4-2-16,0 3 0 0,-4 3 0 15,0 7 0-15,0 3 0 16,-7 0 1-16,0 0-1 16,0-4 1-16,0 4 0 15,0-7 1-15,0 1-1 16,0-1 1-16,0 1-4 15,0-4 0-15,8 0-7 16,-5 0 0-16,8 1-5 16,7-8 1-16</inkml:trace>
        </inkml:traceGroup>
      </inkml:traceGroup>
      <inkml:traceGroup>
        <inkml:annotationXML>
          <emma:emma xmlns:emma="http://www.w3.org/2003/04/emma" version="1.0">
            <emma:interpretation id="{6ED2167B-BD43-4ABA-98AB-3B009FC6F006}" emma:medium="tactile" emma:mode="ink">
              <msink:context xmlns:msink="http://schemas.microsoft.com/ink/2010/main" type="line" rotatedBoundingBox="20447,4038 23894,3850 23936,4622 20489,4810"/>
            </emma:interpretation>
          </emma:emma>
        </inkml:annotationXML>
        <inkml:traceGroup>
          <inkml:annotationXML>
            <emma:emma xmlns:emma="http://www.w3.org/2003/04/emma" version="1.0">
              <emma:interpretation id="{B9E3F585-A185-4CCF-AC72-F21CD1F029E6}" emma:medium="tactile" emma:mode="ink">
                <msink:context xmlns:msink="http://schemas.microsoft.com/ink/2010/main" type="inkWord" rotatedBoundingBox="20447,4038 22894,3904 22936,4676 20489,4810"/>
              </emma:interpretation>
              <emma:one-of disjunction-type="recognition" id="oneOf5">
                <emma:interpretation id="interp25" emma:lang="en-US" emma:confidence="0">
                  <emma:literal>particle</emma:literal>
                </emma:interpretation>
                <emma:interpretation id="interp26" emma:lang="en-US" emma:confidence="0">
                  <emma:literal>Particle</emma:literal>
                </emma:interpretation>
                <emma:interpretation id="interp27" emma:lang="en-US" emma:confidence="0">
                  <emma:literal>partite</emma:literal>
                </emma:interpretation>
                <emma:interpretation id="interp28" emma:lang="en-US" emma:confidence="0">
                  <emma:literal>patch</emma:literal>
                </emma:interpretation>
                <emma:interpretation id="interp29" emma:lang="en-US" emma:confidence="0">
                  <emma:literal>partial</emma:literal>
                </emma:interpretation>
              </emma:one-of>
            </emma:emma>
          </inkml:annotationXML>
          <inkml:trace contextRef="#ctx0" brushRef="#br0" timeOffset="15250.621">4244 1267 24 0,'-18'-10'12'0,"7"1"-10"0,7 2 16 15,1 4-16-15,-5-7 1 16,-2 7 1-16,-1 0 1 0,0 3-5 16,-4 0 0-16,1 6 3 15,-4 1 1-15,3 2-2 16,1 11 0-16,7-1-1 16,-4 3 1-16,7-2-2 15,1-1 1-15,-1-3-1 16,0-3 1-16,1-3 0 15,3-4 1-15,0-6-1 16,7-3 0-16,0 0-1 16,0-4 1-16,4 4-1 15,-4 3 1 1,4 3-2-16,0 7 1 16,4 3 0-16,-5 0 0 0,1-1-2 15,0 4 1-15,0-3-2 16,0-6 1-16,3 2-6 15,1-9 0-15,3-3-3 0,0 0 0 16</inkml:trace>
          <inkml:trace contextRef="#ctx0" brushRef="#br0" timeOffset="15642.8087">4425 1280 23 0,'-18'16'11'0,"14"19"-8"16,4-25 16-16,-4 3-18 31,1 3 1-31,-1 3 2 16,4-3 1-16,0 0-6 15,0-3 0-15,0-3 4 0,0-4 1 0,4 1-2 16,3-7 1-16,4-7-2 15,-8-3 1-15,5-2-1 16,-5-4 1-16,-3-4-2 16,0-6 1-16,0 4-1 15,0-1 1-15,0 7-1 16,0 0 0-16,0 10-1 0,0-1 1 16,0 7-1-16,0 0 1 15,4 0-1-15,-4 0 1 16,11 0-1-16,0 4 1 15,3-4-1-15,0 3 1 16,5-3-4-16,2 3 0 16,-3-3-6-16,-3 0 0 15</inkml:trace>
          <inkml:trace contextRef="#ctx0" brushRef="#br0" timeOffset="16301.7701">4931 1000 29 0,'-4'-13'14'0,"1"23"-15"0,3-7 21 0,0 7-17 16,0-4 0-16,-4 7 1 16,1 6 0-16,-1 7-5 15,-3 6 1-15,-1 0 3 16,1 4 0-16,0-1-1 15,0 4 0-15,3-7 0 16,-3-7 0-16,3 1-2 16,1-3 0-16,-1-7-4 31,0-3 1-31,4-4-8 0,0-2 1 16</inkml:trace>
          <inkml:trace contextRef="#ctx0" brushRef="#br0" timeOffset="16867.8201">4783 1363 29 0,'-26'7'14'0,"30"-17"-7"15,-4 10 17-15,4-3-23 16,-4 3 0-16,7-7 1 15,0 4 0-15,4 0-3 16,0-3 1-16,0 2 1 0,3 4 0 16,1-3 0-16,3 3 0 0,0-3-1 15,0 3 1-15,-4 0-1 16,1 0 1-16,3 3 0 31,-4-3 0-31,4 0 0 16,-3-3 0-16,-1 0-1 15,1 3 1-15,-4 0-1 0,0 0 1 16,-1 3-1-16,-2 0 0 16,-1 0 0-16,-4 4 1 0,1-1-1 15,0 4 0-15,-1-7 0 16,1 0 1-16,0 0-1 16,-1 1 0-16,1-1 0 15,-1 0 0-15,1-3-1 16,0 0 1-16,-1 3 0 15,1 1 0-15,-4-4 0 0,0 3 0 16,3 0-1-16,-3 3 1 16,0 1 0-16,0-4 0 15,0 0 0-15,0-3 1 32,4 4-1-32,-4-4 0 0,4-4-1 15,-4 4 0-15,7 0-2 16,-3 0 1-16,3-3-7 15,-4 0 1-15,5-4-3 16,3 7 0-16</inkml:trace>
          <inkml:trace contextRef="#ctx0" brushRef="#br0" timeOffset="17076.0159">5191 1112 37 0,'-14'-12'18'0,"10"8"-25"16,4 4 35-16,0 0-29 15,0 0 1-15,0 0-2 16,0 4 1-16,0-1-2 16,0 3 0-16,0 1-6 15,4 2 0-15</inkml:trace>
          <inkml:trace contextRef="#ctx0" brushRef="#br0" timeOffset="17427.6447">5416 1209 30 0,'-11'-3'15'0,"7"0"-15"0,4 3 24 15,-3 3-22-15,-5 0 0 16,1 7 2-16,-4 6 0 0,-3 9-5 16,3-2 1-16,0 3 3 15,4-4 0-15,3-3-1 16,4 1 0-16,0-4-1 15,4 0 0-15,3-6 0 32,0-1 0-32,4-6-2 15,4 1 1-15,-1-1-4 16,4-3 0-16,-3 0-8 0,3-3 1 16</inkml:trace>
          <inkml:trace contextRef="#ctx0" brushRef="#br0" timeOffset="18084.011">5651 1296 28 0,'0'0'14'0,"25"-23"-10"16,-18 17 17-16,1-7-20 0,-1 3 1 16,0 1 0-16,0-11 1 15,4 4-4-15,0-3 1 16,3-3 2-16,-3-4 0 16,7 6-1-16,-3 1 1 0,-1 0-1 15,-3 3 0-15,-4-3 0 16,-3 2 0-16,-4 5 0 15,-4 2 0-15,-3 7-1 16,-4 9 1-16,1 1-1 31,-1-1 0-31,3 4 0 16,1 9 1-16,-4 7 0 16,8-1 0-16,-8 8 0 15,4 2 1-15,-1 4-1 0,8 2 0 16,0-5 0-16,4-7 1 0,0-4-1 15,-1-5 0-15,4-4 0 16,4-3 1-16,0-7-1 16,0-3 1-16,4-6-1 15,-1-7 0-15,0-3 0 16,5-6 0-16,-5 0-1 16,0 0 0-16,-3 3-1 15,-3 3 0-15,-5 3-1 0,-3 10 1 16,-3 6-1-16,-1 4 0 15,0 6 1-15,1 3 0 16,-5 1-1-16,8-1 1 16,0 0 1-16,8 1 0 15,-5-7 1-15,5-4 0 16,2-2-1-16,5-1 0 0,-1-6-5 16,4 0 1-16,1-3-8 15,-1-4 0-15</inkml:trace>
          <inkml:trace contextRef="#ctx0" brushRef="#br0" timeOffset="14581.212">3557 1328 15 0,'-15'0'7'0,"15"3"-3"0,0 0 8 16,0 1-10-16,0 8 1 16,0 4 1-16,0 4 1 15,0 2-5-15,0 10 0 16,0 1 4-16,0-8 1 15,0 7-1-15,0 7 0 16,0-4-2-16,0 1 1 16,4-7-2-1,-1 0 1-15,-3 0-1 16,0-4 0-16,4-2 0 16,-4-4 0-16,0-6 0 15,0-3 1-15,0-1 0 0,0-6 0 16,4 4 0-16,-4-14 0 15,0-2-1-15,3-1 0 16,-3-3 0-16,0-6 1 0,4-3-2 16,-4-4 1-16,3-6-1 15,1 6 0-15,0-9 0 16,-1-4 1-16,1 0-1 16,-4-9 0-16,3 0-1 31,1-7 1-31,3 10 0 15,1 7 0-15,-1-1-1 16,4 7 1-16,-4 0-1 0,0 6 1 16,4 7-1-16,0 3 0 15,3 6 0-15,1 7 1 16,3 6-1-16,0 7 1 16,-4-1-1-16,1 4 1 0,-1 10-1 15,-3-1 1-15,-4 7 0 16,-3-3 1-16,-4 0-1 15,-4-1 1-15,-3-2 0 16,-4-4 0-16,0-3-1 0,1 0 1 16,-5-3-1-16,4 0 1 15,0-3-2-15,1-1 1 16,2-2-3-16,1-1 0 16,4-6-4-16,3 0 0 15,10-6-5-15,5-4 0 0</inkml:trace>
        </inkml:traceGroup>
        <inkml:traceGroup>
          <inkml:annotationXML>
            <emma:emma xmlns:emma="http://www.w3.org/2003/04/emma" version="1.0">
              <emma:interpretation id="{B1B9748D-D27E-44CB-838B-3EB7AA89FE36}" emma:medium="tactile" emma:mode="ink">
                <msink:context xmlns:msink="http://schemas.microsoft.com/ink/2010/main" type="inkWord" rotatedBoundingBox="23518,4029 23902,4008 23926,4446 23542,4467"/>
              </emma:interpretation>
              <emma:one-of disjunction-type="recognition" id="oneOf6">
                <emma:interpretation id="interp30" emma:lang="en-US" emma:confidence="0">
                  <emma:literal>i</emma:literal>
                </emma:interpretation>
                <emma:interpretation id="interp31" emma:lang="en-US" emma:confidence="0">
                  <emma:literal>n</emma:literal>
                </emma:interpretation>
                <emma:interpretation id="interp32" emma:lang="en-US" emma:confidence="0">
                  <emma:literal>;</emma:literal>
                </emma:interpretation>
                <emma:interpretation id="interp33" emma:lang="en-US" emma:confidence="0">
                  <emma:literal>=</emma:literal>
                </emma:interpretation>
                <emma:interpretation id="interp34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46261.9209">6606 1334 20 0,'-8'10'10'0,"8"-4"-6"0,0-6 11 0,0 0-13 16,0 0 1-16,0 0 1 15,0 0 1-15,0 0-6 16,0 0 0-16,0 0 4 0,8 0 0 15,-1 0-1-15,-3-3 0 32,6 0-1-32,1-3 1 15,4-4-1-15,-1 3 0 16,4-5 0-16,8 2 0 16,-8-3 0-16,0 0 0 0,0 4-1 15,-4-4 1-15,-3 10-1 16,0-1 1-16,-4 1-1 15,1 0 0-15,-5 0 0 16,4 3 0-16,-7 0 0 16,8 0 0-16,-8 0 0 0,0 0 1 15,3 3-1-15,1-13 0 16,-4 17 0-16,0-7 1 0,0 6-1 16,0 4 0-16,0 6 0 15,0 3 0-15,0 0 0 16,-4 7 0-16,4-3 0 15,0-4 0-15,0 0 0 32,4 7 0-32,-4-10 0 15,7 0 1-15,-3-3 0 16,-4-3 0-16,7-4 0 0,0-6 1 16,4 0-1-16,0-3 1 15,3-4 0-15,-3 1 0 0,7 3 0 16,-3-4 0-16,-4 1-5 15,-4-1 0-15,0-2-8 16,-3-1 1-16,-4 1-3 16,11-1 1-16</inkml:trace>
          <inkml:trace contextRef="#ctx0" brushRef="#br0" timeOffset="46427.6508">6891 1112 29 0,'-10'-9'14'0,"2"-7"-18"0,8 9 26 16,0 1-22-16,0-1 0 16,0-2 0-1,0 6 0 1,4-7-8 0,3 4 1-16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23:09.63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274E59F-8F4F-4268-A017-45106E98313E}" emma:medium="tactile" emma:mode="ink">
          <msink:context xmlns:msink="http://schemas.microsoft.com/ink/2010/main" type="writingRegion" rotatedBoundingBox="1741,2202 12334,2083 12354,3857 1761,3976"/>
        </emma:interpretation>
      </emma:emma>
    </inkml:annotationXML>
    <inkml:traceGroup>
      <inkml:annotationXML>
        <emma:emma xmlns:emma="http://www.w3.org/2003/04/emma" version="1.0">
          <emma:interpretation id="{EBE73507-4AF4-4F40-AF3A-CC91F324D917}" emma:medium="tactile" emma:mode="ink">
            <msink:context xmlns:msink="http://schemas.microsoft.com/ink/2010/main" type="paragraph" rotatedBoundingBox="1741,2202 12334,2083 12354,3857 1761,3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34E980-74CA-4322-B0D8-03984C186162}" emma:medium="tactile" emma:mode="ink">
              <msink:context xmlns:msink="http://schemas.microsoft.com/ink/2010/main" type="line" rotatedBoundingBox="1741,2202 12334,2083 12354,3857 1761,3976"/>
            </emma:interpretation>
          </emma:emma>
        </inkml:annotationXML>
        <inkml:traceGroup>
          <inkml:annotationXML>
            <emma:emma xmlns:emma="http://www.w3.org/2003/04/emma" version="1.0">
              <emma:interpretation id="{942F4E90-125A-4F15-8E70-31B5B6B3A476}" emma:medium="tactile" emma:mode="ink">
                <msink:context xmlns:msink="http://schemas.microsoft.com/ink/2010/main" type="inkWord" rotatedBoundingBox="1745,2552 4629,2519 4644,3793 1760,3826"/>
              </emma:interpretation>
              <emma:one-of disjunction-type="recognition" id="oneOf0">
                <emma:interpretation id="interp0" emma:lang="en-US" emma:confidence="0">
                  <emma:literal>writ</emma:literal>
                </emma:interpretation>
                <emma:interpretation id="interp1" emma:lang="en-US" emma:confidence="0">
                  <emma:literal>wirer)</emma:literal>
                </emma:interpretation>
                <emma:interpretation id="interp2" emma:lang="en-US" emma:confidence="0">
                  <emma:literal>wirer'</emma:literal>
                </emma:interpretation>
                <emma:interpretation id="interp3" emma:lang="en-US" emma:confidence="0">
                  <emma:literal>"win</emma:literal>
                </emma:interpretation>
                <emma:interpretation id="interp4" emma:lang="en-US" emma:confidence="0">
                  <emma:literal>wirer')</emma:literal>
                </emma:interpretation>
              </emma:one-of>
            </emma:emma>
          </inkml:annotationXML>
          <inkml:trace contextRef="#ctx0" brushRef="#br0">-1 144 9 0,'0'-10'4'0,"11"-6"0"0,-11 9 4 16,0 1-6-16,3 0 1 0,-3 6 1 16,0 0 1-16,4-7-6 15,-1 1 0-15,-3-1 4 16,0-2 0-16,0 2-1 31,4 1 1-31,-4-1-1 16,0 1 0-16,4-1 0 15,-4 1 0-15,0 0 0 0,3-1 0 16,-3 1 0-16,0-1 0 16,0 1-1-16,0 6 1 15,0 0-1-15,0 0 1 16,0 3-2-16,0 0 1 0,0-3-1 16,0 4 0-16,0-1 0 15,4 6 0-15,-4 4 0 16,0 0 1-16,0-3 0 15,4 6 0-15,-1 3-1 16,4 4 1-16,-3 2-1 0,0 1 1 16,-1 0-1-16,-3 12 0 31,4 1 0-31,3-4 1 16,0 1-1-16,1 6 0 0,-1-7 0 15,-4 3 0-15,5-2 0 16,-1-1 0-16,0-9 0 15,0-7 1-15,-3-3-1 16,3-3 1-16,-3-3-1 16,-1-4 0-16,1 4 1 15,0-7 0-15,-1 4-1 16,1-4 1-16,0-3-1 0,-1-3 1 16,1-7 0-16,3-3 0 15,0-6-1-15,0-4 1 16,1-9-1-16,-1 6 0 0,0-12 0 15,0 2 1-15,1-2-1 16,-1 2 1-16,0 1-1 16,0-4 1-16,1 4-1 15,-1 3 0-15,0 0 0 16,0 9 0-16,1 4-1 31,-5 6 1-31,4 4-1 0,-7 9 0 16,4 3 0-16,0 10 1 15,3 3-1-15,-4 6 1 16,5 10 0-16,-1 7 0 16,0 3-1-16,4 3 1 0,0 0 0 15,0 3 0-15,3-3 0 16,4-6 0-16,0-11 0 16,0-2 0-16,1 0 0 15,-1-7 0-15,0-3 0 0,-4-3 0 16,1 0 0-16,-5-7 1 15,1 1-1-15,0-4 0 16,0-3 0-16,-4-3 1 16,4 0-1-1,-4 3 1-15,4-7-1 16,-4 1 1-16,1-10-1 16,-1-7 0-16,-3 4 0 15,-1-4 1-15,1-6-1 16,-4-9 0-16,3 6 0 15,1-7 0-15,0 1 0 0,-1 2 0 16,4 1 0-16,1-1 0 16,-1-2 0-16,0 3 1 15,0 2-1-15,1 11 0 16,-1-4-1-16,4 4 1 16,-4-4 0-16,0 10 0 15,0-3-1-15,1 6 1 16,-5 0 0-16,1 3 0 15,0 1 0-15,-1 2 1 16,-3 7-1-16,0 0 0 0,0 0 0 16,4 3 1-16,-4-3-1 15,0 4 1-15,0-4-3 16,0 0 0-16,0 0-3 16,3 6 1-16,5-3-8 15,-1-3 1-15</inkml:trace>
          <inkml:trace contextRef="#ctx0" brushRef="#br0" timeOffset="2308.9198">1326-191 12 0,'-7'-16'6'0,"14"19"0"0,-7-3 6 0,0 0-10 16,0 0 0-16,0 0 2 16,0-6 1-16,0-1-5 15,0 1 0 1,0 6 4-16,0-6 0 16,0-1 0-16,0 7 0 15,0-3-2-15,0 0 0 16,-7 6-1-16,3-3 1 0,1 0-1 15,-1 0 0-15,1 3-1 16,-1 4 1-16,0-4-1 16,1 3 1-16,-1 4-1 15,0 0 1-15,1 2-1 16,-1-2 0-16,1 3 0 16,-5 3 1-16,1 0-1 15,0 0 1-15,0 10-1 0,-1 0 0 16,5 6 0-16,-4-7 1 15,-1 4-1-15,5 7 0 0,-1-1 0 16,0-3 1-16,1 10-1 16,-1-10 0-16,1 20 0 15,-1-7 1-15,4 3-1 16,0-3 1-16,0 3-1 16,0 0 1-16,0-6-1 15,0-6 0-15,4-1 0 16,-4 0 0-16,0-3 0 15,0-3 0-15,0-3 0 16,3 0 0-16,1-10 0 16,-1 0 0-16,1 0 0 15,0 0 0-15,3 3 0 16,0-6 1-16,0-3-1 0,-3 0 1 16,0-1-1-16,-1-2 1 15,5-4 0-15,-5 0 0 16,1-3-2-16,-1-6 1 15,1-1-4-15,3 1 0 16,0-4-7-16,4-3 0 16</inkml:trace>
          <inkml:trace contextRef="#ctx0" brushRef="#br0" timeOffset="3057.4074">1706 388 24 0,'-4'-3'12'0,"8"25"-9"0,-4-19 13 15,4 7-14-15,-4 0 0 16,3-1 1-16,1 7 1 16,-4 7-4-16,4-1 0 15,-1 14 3-15,1-14 0 16,-4 1-1-16,3-1 0 0,1 1-1 15,0-1 1-15,-1-2-2 16,1-1 1-16,-1-3-1 16,1-3 1-16,-4 0-1 15,4-4 1-15,-4 1 0 16,0-4 0-16,-4 1 0 16,4-4 0-16,0-3 0 15,-4-3 1-15,1-4-1 0,3-5 0 16,-7-4 0-16,3-1 0 15,0 1-1-15,1-6 1 0,3-1-1 16,0 1 0-16,0-7 0 16,3 6 0-16,-3 1-1 15,4 3 1-15,0-1-1 16,-1-5 1-16,1 9-1 16,-1-4 0-16,1 4 0 15,-4 0 0-15,4 3 0 31,-1 0 1-31,5 1-1 16,-1-1 0-16,4 3 1 0,-1-3 0 16,5 7 0-16,-1-1 0 0,4 1-1 15,-3-7 1-15,-1 7 0 16,1-1 1-16,-1 1-1 16,1-1 0-16,-1 1 1 15,1 6 0-15,-4 0-1 16,-1-7 0-16,1 7-4 15,-3 0 1-15,-1-3-8 0,0-3 1 16</inkml:trace>
          <inkml:trace contextRef="#ctx0" brushRef="#br0" timeOffset="3641.2076">1739 47 26 0,'-18'7'13'0,"18"-14"-9"0,0 1 14 16,0 2-16-16,0 4 0 16,-4 0 2-16,0 0 1 15,4 0-6-15,0 0 0 16,0 0 3-16,0 0 0 31,8-3-1-31,-1 3 0 0,0 0-2 0,0 0 1 16,0-3-1-16,1 3 1 15,3 0-1-15,-1 0 1 16,1 0 0-16,4 0 0 0,-1 0 0 31,1 3 1-31,3-3-1 16,0 0 0-16,0 0 0 15,-4 0 1-15,1 3-1 16,-1-6 1-16,-3 3-1 16,0 0 0-16,0 0 1 15,0-6 0-15,-4 6 0 16,0-3 0-16,0-1-1 16,-3 8 1-16,-4-4-4 15,4-7 1-15,-1 1-9 0,-3-1 1 16</inkml:trace>
          <inkml:trace contextRef="#ctx0" brushRef="#br0" timeOffset="4123.8017">1952-146 19 0,'-4'-3'9'0,"4"9"0"16,0-6 6-16,0 0-14 16,0-3 1-16,0 3 0 15,0 3 1-15,4-3-4 16,3 4 0-16,0-1 3 16,4 0 0-16,0 7-1 15,4-1 0-15,-1-2 0 16,1 2 1-16,6 1-1 15,-3 0 0-15,4-1-1 16,-4 4 1-16,4 0-1 16,-8 3 1-16,1-3 0 15,-1 6 0-15,-3-3-1 0,-4-6 1 16,-3 3 0-16,-4 3 1 16,-4 0-1-16,-3 3 0 15,-4 1 0-15,-3 2 1 0,-1-3-1 16,1 1 0-16,3-4 0 15,0 3 0-15,0-9 0 16,4-1 0-16,0-5 0 16,3-1 0-16,1-3-2 31,3 0 1-31,7-7-3 0,4 4 0 16,3 0-9-16,4 0 1 15</inkml:trace>
          <inkml:trace contextRef="#ctx0" brushRef="#br0" timeOffset="4776.4426">2089 951 29 0,'-25'12'14'0,"22"-18"-8"0,3 6 17 16,0 0-22-16,0 0 0 0,0 0 1 15,0-10 0-15,3-2-3 16,4-5 1-16,4 1 1 16,4 4 0-16,3-5-1 15,0 1 1-15,0 0-1 16,0 0 0-16,0-3 0 0,0 6 0 15,0 3 0-15,-3 1 0 16,-4 2-1-16,-1 4 1 31,-2 0 0-31,-1 3 1 16,-3 0-1-16,-1 3 1 16,1 4-1-16,-1-1 1 0,-3 4 0 15,4-4 0-15,-4 0-1 16,4 1 0-16,-1 9 0 15,1-13 0-15,-1 10 0 16,1-6 0-16,0 2 0 16,-4 1 0-16,3-7 0 0,1 7 1 15,0-1-1-15,-1-5 1 16,1-1-1-16,-1 0 1 16,1-3-1-16,0 0 0 0,6-6-4 15,-2-7 1-15,-1 0-8 16,7-6 1-16</inkml:trace>
          <inkml:trace contextRef="#ctx0" brushRef="#br0" timeOffset="4993.2666">2372 520 31 0,'-15'-3'15'0,"11"6"-14"0,4-3 20 31,0 0-21-31,-7 3 0 16,7 0 0-16,-3 0 0 0,3 4 0 15,0-4 0-15,0 0-4 16,0 0 0-16,10 1-4 16,1-8 0-16</inkml:trace>
          <inkml:trace contextRef="#ctx0" brushRef="#br0" timeOffset="5642.5586">2719-110 26 0,'-7'-10'13'0,"10"29"-12"0,-3-19 19 16,0 0-20-16,-3 0 0 16,3 3 1-16,3 1 1 15,1 2-2-15,3 4 1 0,4-1 0 16,0 7 1-16,3 10-1 15,1 0 1-15,-1 0-1 16,1 6 1-16,-1 3-1 16,1 4 0-16,-5 9 0 0,1 7 1 15,4-1-1-15,-8 1 1 16,-3 6-1-16,-4-6 0 16,3 6 0-16,-3-3 0 0,4-4-1 15,-4-2 1-15,0 2 0 16,0-5 0-16,0-1 0 15,0-10 0-15,0-2 0 16,0-7 0-16,-4-10 0 16,4 0 0-16,-3-6 0 15,3 0 0-15,-4-3-1 32,0-7 0-32,1-3-3 15,3 0 0-15,0-3-8 0,7-10 1 16,-3 0-3-16,-1-6 1 0</inkml:trace>
        </inkml:traceGroup>
        <inkml:traceGroup>
          <inkml:annotationXML>
            <emma:emma xmlns:emma="http://www.w3.org/2003/04/emma" version="1.0">
              <emma:interpretation id="{6C21D37F-0832-41F0-9DB8-59E7F75EFA6C}" emma:medium="tactile" emma:mode="ink">
                <msink:context xmlns:msink="http://schemas.microsoft.com/ink/2010/main" type="inkWord" rotatedBoundingBox="5601,3070 5812,3068 5815,3323 5604,3325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[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€</emma:literal>
                </emma:interpretation>
                <emma:interpretation id="interp9" emma:lang="en-US" emma:confidence="0">
                  <emma:literal>_</emma:literal>
                </emma:interpretation>
              </emma:one-of>
            </emma:emma>
          </inkml:annotationXML>
          <inkml:trace contextRef="#ctx0" brushRef="#br0" timeOffset="7070.2305">3869 324 25 0,'-18'0'12'0,"18"-4"-8"15,0 4 13-15,0 0-15 16,0 0 1-16,0 0 1 16,4 0 0-16,3 0-6 15,0-6 1-15,4 0 3 16,3 2 0-16,-3-5-1 15,4 5 0-15,-1 8-1 16,1-4 0-16,-1 0 0 16,-3 0 1-16,0 0-1 15,-4 0 0-15,0 3 0 16,-7-3 1-16,8 0-1 16,-1 6 1-16,0-9-1 0,-7 3 1 15,4 0 0-15,-4 0 1 16,3 0-3-16,-3 0 0 15,4 3-3-15,-1-3 1 16,1 4-7-16,0 2 0 0</inkml:trace>
          <inkml:trace contextRef="#ctx0" brushRef="#br0" timeOffset="7471.5964">3855 539 25 0,'0'0'12'0,"7"0"-11"0,-7 0 17 0,7 0-17 16,0-3 0-16,1 0 2 16,6 3 0-1,4 0-3 1,0 3 0-16,0-3 2 16,-3 3 1-16,-4-3-2 15,-1 3 1-15,1-3-1 16,-3 3 0-16,2-3 0 15,-2-3 0-15,-1 0 0 16,0 3 0-16,-3-3-2 16,-4 3 1-16,7-3-5 15,-7 3 1-15,7 0-6 16,0-4 1-16</inkml:trace>
        </inkml:traceGroup>
        <inkml:traceGroup>
          <inkml:annotationXML>
            <emma:emma xmlns:emma="http://www.w3.org/2003/04/emma" version="1.0">
              <emma:interpretation id="{C31D435F-77E6-432B-9A64-59B888466F2C}" emma:medium="tactile" emma:mode="ink">
                <msink:context xmlns:msink="http://schemas.microsoft.com/ink/2010/main" type="inkWord" rotatedBoundingBox="8585,2520 9835,2506 9848,3685 8598,3699"/>
              </emma:interpretation>
              <emma:one-of disjunction-type="recognition" id="oneOf2">
                <emma:interpretation id="interp10" emma:lang="en-US" emma:confidence="0">
                  <emma:literal>r?</emma:literal>
                </emma:interpretation>
                <emma:interpretation id="interp11" emma:lang="en-US" emma:confidence="0">
                  <emma:literal>F??</emma:literal>
                </emma:interpretation>
                <emma:interpretation id="interp12" emma:lang="en-US" emma:confidence="0">
                  <emma:literal>F?</emma:literal>
                </emma:interpretation>
                <emma:interpretation id="interp13" emma:lang="en-US" emma:confidence="0">
                  <emma:literal>i.r</emma:literal>
                </emma:interpretation>
                <emma:interpretation id="interp14" emma:lang="en-US" emma:confidence="0">
                  <emma:literal>F!?</emma:literal>
                </emma:interpretation>
              </emma:one-of>
            </emma:emma>
          </inkml:annotationXML>
          <inkml:trace contextRef="#ctx0" brushRef="#br0" timeOffset="18009.6918">7464 584 37 0,'-10'-10'18'0,"10"7"-19"0,0 3 25 15,0 0-24-15,0 0 1 16,0-6-1-16,0 6 1 16,0-7-4-16,3 4 1 0,-3 3-8 0,7-3 1 15</inkml:trace>
          <inkml:trace contextRef="#ctx0" brushRef="#br0" timeOffset="19808.743">8087 587 27 0,'-8'-6'13'0,"12"-1"-13"15,-4 7 21-15,0 0-20 16,0 0 1-16,0 0 1 16,0 0 0-16,4-3-4 15,-1 0 0-15,-3 3 3 16,4 3 0-16,-4-3-1 0,0 0 0 16,0 7 0-16,-4-4 0 15,1 0 0-15,-1 4 0 16,-3-4 0-16,-1-3 0 0,1-3 0 15,0-7 0-15,0 3-1 16,0-5 1-16,3-1-1 16,0 6 0-16,1-2 0 15,3-1 0-15,3 0-1 16,1 1 1-16,3 2-1 16,0 4 1-16,4 0-1 0,-4 3 1 31,4 3 0-31,-3 0 0 31,-5 4 0-31,-3 2 1 0,0-2 0 0,-3-1 0 16,-1 1 0-16,-3-4 1 15,-1-6-1-15,1-1 0 16,0 4-1-16,0-3 1 0,3-3-1 16,1 3 0-16,3-10-1 15,0 6 1-15,0 7-1 16,3 0 0-16,4-3 0 15,1 3 0-15,-1 3 0 32,-4 0 1-32,1 1 0 15,-4 5 0-15,0-2 0 16,-4-4 1-16,1 0 0 16,-1 0 1-16,1-3-3 15,-1 0 1-15,4-3-8 16,4-6 1-16,6-8-4 15,1 1 0-15</inkml:trace>
          <inkml:trace contextRef="#ctx0" brushRef="#br0" timeOffset="18606.742">7045-24 27 0,'-18'-9'13'0,"11"2"-7"0,7 1 16 0,0 3-20 15,0-1 1-15,-4-2 1 16,4-4 0-16,0 4-6 15,4 0 0-15,3 2 4 16,4 1 0-16,3 0-2 16,4 0 0-16,4-1-1 15,0 8 1-15,7-4 0 16,3 3 0-16,-3 0 0 16,4 4 0-16,-4-4 0 15,-1 3 1-15,-2-3-1 16,-5 1 0-16,1-8 0 15,-4 11 1-15,0-7-1 16,0 0 1-16,-3 3-1 16,-1-3 1-16,-3 0-1 15,-4 0 0-15,1 0-3 16,-5 0 1-16,-3 0-8 0,8 0 0 16</inkml:trace>
          <inkml:trace contextRef="#ctx0" brushRef="#br0" timeOffset="17829.3017">7320 912 30 0,'-11'3'15'0,"11"-6"-12"0,0 3 20 16,0 0-21-16,4-10 0 0,3 4 1 16,0-7 0-16,4 0-4 15,0 0 0-15,0-3 2 16,-4 3 1-16,0-3-2 15,0 3 1-15,0 1-2 16,1 5 1-16,-1 4 0 16,0 3 0-16,0 3 0 15,-3 4 0-15,0 2 0 0,-1 4 1 16,1-10-1-16,0 7 1 16,-1 0-1-16,1-4 1 15,3 1-1-15,0-4 1 0,0 0 0 16,4-3 0-16,0 0-1 15,7 0 1-15,-3-3-2 16,-4-4 0-16,-1-2-10 16,1-4 0-16</inkml:trace>
          <inkml:trace contextRef="#ctx0" brushRef="#br0" timeOffset="18943.5314">7428-265 27 0,'-3'3'13'0,"14"4"-12"0,-4-10 16 0,4 6-16 16,3 3 0-16,1 4 1 15,6 0 1-15,1 2-4 16,0 5 1-16,-1-5 2 16,-3 8 0-16,1-1-1 15,-5 4 0-15,-3-4 0 16,-8 10 1-16,-3 0-1 16,-3 0 1-16,-4-7-1 15,-1 4 1-15,-2 0-1 16,-1-1 1-16,0 1-1 15,4-3 0-15,-1-4-2 0,5 0 1 16,3-6-7-16,7-3 1 16,7-4-5-16,1-6 1 15</inkml:trace>
          <inkml:trace contextRef="#ctx0" brushRef="#br0" timeOffset="17327.9343">6853 436 24 0,'-7'0'12'0,"3"-6"-9"0,4 6 15 0,0-7-15 15,0 1 0-15,0 6 1 0,0-10 1 16,4 1-7-16,-4-1 1 15,4 0 4-15,3-6 0 16,0 0-2-16,0 0 0 16,4 3-1-16,0 0 1 31,3 7-1-31,1-4 0 16,-1 7-1-16,4 0 1 0,1 9 0 15,2 1 0-15,-3 12 0 16,-3 7 0-16,-1 3 0 15,1 0 1-15,-4 3-1 16,-4 3 1-16,-4 0 0 0,1-2 1 16,-4-8-2-16,0-5 1 15,0-1 0-15,0-6 0 16,0-4 0-16,0-2 0 16,-4-4 0-16,4 4 0 0,0-4 0 15,-3-3 1-15,3-10-1 16,0 0 0-16,0-9-1 15,0-3 1-15,-4-1-1 32,1-6 1-32,-1-6-1 15,0-4 0-15,4-3 0 16,0 7 0-16,0 3-1 0,4 3 1 16,-4 0-1-16,0 7 1 15,0 2-1-15,0 7 0 16,0 1 0-16,0 5 0 0,0 7-1 15,7 3 1-15,0 1 0 16,1 2 0-16,-1 0 0 16,4 1 0-16,0-4 0 15,-1 0 1-15,5 0 0 16,-1 1 1-16,1-4-1 16,3 0 0-16,-4 0 0 0,4 0 0 15,-3 0 0-15,-1-4 1 16,1 4-1-16,-1 0 1 15,-3 0-1-15,0 4 0 16,0-1-3-16,-4-3 0 16,4 3-8-1,0 0 1-15</inkml:trace>
        </inkml:traceGroup>
        <inkml:traceGroup>
          <inkml:annotationXML>
            <emma:emma xmlns:emma="http://www.w3.org/2003/04/emma" version="1.0">
              <emma:interpretation id="{C680F0DC-C58F-423F-B3E1-6438C8BDC138}" emma:medium="tactile" emma:mode="ink">
                <msink:context xmlns:msink="http://schemas.microsoft.com/ink/2010/main" type="inkWord" rotatedBoundingBox="10554,2424 12337,2404 12354,3857 10570,3877"/>
              </emma:interpretation>
              <emma:one-of disjunction-type="recognition" id="oneOf3">
                <emma:interpretation id="interp15" emma:lang="en-US" emma:confidence="0">
                  <emma:literal>Intact</emma:literal>
                </emma:interpretation>
                <emma:interpretation id="interp16" emma:lang="en-US" emma:confidence="0">
                  <emma:literal>Fit</emma:literal>
                </emma:interpretation>
                <emma:interpretation id="interp17" emma:lang="en-US" emma:confidence="0">
                  <emma:literal>it,"</emma:literal>
                </emma:interpretation>
                <emma:interpretation id="interp18" emma:lang="en-US" emma:confidence="0">
                  <emma:literal>Fenton</emma:literal>
                </emma:interpretation>
                <emma:interpretation id="interp19" emma:lang="en-US" emma:confidence="0">
                  <emma:literal>Fantast</emma:literal>
                </emma:interpretation>
              </emma:one-of>
            </emma:emma>
          </inkml:annotationXML>
          <inkml:trace contextRef="#ctx0" brushRef="#br0" timeOffset="26628.841">9465 626 35 0,'-18'-16'17'0,"3"22"-19"0,15-6 26 16,-3 0-24 0,-1 3 0-16,0-6 0 15,1 6 0-15,-1 1-1 16,4-4 0-16,0 0-7 16,0 3 0-16,11-3-1 15,0-3 0-15</inkml:trace>
          <inkml:trace contextRef="#ctx0" brushRef="#br0" timeOffset="22373.5853">8919 124 31 0,'-8'-3'15'0,"-3"3"-12"0,11 0 22 0,0 0-25 0,0 0 1 16,8 0 0-16,3 3 1 31,3 1-3-31,4-1 1 16,4 0 0-16,-1 0 1 0,1 0-1 0,3 4 1 15,-3-7-1-15,4 0 1 16,2 0-1-16,1 0 1 15,0 0-1-15,0-3 1 0,0-1 0 32,-7 1 0-32,0 0-1 15,-4 0 1-15,-4 3-1 16,-3-3 1-16,0 3-3 16,-8 3 1-16,-6 3-10 15,-1 4 0-15</inkml:trace>
          <inkml:trace contextRef="#ctx0" brushRef="#br0" timeOffset="22726.7712">8821 571 34 0,'-7'0'17'0,"10"7"-18"0,1-7 24 0,3 0-22 16,4 0 0 0,18 0 1-1,0 3 1-15,3 0-4 16,1-3 1-16,-4-3 1 16,-7 3 1-16,3-3-2 15,-3-1 1-15,-1 1-1 16,1-3 1-16,-4-1-1 15,0 4 1-15,-3 0-1 16,-1 0 1-16,-3-1-1 16,0 8 1-16,-4-4-3 15,0 3 0-15,-3 0-9 0,3-3 0 16</inkml:trace>
          <inkml:trace contextRef="#ctx0" brushRef="#br0" timeOffset="21991.8383">9074 282 26 0,'-11'-3'13'0,"8"6"-9"16,3-10 13-16,0 7-16 15,0 0 0-15,0 4 1 0,-4 2 1 16,4 10-3-16,-4 3 1 16,-3 4 1-16,3 3 1 15,-3 6-1-15,-4 3 1 32,4 4-2-32,-4-1 1 0,0-2-1 0,-3-1 0 15,3 0-1-15,-3-2 1 16,6-4 0-16,1-7 0 0,0-3 0 31,3-3 0-31,1-3-1 16,-1-3 1-16,1-4 0 15,3-2 1-15,0-4-3 16,0 0 1-16,3-7-5 16,4-3 1-16,1-2-8 15,2-1 1-15</inkml:trace>
          <inkml:trace contextRef="#ctx0" brushRef="#br0" timeOffset="26426.4672">9201 989 24 0,'-11'3'12'0,"4"-12"-2"16,7 9 11-16,0-3-19 15,0-1 0-15,0 4 1 16,0 0 1-16,0 0-5 0,0 4 0 15,0-4 3-15,0 0 1 16,3-4-2-16,8-2 1 16,0-7-1-16,3-3 0 15,4 0 0-15,-3-3 0 16,3 3-1-16,0 9 1 16,-3 4-1-16,-1 0 1 0,0-4-2 15,-3-2 1-15,-3 2 0 16,-5 14 0-16,1 5 0 31,-4 11 0-31,0 3-1 16,0-4 1-16,0 1 0 15,-4-1 0-15,4 1 0 16,0-1 0-16,4-6 0 0,-1 0 0 16,1-6 0-16,3 0 1 0,0-4 0 15,4-6 0-15,4-3-2 16,-1-4 1-16,1 1-4 15,-1-4 0-15,1 1-7 16,-1-14 0-16</inkml:trace>
          <inkml:trace contextRef="#ctx0" brushRef="#br0" timeOffset="34969.4199">10141 160 23 0,'-11'6'11'0,"8"10"-9"15,3-9 16-15,0-1-15 16,-4 7 0-16,4 0 1 31,0 0 1-31,0-7-7 16,4 0 1-16,3-2 4 0,4-1 0 15,0 0-2-15,3 0 1 16,-3 1-1-16,0-4 1 16,0-4-1-16,-1-2 0 0,1-4 0 15,-3 4 0-15,-1-4 0 16,-4 1 0-16,-3-1 0 16,-3-3 0-16,-1 7 0 15,1-1 0-15,-5 1-1 0,1 3 1 31,-7 3-2-31,3 0 1 16,0 0-2 0,7-4 0-16,1 1-9 15,3 3 1-15,10-6-1 16,5 2 0-16</inkml:trace>
          <inkml:trace contextRef="#ctx0" brushRef="#br0" timeOffset="34133.7152">9989-139 25 0,'-3'-7'12'0,"10"1"-7"16,-7 6 13-16,0 0-16 15,0 0 0-15,0 0 1 32,0 3 0-32,0 3-4 15,0 4 1-15,0 0 2 16,0 6 1-16,-4 10-1 16,4 2 0-16,0 1-1 0,-3-3 0 15,-1 3-1-15,4 3 1 16,-4-3-1-16,1 0 1 15,-1-3-1-15,4 0 1 0,0-7-1 16,0 3 1-16,0-9 0 16,0 0 0-16,0-3 0 15,0-7 0-15,0 3-1 16,0 1 1-16,0-4-5 16,0-3 0-16,0 0-7 15,-4-3 0-15</inkml:trace>
          <inkml:trace contextRef="#ctx0" brushRef="#br0" timeOffset="34485.7229">9801 121 30 0,'-4'-10'15'0,"8"10"-13"15,-4 0 20-15,0 0-22 32,0 0 1-32,7 0 0 15,1 0 1-15,-1 4-2 16,0-4 1-16,4 3 0 16,0-3 1-16,3 3-1 0,1-3 0 15,-1 0 0-15,1 3 0 16,-1 1-1-16,1-1 1 15,-5-3-1-15,1 0 1 16,0 0 0-16,-4 0 0 16,1 0-1-16,-1 0 0 15,0 0-2-15,-3 0 0 16,3 0-4-16,0 0 1 0,4-3-6 16,0 6 0-16</inkml:trace>
          <inkml:trace contextRef="#ctx0" brushRef="#br0" timeOffset="35668.9512">10365 169 30 0,'-7'-6'15'0,"14"3"-12"0,-3 3 19 0,3-4-21 15,0 1 1-15,4 3 0 16,0 0 0-16,4 0-2 16,3 3 0-16,0 1 1 15,0-1 1-15,-4 0-2 16,1 0 1-16,-1 1-1 16,1-1 1-16,-1 0-1 15,-3 0 1-15,0 0-1 16,-7 1 1-16,-4-4-5 15,7 3 1-15,0-3-8 16,0-3 1-16</inkml:trace>
          <inkml:trace contextRef="#ctx0" brushRef="#br0" timeOffset="35336.158">10452-78 27 0,'4'-20'13'0,"-1"30"-15"15,-3-10 24-15,4 3-19 16,0 4 1-16,-1 6 0 16,-3 3 0-16,4 3-5 0,-4 7 0 15,3-10 3-15,-3 3 1 16,4 7-2-16,0 0 0 16,-4-1-1-16,0 1 1 15,0 0-1-15,0-7 1 16,0 0 0-16,0 1 0 15,0-8 0-15,3-5 0 16,-3-4-1-16,0 3 1 16,0 1-3-16,0-1 0 15,0 4-9-15,0-7 1 16</inkml:trace>
          <inkml:trace contextRef="#ctx0" brushRef="#br0" timeOffset="28327.08">9421-355 30 0,'-11'-3'15'0,"15"0"-18"0,-4 3 21 16,0 0-17-16,7 0 1 15,1 3 0 1,2 0 0-16,8 0-2 16,1 1 0-16,-1 2 1 15,0 1 1-15,3-4-1 16,5 6 0-16,-5-5-1 0,-6 5 1 15,-4 4-1-15,0-3 0 0,-4 3 0 16,0 3 1-16,0 6 0 16,-3 7 0-16,0-3 0 15,-8-4 1-15,-3 1-1 16,-1 6 0-16,-2 0 0 16,-1-7 0-16,-4-6-1 15,4 4 1-15,4-8 0 16,0 5 0-16,3-5-2 15,1-2 1 1,10 0-3-16,4-7 1 16,3-3-9-16,4-3 0 0</inkml:trace>
          <inkml:trace contextRef="#ctx0" brushRef="#br0" timeOffset="27832.8484">9056-165 18 0,'-29'-3'9'0,"36"-10"-5"16,-7 10 13-16,-7 3-14 15,3-4 1-15,1 1 2 16,-1 0 1-16,1 3-8 16,-1-10 0-16,0 10 5 15,4 0 1-15,0 0-3 16,0-6 1-16,4 6-3 16,0 0 1-16,3 0-2 0,11-7 1 15,-7 7 0 1,0 0 0-16,3 4 0 0,1-1 0 15,3-6 0-15,3 3 1 16,1 0-1-16,3-4 1 16,1 1-2-16,-1 6 1 15,0-3 0-15,1 4 0 16,-5-8 0-16,1 4 1 16,-4-3-1-16,-3 3 0 15,-5 3 0-15,1-3 1 16,0 4-1-16,-4-8 1 0,1 4 0 15,-1 0 0-15,-7 0-1 16,0 0 0-16,0 0-3 16,3 4 1-16,1-4-9 15,7-4 0-15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27:33.48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2AE1FD9-7A94-4FC5-97FD-8C319AB52354}" emma:medium="tactile" emma:mode="ink">
          <msink:context xmlns:msink="http://schemas.microsoft.com/ink/2010/main" type="writingRegion" rotatedBoundingBox="17845,6146 19633,7018 19220,7866 17431,6994"/>
        </emma:interpretation>
      </emma:emma>
    </inkml:annotationXML>
    <inkml:traceGroup>
      <inkml:annotationXML>
        <emma:emma xmlns:emma="http://www.w3.org/2003/04/emma" version="1.0">
          <emma:interpretation id="{0F04F746-9EA5-4AEB-A133-EE822A48A633}" emma:medium="tactile" emma:mode="ink">
            <msink:context xmlns:msink="http://schemas.microsoft.com/ink/2010/main" type="paragraph" rotatedBoundingBox="17845,6146 19633,7018 19220,7866 17431,6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14C6FD-93E1-47F9-94BF-08A7AE89BFDA}" emma:medium="tactile" emma:mode="ink">
              <msink:context xmlns:msink="http://schemas.microsoft.com/ink/2010/main" type="line" rotatedBoundingBox="17845,6146 19633,7018 19220,7866 17431,6994"/>
            </emma:interpretation>
          </emma:emma>
        </inkml:annotationXML>
        <inkml:traceGroup>
          <inkml:annotationXML>
            <emma:emma xmlns:emma="http://www.w3.org/2003/04/emma" version="1.0">
              <emma:interpretation id="{68F19DF4-CDB6-4C9B-946E-26FDF6B004CA}" emma:medium="tactile" emma:mode="ink">
                <msink:context xmlns:msink="http://schemas.microsoft.com/ink/2010/main" type="inkWord" rotatedBoundingBox="17845,6146 19633,7018 19220,7866 17431,6994"/>
              </emma:interpretation>
              <emma:one-of disjunction-type="recognition" id="oneOf0">
                <emma:interpretation id="interp0" emma:lang="en-US" emma:confidence="0">
                  <emma:literal>tile)</emma:literal>
                </emma:interpretation>
                <emma:interpretation id="interp1" emma:lang="en-US" emma:confidence="0">
                  <emma:literal>tie)</emma:literal>
                </emma:interpretation>
                <emma:interpretation id="interp2" emma:lang="en-US" emma:confidence="0">
                  <emma:literal>tilt)</emma:literal>
                </emma:interpretation>
                <emma:interpretation id="interp3" emma:lang="en-US" emma:confidence="0">
                  <emma:literal>tilt,</emma:literal>
                </emma:interpretation>
                <emma:interpretation id="interp4" emma:lang="en-US" emma:confidence="0">
                  <emma:literal>tint)</emma:literal>
                </emma:interpretation>
              </emma:one-of>
            </emma:emma>
          </inkml:annotationXML>
          <inkml:trace contextRef="#ctx0" brushRef="#br0">4898 5 25 0,'-15'-3'12'0,"8"0"-4"16,3 0 14-16,1-4-19 15,3 4 0-15,0 0 2 16,0 3 1-16,3-3-7 16,4-1 0-16,4 4 4 15,0 4 0-15,4-1-1 0,3 0 0 16,-4 0-2-16,-3 1 1 15,4-1-1-15,-1 0 0 16,4 0 0-16,4 0 1 16,-1 1-1-16,5-1 0 15,3 0 0-15,0 0 1 16,0-3-1-16,0 0 0 16,-1 0 0-16,-2 0 1 15,-4 0-1-15,-4-3 1 0,0 0-1 16,0 0 1-16,-4-1-1 15,-3 1 1-15,0 0-1 16,-4 0 0-16,0 3-3 16,-7 0 1-16,0 0-5 15,0 0 1-15,0 0-7 16,15-3 1-16</inkml:trace>
          <inkml:trace contextRef="#ctx0" brushRef="#br0" timeOffset="385.478">5447-110 33 0,'-18'0'16'0,"7"-7"-15"0,11 7 26 16,0 0-27-16,0 0 0 15,8 3 0-15,-1 4 1 16,4-1-1-16,0-6 0 16,3 3 1-16,1 4 0 15,3-1-1-15,-4 4 1 16,-3 3 0-16,-4 3 0 16,0 0 0-16,-3 3 1 15,-4 1-2-15,-4 5 1 16,1-5 0-16,-1-8 1 0,-3 1-2 15,3 0 1-15,-3 0 0 32,3-3 0-32,1-4-2 15,-1-6 0-15,4 0-4 0,0 0 0 16,7 0-7-16,8-6 1 16</inkml:trace>
          <inkml:trace contextRef="#ctx0" brushRef="#br0" timeOffset="1147.0725">5151-445 30 0,'-15'10'15'0,"4"-20"-12"15,8 7 21-15,-1-3-22 16,1-1 0-16,3 1 1 15,0-1 0-15,0 1-4 0,3-1 0 16,-3 7 2-16,7 0 1 16,1 0-2-16,-1 4 0 15,0-1 0-15,-3 0 0 0,-1 0 0 16,-3 1 0-16,0 2 0 16,0 0 0-16,-3 4 1 15,-1 0 0-15,1-7-1 16,-1 0 1-16,-3-3 0 15,-1-3 0-15,5-4-1 16,-1 7 1-16,4-6-1 0,0 0 1 16,0-1-2-16,4 1 1 31,3-1-1-31,0 4 1 16,1 0-1-16,-1 3 0 0,0 0 0 15,-3 3 1-15,3-3 0 16,-4 3 0-16,-3 1 0 15,0-1 0-15,-3 0 0 16,-1 0 1-16,-3-6-1 16,0 9 1-16,0-6-1 15,-1 0 1-15,5 0-4 16,-1 4 1-16,4-4-7 16,7-4 1-16,11 1-3 15,0-3 0-15</inkml:trace>
          <inkml:trace contextRef="#ctx0" brushRef="#br0" timeOffset="1770.7057">5433-403 20 0,'-11'3'10'0,"4"0"-4"0,7-6 14 16,0 0-17-16,-4-3 0 15,1 2 1 1,-1-2 1-1,8 0-6 1,-1-4 0-16,-3 10 4 16,7-7 0-16,1 1-2 0,-1 3 1 15,-7 3-2-15,0 0 1 16,7 3-1-16,-3 0 0 16,-4 4 0-16,0-1 0 15,0-3 1-15,-4 1 0 16,1-1 0-16,-1-3 0 15,0 0 0-15,1-7 0 16,-1 7-1-16,0-3 1 16,4-3-1-16,-3 2 1 0,3 4-1 15,0-3 0-15,0 0-1 16,0 0 0-16,0 3-3 16,0 0 0-16,7-3-7 15,0 3 1-15</inkml:trace>
          <inkml:trace contextRef="#ctx0" brushRef="#br0" timeOffset="2668.6083">6120-130 25 0,'-11'7'12'0,"0"6"-8"0,4-13 15 0,0 3-16 15,0 3 0-15,0-3 1 16,-8 4 0-16,1 9-6 16,-1 6 1-16,1 7 3 15,-1 4 1-15,1 18-2 16,3 0 1-16,0 7-1 15,4 7 1-15,0-11 0 16,3-2 0-16,0-1-1 16,4-3 0-16,0-3 0 15,4-3 0-15,3-6-1 16,0-7 1-16,4-13-2 16,4 0 0-16,-1-10-4 0,1-6 1 15,3-3-7-15,3-10 0 16</inkml:trace>
          <inkml:trace contextRef="#ctx0" brushRef="#br0" timeOffset="3087.1154">6410 153 28 0,'-8'-3'14'0,"5"19"-15"16,3-9 19-16,-4 5-16 16,0 4 0-16,-3 1 1 15,0 5 1-15,0 4-5 16,-1 0 1-16,1-1 3 16,0 14 0-16,0-13 0 0,3-7 0 15,4 0-1 1,0-3 1-16,4 0-2 0,-1 0 1 31,5-3-1-31,2-3 1 16,1 0-1-16,0-4 0 0,4-3 0 15,3-3 0-15,-4-3 0 16,1-3 1-16,-1 2-2 16,1 4 0-16,-5-6-3 15,1-1 0-15,0 4-7 16,-4-6 1-16,8-4-4 15,-8 0 0-15</inkml:trace>
          <inkml:trace contextRef="#ctx0" brushRef="#br0" timeOffset="3357.8095">6232 115 30 0,'-11'3'15'0,"15"-6"-13"16,-4 3 25-16,7-4-25 15,1 1 1-15,6-3 1 16,0 3 1-16,5-4-6 16,2 4 0-16,5 0 4 15,2 0 0 1,-2-4-2-16,3 1 1 15,-4 2-2-15,0 1 1 0,-3 0-1 16,0 0 0-16,-8 0-5 16,1 3 0-16,-4 0-7 15,7 0 1-15</inkml:trace>
          <inkml:trace contextRef="#ctx0" brushRef="#br0" timeOffset="3710.1013">6703-75 36 0,'0'3'18'0,"7"7"-18"0,-4-10 26 15,1 6-25-15,0 7 0 16,3 6 0-16,0 7 1 15,4 6-2-15,0 7 0 16,0 6 1-16,-1 6 0 16,-2 4 0-16,-8 3 1 0,0-7-1 15,-4 1 0-15,0 2 0 16,-3-5 0-16,0-4 1 16,-4 0 0-16,0-4-1 15,4-2 0-15,0-10 0 16,0-10 1-16,3-3-4 15,0-3 0-15,1-6-8 16,-1-11 1-16,11-2-4 16,4-7 0-16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26:57.4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022441B-1824-4664-B57F-4574C5CCABE7}" emma:medium="tactile" emma:mode="ink">
          <msink:context xmlns:msink="http://schemas.microsoft.com/ink/2010/main" type="writingRegion" rotatedBoundingBox="12753,6366 13346,6366 13346,6733 12753,6733"/>
        </emma:interpretation>
      </emma:emma>
    </inkml:annotationXML>
    <inkml:traceGroup>
      <inkml:annotationXML>
        <emma:emma xmlns:emma="http://www.w3.org/2003/04/emma" version="1.0">
          <emma:interpretation id="{AA658F77-9C07-4647-9ECF-8C34B0958746}" emma:medium="tactile" emma:mode="ink">
            <msink:context xmlns:msink="http://schemas.microsoft.com/ink/2010/main" type="paragraph" rotatedBoundingBox="12753,6366 13346,6366 13346,6733 12753,6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4C0046-49FA-405E-82FC-7C42C28F0B7E}" emma:medium="tactile" emma:mode="ink">
              <msink:context xmlns:msink="http://schemas.microsoft.com/ink/2010/main" type="line" rotatedBoundingBox="12753,6366 13346,6366 13346,6733 12753,6733"/>
            </emma:interpretation>
          </emma:emma>
        </inkml:annotationXML>
        <inkml:traceGroup>
          <inkml:annotationXML>
            <emma:emma xmlns:emma="http://www.w3.org/2003/04/emma" version="1.0">
              <emma:interpretation id="{1368DEA6-C0BC-4CEE-B672-F0A74D3AAA70}" emma:medium="tactile" emma:mode="ink">
                <msink:context xmlns:msink="http://schemas.microsoft.com/ink/2010/main" type="inkWord" rotatedBoundingBox="12753,6366 13346,6366 13346,6733 12753,6733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☹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568-554 30 0,'-4'-7'15'0,"8"1"-13"15,-4 6 22-15,7 0-24 16,4 3 0-16,3 4 1 16,5 2 0-16,2 4-1 15,1 3 0-15,0-3 0 0,-4-3 1 16,-4 3 0-16,1 6 0 16,-4 0 0-16,-8 1 0 15,-3 2 0-15,-7 4 0 16,0-1 0-16,-8 1 0 15,1 0-1-15,-1 0 1 16,1-7 0-16,3-3 0 16,4-3-1-16,3 0 0 15,4-4-2-15,7-5 1 16,8-4-9-16,3 0 0 0</inkml:trace>
          <inkml:trace contextRef="#ctx0" brushRef="#br0" timeOffset="-312.5072">174-339 26 0,'-15'-3'13'0,"12"-7"-4"16,3 7 13-16,-4-3-19 16,4-1 0-16,0 1 0 15,0 0 1-15,4-1-6 0,-1 4 0 16,8 3 4-16,4-7 0 16,-1 11-2-16,0-4 0 15,8 3 0-15,7 0 0 16,0 0 0-16,-7-3 0 15,7 4 0-15,3-1 0 16,-6 0 0-16,-5-3 0 16,1 0 0-16,3-3 0 15,-3 0 0-15,0 3 1 0,-1-4-1 16,-3 1 1-16,-3 3-1 16,-4-3 1-16,0 0-2 15,-4 6 1-15,-4-3-4 16,1 3 0-16,-4-3-7 15,4-3 1-15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29:28.57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D57E947-6485-45BA-A48B-7EEBC9195F65}" emma:medium="tactile" emma:mode="ink">
          <msink:context xmlns:msink="http://schemas.microsoft.com/ink/2010/main" type="writingRegion" rotatedBoundingBox="13301,8850 20214,10124 19861,12039 12948,10765"/>
        </emma:interpretation>
      </emma:emma>
    </inkml:annotationXML>
    <inkml:traceGroup>
      <inkml:annotationXML>
        <emma:emma xmlns:emma="http://www.w3.org/2003/04/emma" version="1.0">
          <emma:interpretation id="{39F81904-F361-47C4-8AC3-3B6F386D8FD4}" emma:medium="tactile" emma:mode="ink">
            <msink:context xmlns:msink="http://schemas.microsoft.com/ink/2010/main" type="paragraph" rotatedBoundingBox="14643,9098 20214,10124 19935,11636 14364,106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AA96406-0FF8-4BC5-9584-DEBE01470EB7}" emma:medium="tactile" emma:mode="ink">
              <msink:context xmlns:msink="http://schemas.microsoft.com/ink/2010/main" type="line" rotatedBoundingBox="14643,9098 20214,10124 19935,11636 14364,10610"/>
            </emma:interpretation>
          </emma:emma>
        </inkml:annotationXML>
        <inkml:traceGroup>
          <inkml:annotationXML>
            <emma:emma xmlns:emma="http://www.w3.org/2003/04/emma" version="1.0">
              <emma:interpretation id="{33049E6D-BE5E-42F5-97BA-7DCABF6FCD35}" emma:medium="tactile" emma:mode="ink">
                <msink:context xmlns:msink="http://schemas.microsoft.com/ink/2010/main" type="inkWord" rotatedBoundingBox="14643,9098 20214,10124 19935,11636 14364,10610"/>
              </emma:interpretation>
              <emma:one-of disjunction-type="recognition" id="oneOf0">
                <emma:interpretation id="interp0" emma:lang="en-US" emma:confidence="0">
                  <emma:literal>rice-Erin)</emma:literal>
                </emma:interpretation>
                <emma:interpretation id="interp1" emma:lang="en-US" emma:confidence="0">
                  <emma:literal>rile-Erin)</emma:literal>
                </emma:interpretation>
                <emma:interpretation id="interp2" emma:lang="en-US" emma:confidence="0">
                  <emma:literal>rile-Erin</emma:literal>
                </emma:interpretation>
                <emma:interpretation id="interp3" emma:lang="en-US" emma:confidence="0">
                  <emma:literal>File-Erin)</emma:literal>
                </emma:interpretation>
                <emma:interpretation id="interp4" emma:lang="en-US" emma:confidence="0">
                  <emma:literal>Fie-Erin)</emma:literal>
                </emma:interpretation>
              </emma:one-of>
            </emma:emma>
          </inkml:annotationXML>
          <inkml:trace contextRef="#ctx0" brushRef="#br0">3772 236 16 0,'-15'0'8'0,"4"-6"0"0,8 9 9 0,-1 0-14 15,1-3 0-15,-1-6 4 16,0 3 1-16,1-1-9 16,-1 8 1-16,4-1 5 0,0-3 1 15,7 6-2-15,4-6 1 16,0 3-2-16,3-3 1 15,5 0-2-15,6-3 1 16,4-3-1-16,3 6 0 16,1-3 0-16,-4 3 0 15,0-4-2-15,-8 4 1 16,-6-3-1-16,-1 3 1 0,-3 0-1 16,-4 3 1-16,1-3-1 15,-1 0 1-15,0 0-1 16,-3 4 1-16,-4-4-2 15,0 0 1-15,0 0-6 16,0 0 1-16,0 0-10 16,7 3 1-16</inkml:trace>
          <inkml:trace contextRef="#ctx0" brushRef="#br0" timeOffset="687.5282">4249-117 29 0,'-14'-10'14'0,"14"7"-7"0,0 3 14 0,0 0-19 16,3-4 0-16,5 1 2 15,2 3 0-15,5 0-5 16,-1 0 0-16,4 3 3 15,0 4 1-15,1-1-1 16,-1-12 0-16,0 16-1 16,-4 2 0-16,1 14 0 15,-4 3 0-15,-11 6-1 16,-4 4 1-16,-3 9-1 16,-8-9 1-16,-3 3 0 15,-4 6 0-15,1 3-1 16,-1-9 0-16,-3 3 0 15,3 10 0-15,0-4 0 16,1-6 0-16,6-6 0 16,4-4 0-16,4-6 1 0,3 0 1 15,4-6-1 1,4-4 1-16,3-6 0 0,8 0 0 16,10-4 0-16,-3-2 0 15,3-4-1-15,4-3 0 16,0 0 0-16,0 3 0 15,0-3 0-15,-4 0 0 16,-3 6-1-16,0-2 0 16,-4-4 0-16,-8-4 1 15,1 8-2-15,0-4 0 16,0 0-5-16,0 0 1 16,3 3-10-1,-3-3 1-15</inkml:trace>
          <inkml:trace contextRef="#ctx0" brushRef="#br0" timeOffset="2999.2914">4752 256 24 0,'-7'6'12'0,"7"-3"-2"16,0-3 8-16,0 0-15 0,0 0 0 16,3-3 2-16,5-7 1 15,-1 10-7-15,7-6 0 16,4-10 5-16,4 0 1 31,3-7-2-31,1-3 1 0,3-2-1 16,3-5 0-16,4-2 0 15,0 0 0-15,1-1-1 16,-5 11 0-16,-6-1-1 16,-5 0 0-16,1 0 0 15,-4 1 0-15,0 2-1 16,-3 4 0-16,-1 3 0 0,-3 3 1 15,-4 3-4-15,-3 7 0 16,-1 6-5-16,-3 4 1 16,0 6-8-16,0 3 1 0</inkml:trace>
          <inkml:trace contextRef="#ctx0" brushRef="#br0" timeOffset="3615.4494">4748 336 25 0,'0'0'12'0,"-3"-3"-7"0,3 3 13 16,0 0-16-1,0 0 1-15,0 0 2 16,3 3 0-16,1 0-6 16,3 4 0-16,0 2 5 0,4 4 0 15,4 3-2-15,-1 3 1 16,8 7-1-16,0 9 1 0,-1 1-1 15,8 2 0-15,0 4 0 16,0 0 0-16,0-3 0 16,0-10 0-16,-4 3 0 15,1-3 1-15,-1-4-2 16,-7-2 1-16,0-7-1 16,-3 0 1-16,-5-6-1 15,-2-1 1-15,-1-2-1 16,-4-4 0-16,1 0-1 15,-4-3 0 1,4 0-6-16,-4 0 0 0,0 0-9 16,3 0 0-16</inkml:trace>
          <inkml:trace contextRef="#ctx0" brushRef="#br0" timeOffset="4432.6871">5360 79 27 0,'-15'-7'13'0,"11"1"-4"15,4 6 11-15,0 0-17 16,0-7 1-16,0 7 1 16,0 0 1-16,0 0-8 15,8-3 1-15,3 0 5 16,-1 3 0-16,5 0-1 16,3 0 0-16,0 0-1 15,0 0 1 1,11 3-1-16,0 0 1 15,0-3-1-15,0 0 0 16,-4 0-1-16,-3 4 1 16,0-8-1-16,-4 4 0 15,0 0-1-15,-7 4 1 16,0-8-4-16,-4 1 1 0,0 3-6 16,-7 0 1-16,0 3-8 15,-7 10 1-15</inkml:trace>
          <inkml:trace contextRef="#ctx0" brushRef="#br0" timeOffset="4761.548">5331 346 24 0,'-8'-7'12'0,"16"4"-4"0,-8 3 11 15,3-3-15-15,1-1 0 16,3 1 2-16,0 0 1 16,4 0-9-16,4 0 1 0,-1-1 5 15,4 4 0-15,0 0-2 16,0 0 0-16,0 0-1 16,1 0 1-16,-1 0-1 15,-4 0 1-15,1 4-1 16,-1-4 0-16,-3 3 0 15,0 0 0-15,-4 0-3 16,0 4 1-16,-3-1-6 16,-4 4 1-16,-4-1-7 15,1 4 0-15</inkml:trace>
          <inkml:trace contextRef="#ctx0" brushRef="#br0" timeOffset="4064.007">5396 133 26 0,'0'0'13'0,"3"-6"-3"0,-3 6 10 15,0 3-17-15,0 4 0 16,0 2 3-16,0 4 0 16,0 6-6-16,0-9 0 0,0 6 5 15,0 3 0-15,-3 7-1 16,3 3 0-16,0 0-1 15,0 0 0-15,0-10-2 16,0-3 1-16,0 0-1 16,0 0 1-16,0-3-1 15,0-3 0-15,0-4-2 16,0 1 1-16,0-1-6 0,0-6 1 16,0 0-10-16,0 3 1 15</inkml:trace>
          <inkml:trace contextRef="#ctx0" brushRef="#br0" timeOffset="5042.7996">5320 635 27 0,'0'-7'13'0,"11"1"-5"0,-4 3 17 16,0-4-22-16,4 4 0 15,3 3 3-15,1-3 0 16,7 0-7-16,-1 3 1 15,1 0 4-15,3 0 0 0,4 0-1 16,-3 0 0-16,-1 0-2 16,-3 0 1-16,-4 3-2 15,-4-3 1-15,1 0-6 16,-5 0 1-16,1 3-9 16,-3-3 0-16</inkml:trace>
          <inkml:trace contextRef="#ctx0" brushRef="#br0" timeOffset="5585.6858">5765 384 28 0,'0'-10'14'0,"11"-2"-6"0,-11 12 13 16,0 0-18-16,0 0 0 16,0 0 2-16,0 0 0 15,3 3-6-15,-3 3 0 0,0 4 5 16,0 3 0-16,0 0-2 16,0 3 1-16,0 9-2 31,0 1 1-31,0 0-1 0,0 3 1 0,0 0-1 31,4-4 1-31,-4 1-1 16,3-3 1-16,-3 2-1 15,4-5 0-15,0-4 0 0,-1 0 1 16,1-7-1-16,3-2 1 16,0-1-1-16,4-2 1 0,0-8-1 15,0 1 1-15,3-3-1 16,1-1 0-16,-1-2-1 15,4-4 1-15,-3 3-1 16,-1 0 1-16,1-2-1 16,-1-1 1-16,-3-3-1 15,0 6 1-15,0-3-1 0,0 0 0 16,-4 4-1-16,0-1 1 16,0 4-5-16,-3-1 0 15,-4 7-7-15,0 0 1 16,-4 7-6-16,1 5 1 0</inkml:trace>
          <inkml:trace contextRef="#ctx0" brushRef="#br0" timeOffset="5881.7575">5964 657 32 0,'0'-3'16'0,"3"6"-11"0,1 1 24 16,-1 2-26-16,1 0 1 16,0 4 2-16,3 0 1 15,0 3-8-15,0-4 0 16,1-2 5-16,-1 6 0 16,0-7-2-16,0 4 1 15,1-1-2-15,-1-2 0 16,0-1-1-16,0-3 1 15,-3 4-4-15,0-4 1 16,-4-3-6-16,3 0 1 16,4-6-8-16,-7 6 1 15</inkml:trace>
          <inkml:trace contextRef="#ctx0" brushRef="#br0" timeOffset="6353.8983">6264 455 31 0,'-7'-13'15'0,"10"13"-15"16,-3 0 20-16,0 0-20 15,-3 0 0-15,3 0-3 16,0 0 0-16,0 0-2 15,3 0 1-15,1 10-4 16,3 6 0-16</inkml:trace>
          <inkml:trace contextRef="#ctx0" brushRef="#br0" timeOffset="6165.4922">6239 648 25 0,'3'6'12'0,"4"-6"-6"16,-3 3 13-16,-4-3-15 15,4 7 0-15,-4 2 2 16,0 4 1-16,0-6-9 15,0 9 1-15,0-7 5 16,0 1 1-16,0 0-3 0,0-1 1 16,0-2-2-16,0-1 0 15,0 1-6-15,0-7 1 16,0-7-8-16,0 7 0 16</inkml:trace>
          <inkml:trace contextRef="#ctx0" brushRef="#br0" timeOffset="6841.6383">6354 641 30 0,'0'13'15'0,"8"10"-15"0,-8-14 29 0,0 7-27 15,0 0 1 1,3-3 2-16,1 0 0 0,-1 0-6 16,1 0 0-16,3-7 5 15,4-2 0-15,4-8-2 16,-1-5 1-16,4-4-2 16,0 0 1-16,0 0-1 15,0 0 0-15,0 4-1 16,-3 5 0-16,-1 4 0 0,1 4 0 15,-4 5 0-15,-4 7 0 16,-3 0 0-16,-1-3 1 16,1-6 0-16,-1-1 0 31,1 4-4-31,0-10 0 16,3-3-7-16,0-4 0 15,0 4-4-15,-3-3 1 16</inkml:trace>
          <inkml:trace contextRef="#ctx0" brushRef="#br0" timeOffset="8155.6201">6586-130 30 0,'-7'0'15'0,"3"-4"-11"16,4 4 25-16,0 0-27 15,0 0 1-15,0 0 2 16,0 0 1-16,0 0-6 16,4 0 0-16,3 0 4 15,0 10 1-15,0 3-2 16,4 3 1-16,0 0-2 0,0 3 1 15,3 1-2-15,4-1 1 16,0 4-1-16,4 2 0 16,0 1-1-16,0 3 1 15,-1 0-1-15,8-7 1 16,-11 4-1-16,-3 0 1 16,-1 3-1-16,-3 0 1 0,0 0-1 15,0 0 0-15,0-4 0 16,-1 1 1-16,1 0-1 31,-3 3 1-31,-1-4-1 16,0-2 1-16,0-1-1 0,0-6 0 15,1 4 0-15,-1-4 0 16,-3 0 0-16,3-3 0 16,-4 0 0-16,5-1 1 15,-1 1-1-15,0-3 0 16,0-4 0-16,-3 4 0 0,0-4 0 15,-1 4 0-15,1 0 0 16,-1-4 0-16,1-3 0 16,0 4 0-16,-4-4 0 15,3 3 1-15,-3-6-1 0,0 4 1 16,0-4-1-16,0 3 1 16,-3 0-1-16,3 0 1 31,-4 4-1-31,0-1 0 15,1 1 0-15,-1-1 0 0,-3-3-1 16,0 10 1-16,-4 0 0 16,0 3 0-16,0-3 0 15,-3-3 0-15,-1 2-1 16,1 5 1-16,3 5 0 0,4 1 1 16,-4-1-1-16,0 4 0 15,0-7 0-15,-3 0 0 16,-1-3 0-16,-3-3 1 15,4 0-1-15,3-3 0 16,-4-4 0-16,4 7 1 0,4-10-1 16,0 7 1-16,0 0-1 15,0-4 0-15,-1 4-1 16,1-4 1-16,0 1 0 16,0-4 0-16,3 0 0 15,0 0 0-15,1 0 0 16,-1-3 1-16,1 4-1 15,-1-4 0-15,4 3 0 16,0-6 0-16,-4 3-5 16,4 0 1-16,0 3-6 15,0-3 1-15,8 3-8 16,2 7 1-16</inkml:trace>
          <inkml:trace contextRef="#ctx0" brushRef="#br0" timeOffset="-8512.5605">1442 191 24 0,'-3'0'12'0,"3"0"-6"16,0 0 14-16,0 0-17 15,0 0 1-15,0 3 1 16,0 4 0-16,0 2-6 16,0-9 0-16,0 10 5 15,0 6 0-15,0 7-2 16,0 6 0-16,0 3 0 16,3-10 0-16,1 7-1 15,-4 0 0-15,4-6 1 16,-4-4 0-16,0-3-1 15,0-3 1-15,3-3 0 16,-3-7 1-16,0-3-2 16,4-7 1-16,-1-2-1 0,-3 2 1 15,4-2-1-15,-4-4 0 16,0-7-1-16,0-5 0 16,0-7 0-16,-4-1 1 15,4 8-1-15,0-11 0 16,4 4 0-16,0 3 0 31,3-9 0-31,4 9 0 16,0 6 0-16,-1 7 0 0,1 3 0 15,0 0 0-15,-4 7 0 16,4 3 0-16,0 0 0 16,3 3 0-16,1 0-1 15,-1 0 1-15,1 3-6 16,3 3 1-16,-4 4-8 15,8 6 0-15,-7 10-1 16,-1-1 0-16</inkml:trace>
          <inkml:trace contextRef="#ctx0" brushRef="#br0" timeOffset="-7046.6046">1464-169 26 0,'-14'-6'13'0,"10"-1"-6"16,4 7 17-16,0-3-21 15,-4-3 0-15,1-1 3 16,3 1 1-16,0-1-8 16,0 1 1-16,3-4 5 15,5 4 0-15,-1-1-2 16,4 1 1-16,-1 3-2 16,5 3 1-16,-1 0-3 15,4 3 1-15,1 0 0 16,2 4 0-16,5-1-1 15,-1 0 0-15,0 7 0 16,4-3 1-16,-4-4-1 0,-3 1 0 16,-4-1 0-16,-3 1 1 15,-1-4 0-15,-3 0 0 16,0-3-1-16,0 0 1 16,-4-3-2-16,0 0 0 15,0-1-6-15,-3 1 0 16,0 0-8-16,3 6 0 15</inkml:trace>
          <inkml:trace contextRef="#ctx0" brushRef="#br0" timeOffset="-6671.5964">1818-330 30 0,'-7'4'15'0,"11"2"-10"16,-4-6 17-16,0 0-21 16,0 0 1-16,7 0 0 15,0-6 1-15,4 2-3 16,4 4 0-16,-1 4 2 16,4-1 1-16,0 3-2 15,-3 1 1-15,-1 5 0 16,-3 1 0-16,-4 3-1 15,1 4 1-15,-8-1 0 16,0 7 0-16,-4-13 0 0,-3 6 1 16,-1 0-2-16,1 0 1 15,4 1-1-15,-1-4 1 16,0 0-6-16,1-3 1 16,-1-4-6-16,0-9 1 15,4 4-6-15,8-4 0 16</inkml:trace>
          <inkml:trace contextRef="#ctx0" brushRef="#br0" timeOffset="-5810.384">1710-693 32 0,'-11'6'16'0,"15"-15"-17"0,-4 9 26 16,0 0-24-16,0 0 0 16,7 0 2-16,0 3 0 15,0 0-3-15,1-6 0 16,-1 3 2-16,0 3 0 16,0 4 0-16,1 2 0 15,-8 4-1-15,0-3 0 16,0-1-1-16,-4-2 1 15,0-1 0-15,-3-2 1 16,0-1-1-16,0-13 0 16,-1 7-1-16,-2-10 1 15,2 0-1 1,5 10 1-16,-1-3-1 16,4-1 0-16,0 1-1 15,4-1 1-15,3-2-1 0,4 2 0 16,0 1 0-16,3-1 1 15,1 4-1-15,-5 3 1 16,-2 3 0-16,-1 4 0 0,0-1 0 16,-7-6 1-16,0 3-1 15,0 7 1-15,-3 0 0 16,-5-4 0-16,1 7 0 16,-4-3 0-1,0-4 0-15,0-6 0 16,1-3 0-16,-1-4 0 15,0 1-1-15,0-4 1 16,4 4-1-16,3 6 1 0,4-3-2 16,4-1 0-16,-1-2 0 15,8 0 0-15,4-1-1 16,-1 4 1-16,1 3 0 16,-1 0 0-16,-3 0 0 15,-4 6 1-15,1 1 0 16,-8-7 1-16,7 0 0 0,-7 0 0 15,0 0 0-15,-4 3 0 16,-3 0 0-16,0-3 1 16,-4 0-1-16,0-3 1 15,0-3-4-15,7 6 0 0,1 0-4 16,3 0 0-16,0 0-8 16,11 0 1-16</inkml:trace>
          <inkml:trace contextRef="#ctx0" brushRef="#br0" timeOffset="-4986.075">2375-693 38 0,'-7'-3'19'0,"11"3"-22"15,-4 0 31-15,0 0-26 16,0-3 0-16,0 3 3 16,7 0 1-16,0 0-7 0,8 0 1 15,-1 6 4-15,1 0 0 16,-1 7-2-16,1 3 1 15,-1 4-2-15,-3 2 0 32,-7 4-1-32,-4 3 1 0,-8 9-1 15,-2-2 0-15,-1-4 0 16,-4-3 1-16,4 0-1 16,1 3 0-16,-1 0 0 15,3-3 1-15,1 0 0 16,4-3 0-16,-5-4 0 15,5 1 0-15,3-10 0 16,0-4 0-16,7 1 0 16,4-4 0-16,3 1-1 15,8 2 1-15,0-5-1 16,3 2 1-16,4-6-1 16,-4 3 1-16,1 0-1 15,-5 1 1-15,-3-8-1 16,0 8 1-16,-3-1-1 15,-4 0 0-15,-4-3 0 16,0 0 0-16,-3-3-5 0,-4 3 0 16,0 3-9-16,0 0 1 15,0 10-3-15,-4-6 0 16</inkml:trace>
          <inkml:trace contextRef="#ctx0" brushRef="#br0" timeOffset="-1631.9764">3034 227 27 0,'-7'3'13'0,"17"-3"-9"15,-2-3 13-15,-1-1-14 16,4-2 0-16,3-4 1 15,4 4 0-15,4-1-6 16,0 1 1-16,-1 0 4 16,-3 2 0-16,8 1-2 15,-8 3 0-15,4 3 0 16,-4 1 0-16,0-1-1 0,-4 3 1 16,1 1-1-16,-4-4 1 15,-1 0-1-15,-2 0 1 16,-1-6-1-1,0 0 0-15,0 0-5 16,-7 3 1-16,0 0-6 16,4 3 0-16</inkml:trace>
          <inkml:trace contextRef="#ctx0" brushRef="#br0" timeOffset="-1279.6706">3099 419 26 0,'0'0'13'0,"7"-3"-6"15,-3 0 16-15,3 0-21 16,0 0 1-16,4-1 2 15,4-2 0-15,-1-4-6 16,4 4 1-16,4-1 3 16,-4 4 1-16,-4 0-2 15,1 3 0-15,3 0-1 0,-4 0 0 16,4 3-1-16,-3 0 0 16,-4 1 0-16,0-1 0 15,-1 0-7-15,1 0 1 16,0 10-6-16,-4-13 1 15</inkml:trace>
        </inkml:traceGroup>
      </inkml:traceGroup>
    </inkml:traceGroup>
    <inkml:traceGroup>
      <inkml:annotationXML>
        <emma:emma xmlns:emma="http://www.w3.org/2003/04/emma" version="1.0">
          <emma:interpretation id="{8B3EAD41-869F-474A-83D5-D5815A93D585}" emma:medium="tactile" emma:mode="ink">
            <msink:context xmlns:msink="http://schemas.microsoft.com/ink/2010/main" type="paragraph" rotatedBoundingBox="13081,10074 15089,10579 14930,11212 12922,10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FBA537-B51E-4C27-8B3C-3B1BB73A7BBB}" emma:medium="tactile" emma:mode="ink">
              <msink:context xmlns:msink="http://schemas.microsoft.com/ink/2010/main" type="line" rotatedBoundingBox="13081,10074 15089,10579 14930,11212 12922,10706"/>
            </emma:interpretation>
          </emma:emma>
        </inkml:annotationXML>
        <inkml:traceGroup>
          <inkml:annotationXML>
            <emma:emma xmlns:emma="http://www.w3.org/2003/04/emma" version="1.0">
              <emma:interpretation id="{D3DF1024-5CC2-4B29-B582-3FACEEDC99BD}" emma:medium="tactile" emma:mode="ink">
                <msink:context xmlns:msink="http://schemas.microsoft.com/ink/2010/main" type="inkWord" rotatedBoundingBox="13081,10074 15089,10579 14930,11212 12922,10706"/>
              </emma:interpretation>
              <emma:one-of disjunction-type="recognition" id="oneOf1">
                <emma:interpretation id="interp5" emma:lang="en-US" emma:confidence="1">
                  <emma:literal>min</emma:literal>
                </emma:interpretation>
                <emma:interpretation id="interp6" emma:lang="en-US" emma:confidence="0">
                  <emma:literal>mi i</emma:literal>
                </emma:interpretation>
                <emma:interpretation id="interp7" emma:lang="en-US" emma:confidence="0">
                  <emma:literal>mi 8</emma:literal>
                </emma:interpretation>
                <emma:interpretation id="interp8" emma:lang="en-US" emma:confidence="0">
                  <emma:literal>mi =</emma:literal>
                </emma:interpretation>
                <emma:interpretation id="interp9" emma:lang="en-US" emma:confidence="0">
                  <emma:literal>mi c</emma:literal>
                </emma:interpretation>
              </emma:one-of>
            </emma:emma>
          </inkml:annotationXML>
          <inkml:trace contextRef="#ctx0" brushRef="#br0" timeOffset="-10291.0523">14 14 22 0,'-4'-6'11'0,"15"-4"-6"0,-11 10 12 16,0 0-15-16,0 0 0 15,0 0 2-15,0 0 1 16,0 0-5-16,0 4 0 16,0-1 3-16,3 6 1 15,1 1-1-15,-4 3 1 0,0 0-2 16,0 6 0-16,0 7-1 16,-4 3 1-16,4-10-1 15,-3 3 1-15,-4 4-1 16,3 3 0-16,0 0 1 15,1 0 0-15,-1-3 0 16,4-1 0-16,0-2-1 16,0-4 1-16,0-3-1 0,0 0 0 15,0-6 0-15,0 0 0 16,4-4-1-16,-1-3 1 16,1-3-1-16,3-6 1 0,0-1 0 15,1-2 0-15,-1-4-1 16,4-6 0-16,0-1 0 31,3 1 1-31,-3-3-1 16,-4-1 1-16,0 10-1 15,1 0 0-15,6-3 0 16,-7-3 0-16,4 3 0 0,0 0 0 16,0 3-1-16,-4 3 1 15,0 1 0-15,1 5 0 16,-1 1-1-16,0 3 1 15,0 3-1-15,0 4 1 16,-3-1-1-16,0 4 1 0,-4-4-1 16,0 4 1-16,0 6 0 15,-4 7 0-15,4 2 0 16,0 1 0-16,0 0 0 16,0-4 0-16,0-2 1 15,0-4 0-15,0 0-1 0,4-10 1 16,-1-6 0-16,5-6 0 15,2-10-1-15,1-4 1 0,4-2 0 32,-1-4 0-32,4 13-1 15,0-3 0-15,0-3 0 16,1-4 0-16,-1 4 0 16,-4 3 0-16,1 3-1 15,-1 4 1-15,0 2-1 16,-3 7 1-16,0 3-1 0,0 7 1 15,-4 0-1-15,1-4 1 16,-5-3-1-16,1 4 1 16,-1 2 0-16,-3 4 0 15,0 0 0-15,0 3 1 16,4-3 0-16,0 0 0 0,-1 0-5 16,1-4 0-16,3-2-9 15,4-1 0-15,3 1-2 31,4-4 1-31</inkml:trace>
          <inkml:trace contextRef="#ctx0" brushRef="#br0" timeOffset="-9775.4172">675 738 34 0,'-3'16'17'0,"3"-16"-18"16,3 3 31-16,-3-3-29 16,4-6 0-16,0-4 2 15,-1-3 0-15,5-6-3 0,-1-7 0 0,0 4 2 16,0-4 1-16,4 3-1 15,0-2 0-15,0 9-1 16,-4 0 0-16,0 9 0 31,0 4 1-31,1 9-1 16,-1 4 1-16,-3 3 0 0,-1 6 0 16,-3 4-1-16,4-1 1 15,-4 1-1-15,3-1 1 16,1 1-1-16,3-1 1 15,4-6-2-15,0 0 1 0,3-6-1 16,1-4 1-16,3-2 0 16,-4-8 0-16,1 1-5 15,-1-3 0-15,-3-7-6 16,0 3 0-16,0-3-5 16,-7-3 0-16</inkml:trace>
          <inkml:trace contextRef="#ctx0" brushRef="#br0" timeOffset="-9626.4085">889 220 38 0,'-15'-13'19'0,"15"0"-21"16,0 17 33-16,0-4-31 15,0-4 0-15,0 1 0 16,0 3 0-16,0 0-1 15,0 3 1-15,0 1-4 16,4 2 0-16,0 4-7 0,3-7 1 0</inkml:trace>
          <inkml:trace contextRef="#ctx0" brushRef="#br0" timeOffset="-7990.5101">1732 815 35 0,'-4'-3'17'0,"0"-17"-22"0,8 14 32 16,0 0-25-16,3-4 1 16,-4 0 1-16,5-6 1 15,3-3-7-15,-4 3 1 0,4-3 3 16,-4-1 1-16,0 4-1 16,-3 3 0-16,3 4-1 15,-3-1 1-15,-1 4 0 16,-3 6 0-16,4 3 0 15,-1 3 1 1,1 1-1-16,0 6 0 16,-1-4 0-16,-3 4 0 0,4 3-1 15,0 0 0-15,3 0 0 16,0 0 0-16,0-3 0 31,0 0 0-31,4-6 0 16,-3-1 0-16,2-3 0 15,1-3 0-15,-4-3-4 16,4 0 0-16,-3-4-6 16,2-2 0-16,-2 5-7 15,3 1 1-15</inkml:trace>
          <inkml:trace contextRef="#ctx0" brushRef="#br0" timeOffset="-7771.6959">1865 384 44 0,'-10'3'22'0,"2"10"-30"16,5-13 37-16,3 3-29 15,-4 1 0-15,4-1-1 16,0 0 0-16,0 0-4 15,0-3 1-15,7 3-7 16,8-3 0-16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26:43.76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A6C9E75-3DD9-465B-AAE0-38494A7C6EE6}" emma:medium="tactile" emma:mode="ink">
          <msink:context xmlns:msink="http://schemas.microsoft.com/ink/2010/main" type="inkDrawing" rotatedBoundingBox="8269,8117 8481,6454 8680,6479 8467,8142" semanticType="callout" shapeName="Other">
            <msink:sourceLink direction="with" ref="{E721D558-6D20-4595-9932-4AB9A494E30E}"/>
          </msink:context>
        </emma:interpretation>
      </emma:emma>
    </inkml:annotationXML>
    <inkml:trace contextRef="#ctx0" brushRef="#br0">6893 3716 24 0,'-15'-7'12'0,"8"-2"-12"0,4 9 20 16,-1 3-18-16,0-6 1 15,1-1 0-15,-1 1 0 16,-3 0-4-16,3 6 1 15,-3 7 2-15,-4-1 1 16,0 4-2-16,1 0 0 0,-5 6 0 16,4 7 0-16,0 0-1 15,0 3 0-15,1 9 0 16,-5 4 0-16,4-3-1 16,0 6 1-16,8 6-1 15,-1-3 1-15,8 17 0 16,7 9 0-16,-4-4 0 0,0-2 0 15,0 3 0-15,1 6 1 16,-1-13-1-16,-4 4 1 16,5-1-1-16,-5 1 1 0,1-4-1 31,-4 0 1-31,-4-6-1 16,-3-10 1-16,0 1-1 15,-4-1 1-15,-3-6 0 16,-5-4 0-16,1-2 0 15,0-4 0-15,-3-6 0 16,3-7 1-16,-1-3-1 0,1-6 1 16,0-7-1-16,0-6 1 15,4-4-2-15,3-3 1 16,4-2-2-16,3-8 1 0,8 4-5 16,3 3 1-16,4-3-8 15,0-6 1-15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26:52.97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87167FC-1AA4-4FF1-A4A9-D02BCC0F78D3}" emma:medium="tactile" emma:mode="ink">
          <msink:context xmlns:msink="http://schemas.microsoft.com/ink/2010/main" type="writingRegion" rotatedBoundingBox="12115,6431 12564,11634 11645,11713 11195,6511"/>
        </emma:interpretation>
      </emma:emma>
    </inkml:annotationXML>
    <inkml:traceGroup>
      <inkml:annotationXML>
        <emma:emma xmlns:emma="http://www.w3.org/2003/04/emma" version="1.0">
          <emma:interpretation id="{09D1BE3B-C9A3-4367-BB49-E17A228D45FE}" emma:medium="tactile" emma:mode="ink">
            <msink:context xmlns:msink="http://schemas.microsoft.com/ink/2010/main" type="paragraph" rotatedBoundingBox="12115,6431 12564,11634 11645,11713 11195,6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26757D-37F9-4391-A3D2-C9FDE8CD503E}" emma:medium="tactile" emma:mode="ink">
              <msink:context xmlns:msink="http://schemas.microsoft.com/ink/2010/main" type="line" rotatedBoundingBox="12115,6431 12564,11634 11645,11713 11195,6511"/>
            </emma:interpretation>
          </emma:emma>
        </inkml:annotationXML>
        <inkml:traceGroup>
          <inkml:annotationXML>
            <emma:emma xmlns:emma="http://www.w3.org/2003/04/emma" version="1.0">
              <emma:interpretation id="{AF8804CA-A230-4303-B661-66D758BDC68D}" emma:medium="tactile" emma:mode="ink">
                <msink:context xmlns:msink="http://schemas.microsoft.com/ink/2010/main" type="inkWord" rotatedBoundingBox="12115,6431 12564,11634 11645,11713 11195,6511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9996 5031 33 0,'-25'3'16'0,"21"0"-18"0,4-3 21 15,0 0-19 1,0 3 1-16,0-3-1 0,0 0 1 16,0 0-4-16,4 4 1 15,3-4-6-15,4 0 0 16</inkml:trace>
          <inkml:trace contextRef="#ctx0" brushRef="#br0" timeOffset="-171.8955">9722 5519 31 0,'-11'4'15'0,"11"-14"-8"16,0 13 22-16,0-3-29 15,0 0 1-15,0 0-1 16,3-3 1-16,8-10-1 16,0-3 0-16,3 3 1 15,5-3 0-15,2-3-1 16,1-4 1-16,0-6 0 15,-1 4 0-15,1-1-1 0,-4 3 1 0,-3 4-1 16,-1 3 0-16,-3 3 0 16,0 4 0-16,-4 5 0 15,-3 11 0-15,-4 6-1 16,0 6 1-16,-4 3 0 16,0 4 0-16,1-10 0 15,3 0 0-15,0 7 0 16,0-1 0-16,3-2 0 15,1-4 1 1,3-3-1-16,0-4 0 16,4-2 0-16,4-1 1 15,-1-3-1-15,4 0 1 16,-3-6-1-16,-1-3 1 0,8 3-4 16,-8-7 1-16,-3-3-10 15,4 0 1-15</inkml:trace>
          <inkml:trace contextRef="#ctx0" brushRef="#br0" timeOffset="-3639.0522">9667 3767 27 0,'-11'0'13'0,"4"-3"-6"15,7-4 13-15,0 7-18 16,0 0 1-16,0 0-1 16,0 0 1-16,0-6-5 15,0 0 1-15,7 2 2 16,1-5 0-16,2 2-1 16,5 1 0-16,3-1-1 15,4 4 1-15,3 0 0 16,4 0 0-16,4 3 0 15,-1-3 0-15,1 3 0 0,-1 0 1 16,1 3-1-16,-1-3 0 16,1 3 0-16,-4-3 1 15,3 0-1-15,-6 3 0 16,-5 0 0-16,1-3 1 16,-7 0-1-16,-5 0 1 15,1-3-1-15,0 0 1 16,-4 6 0-16,1-3 0 15,-1 0-2-15,-4 3 1 16,1 1-5-16,-4-1 1 16,4 3-6-16,-1 4 0 15</inkml:trace>
          <inkml:trace contextRef="#ctx0" brushRef="#br0" timeOffset="-2703.0092">9671 3793 23 0,'-11'-3'11'0,"4"-7"-7"0,7 10 14 0,0 0-15 16,0 3 0-16,0 0 1 15,0 1 0-15,0 2-6 16,0-3 0-16,3 4 4 16,5 2 0-16,2 4-2 15,5-3 1-15,3-1-1 16,4 1 0-16,3 3 0 31,0 0 0-31,1 0 0 16,-1 0 1-16,-3-1-1 15,-4 5 1-15,0 2-1 16,-4 3 1-16,-6-2-1 0,-5 2 1 16,-3 7 0-16,-3 3 0 15,-5 4 0-15,-6-4 0 0,-4 10 0 16,-4-1 0-16,0 8-1 15,-3-1 1-15,-4 3-1 16,4 7 0-16,-4-10 0 16,4-3 1-16,-1-3-1 15,5-3 0-15,2-4-1 16,5-6 1-16,3-3-1 0,4-4 0 16,7-2 0-16,4-4 1 31,6-7-1-31,1 1 0 15,0 3 1-15,4-4 0 16,3-2 0-16,7-1 0 0,4-3 0 16,3 1 1-16,8-1-1 15,0 0 1-15,-4 0-1 16,0 1 0-16,1-8 0 16,-1 4 1-16,0 0-1 15,-7 0 1-15,7-3-1 16,-7 0 1-16,-7 0-1 15,-4-1 1 1,-4-2-1 0,1 3 0-16,-5 0-4 15,-2 3 1-15,-1 0-7 16,4-4 0-16</inkml:trace>
          <inkml:trace contextRef="#ctx0" brushRef="#br0" timeOffset="138748.3993">9941 6809 22 0,'-4'0'11'0,"4"0"-8"0,0 0 11 16,0 0-13-16,0 0 0 0,0 0 2 15,4 0 0-15,-1 0-3 16,5 0 1-16,-1-4 2 16,0 4 0-16,4-3 0 15,0 6 0-15,0-3-1 16,3 0 0-16,4 4-1 0,0-1 0 15,4 0-1-15,-4 0 1 16,0 4 0-16,4-1 0 16,-1-3 0-16,1 1 0 15,-4-1-1-15,0-3 1 16,0 0-1-16,-3-3 1 16,-1 3-1-16,1 0 1 15,3 3-1-15,-4-3 0 16,4 0 0-16,1 3 1 15,-1 3-1 1,0-2 1-16,3-1-1 16,-3 0 1-16,1 0-1 15,-1-3 1-15,0 0 0 16,0 0 0-16,0-3-1 16,-4 3 1-16,4 0-1 0,-3-3 1 0,3 0-1 15,-4 3 1-15,1-4 0 16,-4-2 0-16,0 3 0 15,0 0 1-15,-4-1-1 32,-7 4 1-32,0 0-6 15,0 0 1-15,0 0-9 16,-4 7 0-16</inkml:trace>
          <inkml:trace contextRef="#ctx0" brushRef="#br0" timeOffset="140138.3133">9959 6931 11 0,'-4'-3'5'0,"4"3"11"15,0 0-9 1,0 0-5-16,0 0 0 16,0 0 2-16,0 0 0 15,0 0-4-15,0 0 1 16,0 0 3-16,0 0 0 16,0 3-1-16,0 0 1 0,4 0-1 15,-1 0 0-15,5-3-1 16,-1 4 0-16,0 2-1 15,4 1 1-15,0 5-1 16,7 4 0-16,0-6 0 16,0 0 1-16,4 6-2 15,3 3 1-15,-3 4 0 0,3 2 0 16,-3 1-1-16,-1 0 1 16,-2-4-1-16,-1 1 1 15,-8 3 0-15,1 2 0 0,0 1 0 16,-4 0 0-16,1 0-1 15,-1-3 1-15,0-3 1 16,-3-1 0-16,-1-3-1 31,-3 4 0-31,0-7 0 16,0 3 0-16,0-3 0 0,-3 0 1 16,3-3-2-16,0 0 1 15,-4-3-1-15,4 3 1 16,-3-4-1-16,-5-2 0 15,1 2 0-15,0-2 1 16,-4-4-1-16,0 0 0 16,-3 4 0-16,-1 2 0 15,1 4 0-15,-4 3 0 16,-4 7 0-16,0 2 0 0,1 1 0 16,-5-3 0-16,4 12 0 0,-3-3 1 15,0 7-1-15,0-4 0 16,3-3 0-16,0-3 0 15,0 0 0 1,4 0 0-16,0-6-1 16,4-1 1-16,-4-3 0 15,7 1 0-15,0-8 0 16,4 1 0-16,3-3-1 16,1 0 1-16,-1-7 0 15,4 0 0-15,0 0-1 16,0-3 1-16,7 0-1 15,0-3 1-15,4 0 0 16,0 0 0-16,7 6-1 16,-3-3 1-16,-1-3-1 15,1 3 1-15,3 0 0 16,0 0 0-16,3 0 0 16,5 0 0-16,6 0 0 0,1 0 0 15,-1-4 0-15,1 4 0 16,0 0 0-16,-8 0 0 15,0-3 0-15,0 0 0 16,1-3 0-16,-1 2 0 16,0 1 0-16,1 0 0 15,-1 0 0-15,0 6 1 16,-3-3-1-16,0 0 0 16,-4 3 0-16,0-3 0 15,-4-3 0-15,1 3 1 16,-1 0-1-16,1-3 0 0,-1-1 0 15,-3 4 1-15,4-3-1 16,-8 3 1-16,7-3-1 16,-6 3 0-16,-5 0-3 15,1 0 1-15,-4 0-11 16,0 3 0-16,-4 0-1 16,-3 4 1-16</inkml:trace>
          <inkml:trace contextRef="#ctx0" brushRef="#br0" timeOffset="141098.7045">10273 8509 31 0,'-18'-3'15'0,"11"0"-12"15,7 6 17-15,-4-3-20 16,1 3 0-16,-1 4 0 0,1-7 0 15,-1 3 0 1,4-3 0-16,0 0-1 0,4 3 0 16,-1-3-8-16,4 4 1 0</inkml:trace>
          <inkml:trace contextRef="#ctx0" brushRef="#br0" timeOffset="140872.6987">10103 8841 27 0,'-21'0'13'0,"-1"19"-13"16,22-16 22-16,0 0-20 15,0 4 1-15,0-4 2 16,0 0 0-16,7-6-6 16,4-7 1-16,4-3 4 15,3-3 0-15,0-3-2 0,3 9 1 16,1 1-2-16,-4-4 0 15,0 3-1-15,0 4 1 16,-3 3-1-16,-4-1 1 16,0 4-1-16,-8 4 1 15,4 5 0-15,-7 4 0 16,4 3 0-16,0 4 1 16,-4-4 0-16,0 0 0 15,0-3 0-15,3-4 0 16,1 1-1-16,0-4 1 15,3-2-2-15,0-4 1 0,4-4-1 16,0-2 1-16,0-1-2 16,-1 1 1-16,1 0-6 15,0-4 1-15,-4 0-9 16,4 4 0-16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29:02.56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5E75277-4D9D-46C4-8CB3-93F8414E9A2E}" emma:medium="tactile" emma:mode="ink">
          <msink:context xmlns:msink="http://schemas.microsoft.com/ink/2010/main" type="writingRegion" rotatedBoundingBox="8874,9369 9507,9369 9507,11186 8874,11186"/>
        </emma:interpretation>
      </emma:emma>
    </inkml:annotationXML>
    <inkml:traceGroup>
      <inkml:annotationXML>
        <emma:emma xmlns:emma="http://www.w3.org/2003/04/emma" version="1.0">
          <emma:interpretation id="{CB59C062-48A6-4AC7-8FB6-97D120865AED}" emma:medium="tactile" emma:mode="ink">
            <msink:context xmlns:msink="http://schemas.microsoft.com/ink/2010/main" type="paragraph" rotatedBoundingBox="8874,9369 9507,9369 9507,11186 8874,11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3502D6-23B6-4079-B667-436372F402B5}" emma:medium="tactile" emma:mode="ink">
              <msink:context xmlns:msink="http://schemas.microsoft.com/ink/2010/main" type="line" rotatedBoundingBox="8874,9369 9507,9369 9507,11186 8874,11186"/>
            </emma:interpretation>
          </emma:emma>
        </inkml:annotationXML>
        <inkml:traceGroup>
          <inkml:annotationXML>
            <emma:emma xmlns:emma="http://www.w3.org/2003/04/emma" version="1.0">
              <emma:interpretation id="{EA47FBE2-F945-4EB8-89A9-325F0ABD5732}" emma:medium="tactile" emma:mode="ink">
                <msink:context xmlns:msink="http://schemas.microsoft.com/ink/2010/main" type="inkWord" rotatedBoundingBox="8874,9369 9507,9369 9507,11186 8874,11186"/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{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7488 6613 17 0,'-3'-10'8'0,"-1"0"-2"0,4 10 7 16,0 0-12-16,0-3 1 0,-7 3 1 15,0 0 0-15,-1 3-3 16,-3 4 1-16,1-1 2 16,-1 4 1-16,0-1-2 15,0 14 1-15,0 6-1 16,0 6 0-16,4 7-1 15,-4 9 0-15,0 4 0 16,1 6 0-16,2 7 0 16,5 2 1-16,6 11-1 15,-3 2 1-15,4 1-1 16,0-13 0-16,-1-1 0 16,-3 4 0-16,4-9 0 15,-4-4 1-15,0 0-1 16,0 3 1-16,-4-6-1 15,1-3 1-15,-5-7-1 16,-3 0 0-16,-7-9 0 16,-3-4 1-16,6-9-1 0,-3-4 1 15,4-9-1-15,-4 0 1 16,0 0-1-16,-1-3 0 16,5-4-1-16,-1-3 1 15,5-9-1-15,-1-1 0 0,4-5-3 16,3-1 0-16,4-3-5 15,4-4 1-15,3-2-6 16,4 9 1-16</inkml:trace>
          <inkml:trace contextRef="#ctx0" brushRef="#br0" timeOffset="566.014">7564 8101 25 0,'-3'3'12'0,"-1"10"-8"0,4-10 14 0,0 4-15 16,-4 3 1-16,1 2 2 16,-1 1 0-16,4 7-8 15,0 5 1-15,0 4 5 16,4 0 0-16,3-3-2 15,0-7 1-15,4 4-2 16,0-4 1-16,3-3-1 0,1 3 1 31,3-6-1-31,0-6 0 16,0-7 0-16,0-7 0 16,0 4 0-16,-3-3 1 0,-1-7-1 15,-3-7 1-15,-4 1-1 16,-3-3 1-16,-8-4-1 15,-7 3 0-15,-3 7 0 16,-4 0 0-16,-4-3-1 16,1 0 1-16,2-1-1 0,1 7 0 15,4 1-3-15,3 2 1 16,4 4-5-16,3 2 1 16,4 1-8-16,0 3 0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03:28.0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 0 24 0,'-4'0'12'0,"4"-3"-16"0,0 3 16 16,0 0-23-16,0 3 1 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26:55.88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5ECFDF6-C309-4425-9ECD-B9B99A84ED8C}" emma:medium="tactile" emma:mode="ink">
          <msink:context xmlns:msink="http://schemas.microsoft.com/ink/2010/main" type="writingRegion" rotatedBoundingBox="12601,6691 18038,6691 18038,7761 12601,7761"/>
        </emma:interpretation>
      </emma:emma>
    </inkml:annotationXML>
    <inkml:traceGroup>
      <inkml:annotationXML>
        <emma:emma xmlns:emma="http://www.w3.org/2003/04/emma" version="1.0">
          <emma:interpretation id="{D1DDF439-F0A3-4FD8-AA13-C03713268325}" emma:medium="tactile" emma:mode="ink">
            <msink:context xmlns:msink="http://schemas.microsoft.com/ink/2010/main" type="paragraph" rotatedBoundingBox="12601,6691 18038,6691 18038,7761 12601,7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142956-0BC2-4DA5-9B5E-FECCE4D5099B}" emma:medium="tactile" emma:mode="ink">
              <msink:context xmlns:msink="http://schemas.microsoft.com/ink/2010/main" type="line" rotatedBoundingBox="12601,6691 18038,6691 18038,7761 12601,7761"/>
            </emma:interpretation>
          </emma:emma>
        </inkml:annotationXML>
        <inkml:traceGroup>
          <inkml:annotationXML>
            <emma:emma xmlns:emma="http://www.w3.org/2003/04/emma" version="1.0">
              <emma:interpretation id="{8F38511D-7B25-4008-81B5-F1C56AFE7B63}" emma:medium="tactile" emma:mode="ink">
                <msink:context xmlns:msink="http://schemas.microsoft.com/ink/2010/main" type="inkWord" rotatedBoundingBox="12854,6727 13685,7347 13380,7755 12549,7134"/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?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7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11 160 24 0,'-7'-4'12'0,"3"4"-4"0,4 0 15 16,0 0-20-16,0-3 0 15,0-6 1-15,0 2 0 0,0 7-6 16,0 0 1-16,4-6 3 16,-1-1 0-16,5 1-2 15,2-1 1-15,1-2-1 16,4-1 0-16,3 1-1 16,3-1 1-16,1 0 0 15,3 4 0-15,-3 3 0 16,0 3 0-16,0 6 0 15,-4 4 0-15,3-4-1 16,-3 7 1-16,-3 16 0 16,-1 0 0-16,-3 3 0 15,0 3 0-15,-4 1 0 16,-3-1 1-16,-4-3-1 16,0 4 1-16,-4-7-1 15,1-10 0-15,-1 0 0 16,0-6 1-16,1 0-1 15,3-7 1-15,0 4-1 16,3-4 1-16,1-2 0 0,3-8 0 16,1-5 0-16,-1-4 0 15,-4-6 0-15,5-4 0 16,-5 1 0-16,-3-7 0 0,-3-4-1 31,-1-5 1-31,-3 3-1 16,0 6 0-16,-4 0 0 15,3 0 0-15,1 3-1 16,0 3 1-16,0 4-1 0,3 0 1 16,1 3-1-16,3 3 1 15,-4 3-1-15,4-3 0 0,4 7-1 16,3 3 1-16,4 3-1 16,-1 0 1-16,5 0 0 15,3 0 1-15,4 0 0 16,-1 0 0-16,1 0 0 15,-4 0 0-15,-3-3 0 16,-4-1 0-16,-1 4 0 16,1-3 0-16,0 3 1 15,0-3 0-15,0 3-2 0,-4 0 0 16,0 3-6-16,1 0 1 0,6 4-5 16,0-1 1-16</inkml:trace>
          <inkml:trace contextRef="#ctx0" brushRef="#br0" timeOffset="2366.2985">832 317 27 0,'-29'3'13'0,"18"-3"-4"0,11-3 14 0,-3 0-21 16,-1 3 0-16,4 0 0 15,0 3 0-15,0-3-3 16,4-3 0-16,-1 3 2 16,4 0 1-16,1-3-2 0,-8 3 0 15,0 0 0-15,3-7 1 16,-3 7-1-16,0 4 1 31,0-4 0-31,-3 0 0 0,-1 0-1 16,-3-7 1-16,0 4 0 15,3-3 0-15,0-1-1 16,1 1 1-16,-1-1-2 16,4 7 1-16,0 0-2 15,0 0 1-15,0 0-5 0,7 3 1 16,1-3-6-16,-1 4 0 16</inkml:trace>
          <inkml:trace contextRef="#ctx0" brushRef="#br0" timeOffset="528.4277">553 626 33 0,'-10'6'16'0,"13"-9"-14"0,-3 3 28 16,0 0-29-16,4-10 1 0,3-2 0 15,4-4 0-15,3-4-3 16,4-2 0-16,1 9 1 16,-1 3 1-16,0-3-1 15,0 4 0-15,-4 2-1 16,-3 1 1-16,0 3-1 16,-4-1 1-16,-3 11 0 15,-4 6 0-15,0 3 0 0,-4 6 0 16,4 1 0-16,0-1 0 15,4 1 0-15,3-10 1 16,4 6-1-16,0-6 0 16,7-4 0-16,-4-2 1 0,1-4 0 15,3 0 0-15,0-3-1 16,0 0 1-16,0-3-3 16,-3-3 0-16,-1-4-9 15,1-3 1-15</inkml:trace>
        </inkml:traceGroup>
        <inkml:traceGroup>
          <inkml:annotationXML>
            <emma:emma xmlns:emma="http://www.w3.org/2003/04/emma" version="1.0">
              <emma:interpretation id="{3B0370F7-FF94-4468-A09E-EFBD3947BF95}" emma:medium="tactile" emma:mode="ink">
                <msink:context xmlns:msink="http://schemas.microsoft.com/ink/2010/main" type="inkWord" rotatedBoundingBox="13927,6533 14851,6778 14632,7606 13708,7361"/>
              </emma:interpretation>
              <emma:one-of disjunction-type="recognition" id="oneOf1">
                <emma:interpretation id="interp5" emma:lang="en-US" emma:confidence="0">
                  <emma:literal>(T)</emma:literal>
                </emma:interpretation>
                <emma:interpretation id="interp6" emma:lang="en-US" emma:confidence="0">
                  <emma:literal>(4)</emma:literal>
                </emma:interpretation>
                <emma:interpretation id="interp7" emma:lang="en-US" emma:confidence="0">
                  <emma:literal>(7)</emma:literal>
                </emma:interpretation>
                <emma:interpretation id="interp8" emma:lang="en-US" emma:confidence="0">
                  <emma:literal>(t)</emma:literal>
                </emma:interpretation>
                <emma:interpretation id="interp9" emma:lang="en-US" emma:confidence="0">
                  <emma:literal>(e)</emma:literal>
                </emma:interpretation>
              </emma:one-of>
            </emma:emma>
          </inkml:annotationXML>
          <inkml:trace contextRef="#ctx0" brushRef="#br0" timeOffset="2918.8703">1317-94 30 0,'-4'-7'15'0,"4"-2"-14"15,0 9 22-15,0-4-22 16,-4 4 1-16,1 0 0 16,-1 4 0-16,1-4-3 15,-5 6 1-15,1 0 1 16,0-2 1-16,0 5-2 16,-8 4 1-16,4 6-1 15,0 7 0-15,1 0 0 16,-1 9 1-16,4 10-1 15,3-3 0-15,0 6 0 0,4-3 1 16,0-3-1-16,0-3 1 16,4 3-1-16,0-17 1 15,3 1-1-15,0-7 1 16,0 1-1-16,0-8 1 16,1 1-1-16,-1-3 1 0,4-4-2 15,3-2 1-15,-3-1-4 16,4-3 0-16,-1-3-7 15,-3-4 0-15</inkml:trace>
          <inkml:trace contextRef="#ctx0" brushRef="#br0" timeOffset="3700.0725">1403 79 27 0,'-7'-3'13'0,"11"0"-5"16,-4 3 13-16,7 0-20 15,4-3 1-15,3-1 0 16,8 1 1-16,3 0-4 16,1 0 1-1,6 0 1 1,1-1 1-16,-4 1-1 16,-4 0 0-16,0 0 0 15,-3 0 0-15,-4-1 0 16,-3 1 0-16,-1 0-1 0,-3-4 1 15,-4 4-4-15,0 0 1 16,1 3-9-16,-1-3 1 16</inkml:trace>
          <inkml:trace contextRef="#ctx0" brushRef="#br0" timeOffset="3325.0811">1577 147 25 0,'0'-10'12'16,"7"26"-10"-16,-7-16 15 0,0 0-16 16,0 7 1-16,-3 2 1 15,3 1 1-15,-4 3-4 16,0 6 0-16,1-3 2 16,3 4 1-16,-4 2-1 15,1 4 1-15,-1-1-2 16,4 1 0-16,0-3 0 15,0 2 0-15,7-5-1 16,0-4 1-16,1-7-1 16,-1 1 1-16,0 0 0 15,-3-4 0-15,3-3-1 16,0-3 1-16,4 0 0 16,0-6 0-16,0-7 0 0,0 3 1 15,0 1-1 1,-1-1 0-16,-2 0-1 0,-1 1 0 15,0-1-3-15,-3 4 1 16,-1-1-10-16,-3-2 1 16</inkml:trace>
          <inkml:trace contextRef="#ctx0" brushRef="#br0" timeOffset="4112.2986">1924-236 34 0,'-3'-6'17'0,"10"9"-18"0,-7-3 25 16,7 3-24-16,0 4 0 0,4 6 0 15,0 6 1-15,7 3-1 16,0 4 0-16,4 3 0 31,0 6 1-31,-1 4 0 16,1 6 0-16,-4 10 0 16,0 6 0-16,-10-7 0 0,-5 7 0 15,-6-6 0-15,-8 0 0 16,-4-7 0-16,-3 0 0 15,0-6 0-15,0-7 0 0,3-2-1 16,5-5 1-16,-1-8 0 16,0-1 0-16,4-9-3 15,-1-1 1-15,5 1-5 16,3-7 1-16,7-6-7 16,0-7 1-16</inkml:trace>
        </inkml:traceGroup>
        <inkml:traceGroup>
          <inkml:annotationXML>
            <emma:emma xmlns:emma="http://www.w3.org/2003/04/emma" version="1.0">
              <emma:interpretation id="{B3F0E029-6C98-40A2-8729-9C43B45982B1}" emma:medium="tactile" emma:mode="ink">
                <msink:context xmlns:msink="http://schemas.microsoft.com/ink/2010/main" type="inkWord" rotatedBoundingBox="15375,7205 15491,7205 15491,7388 15375,7388"/>
              </emma:interpretation>
              <emma:one-of disjunction-type="recognition" id="oneOf2">
                <emma:interpretation id="interp10" emma:lang="en-US" emma:confidence="0">
                  <emma:literal>to</emma:literal>
                </emma:interpretation>
                <emma:interpretation id="interp11" emma:lang="en-US" emma:confidence="0">
                  <emma:literal>o</emma:literal>
                </emma:interpretation>
                <emma:interpretation id="interp12" emma:lang="en-US" emma:confidence="0">
                  <emma:literal>:</emma:literal>
                </emma:interpretation>
                <emma:interpretation id="interp13" emma:lang="en-US" emma:confidence="0">
                  <emma:literal>To</emma:literal>
                </emma:interpretation>
                <emma:interpretation id="interp14" emma:lang="en-US" emma:confidence="0">
                  <emma:literal>too</emma:literal>
                </emma:interpretation>
              </emma:one-of>
            </emma:emma>
          </inkml:annotationXML>
          <inkml:trace contextRef="#ctx0" brushRef="#br0" timeOffset="6002.2786">2861 353 29 0,'-18'-4'14'0,"7"-12"-10"0,11 10 20 0,-3 3-22 15,-1-1 0-15,4-2 1 16,0-4 1-16,0 10-5 15,4-6 0-15,-1 0 2 16,4-4 1-16,1 7-2 16,-1-4 1-16,0 7-1 15,0 0 1-15,-3 3-2 16,0 1 1-16,-4 2 0 16,-4 4 1-16,0-1-1 15,-3 1 0-15,0 3 0 16,0 0 1-16,-1-4 0 15,1-2 0-15,0-7 0 16,0 3 0-16,3-6 0 0,1-4 0 16,3-2-1-16,0 2 1 15,3-6-2-15,1 4 1 16,3-1-1-16,0 4 0 0,0 3 0 16,1-1 1-16,-1 1-1 15,0-3 1-15,-7 6 0 16,0 0 0-16,0 3 0 15,-3-3 0-15,-1 3 0 16,0 0 1-16,1-3-1 31,-5 4 1-31,1-4-2 0,0 0 1 16,3 0-3-16,4 0 0 16,0 0-9-16,8 0 1 0</inkml:trace>
          <inkml:trace contextRef="#ctx0" brushRef="#br0" timeOffset="7514.4772">3519 111 26 0,'-3'4'13'0,"3"-8"-6"0,0 4 15 16,0 0-21-16,0 0 0 15,0 0 1-15,0 4 0 16,-4-4-2-16,1 0 0 15,-1 3 1-15,0 7 1 0,1 2-2 16,-1 8 1-16,1 2-1 16,-1 4 1-16,0-7-1 15,1 7 1-15,-1-4-1 0,0 1 1 16,1-4-1-16,-1 7 1 16,4-7-1-16,0 1 0 15,0-8 0-15,0-2 1 16,0 0-1-16,4-1 1 15,-4-9-1 1,3 4 1-16,1-4-1 16,3-4 1-16,1-2-1 15,-1 3 1-15,0-4-1 16,0 1 1-16,0-4-1 16,1 1 1-16,-1-4-1 15,0 3 0-15,4-3 0 16,-4 0 1-16,4-3-1 15,-4 0 0-15,4 3 0 16,0-3 0-16,0 0 0 16,0 3 0-16,-4-3 0 0,0 3 0 15,0 0-1-15,1 1 1 16,3-1 0-16,-4 0 0 16,0 0 0-16,0 7 1 15,-3-1-2-15,-1 10 1 16,5 1 0-16,-5 2 0 15,1 4-1-15,-4 6 1 16,0 0 0-16,0 3 0 16,0 0 0-16,-4 1 0 0,1-1 0 15,3-3 0-15,0-3 0 16,0 0 0-16,0-4 0 16,0-2 1-16,3 3-1 15,5-7 0-15,2-6 0 16,1-7 1-16,0 3-1 15,4-5 1-15,-1-1-1 16,4-3 0-16,0 0 0 16,-7 0 0-16,0-1 0 15,3 1 1-15,-3 7-2 16,-4-1 1-16,1 4 0 16,-1 6 0-16,0 3 0 15,0 3 0-15,1 7 0 16,-5 3 0-16,1 0 0 15,-4-3 0-15,0 0 0 16,0 0 0-16,0 0 0 16,0 0 0-16,3-4 0 0,-3 1 0 15,4 3 0-15,0-7 0 16,3 1-2-16,0-1 1 16,0 0-4-16,1 4 0 15,3-3-6-15,3-1 0 16</inkml:trace>
        </inkml:traceGroup>
        <inkml:traceGroup>
          <inkml:annotationXML>
            <emma:emma xmlns:emma="http://www.w3.org/2003/04/emma" version="1.0">
              <emma:interpretation id="{E2836E4D-D88A-444A-8ACB-4300339F5A59}" emma:medium="tactile" emma:mode="ink">
                <msink:context xmlns:msink="http://schemas.microsoft.com/ink/2010/main" type="inkWord" rotatedBoundingBox="16211,6874 17157,7441 16883,7899 15937,7332"/>
              </emma:interpretation>
              <emma:one-of disjunction-type="recognition" id="oneOf3">
                <emma:interpretation id="interp15" emma:lang="en-US" emma:confidence="0">
                  <emma:literal>mi</emma:literal>
                </emma:interpretation>
                <emma:interpretation id="interp16" emma:lang="en-US" emma:confidence="0">
                  <emma:literal>min</emma:literal>
                </emma:interpretation>
                <emma:interpretation id="interp17" emma:lang="en-US" emma:confidence="0">
                  <emma:literal>mn</emma:literal>
                </emma:interpretation>
                <emma:interpretation id="interp18" emma:lang="en-US" emma:confidence="0">
                  <emma:literal>Mi</emma:literal>
                </emma:interpretation>
                <emma:interpretation id="interp19" emma:lang="en-US" emma:confidence="0">
                  <emma:literal>mid</emma:literal>
                </emma:interpretation>
              </emma:one-of>
            </emma:emma>
          </inkml:annotationXML>
          <inkml:trace contextRef="#ctx0" brushRef="#br0" timeOffset="8189.4822">3964 726 34 0,'-14'9'17'0,"10"17"-16"0,4-23 26 0,0-3-26 16,4 3 0-16,3-3 1 16,4-3 0-16,3-3-3 15,5-10 1-15,2 6 2 16,5-6 0-16,-1 0-1 16,0-3 0-16,-3 2-1 15,0 1 1-15,-4 0-1 16,-4 10 0-16,1 3-1 15,-5 6 1-15,-2 3 0 16,-1 10 0-16,-3-6 0 0,-1 3 0 16,-3 3 0-16,4 3 1 15,-1 1-1-15,5-4 1 16,-1 0-1-16,4-3 0 16,3-1 0-16,4-5 1 0,0 3-1 15,0-7 0-15,-3-3 0 16,7-3 0-16,-8-4-5 15,1-3 1-15,-1-9-8 16,1-3 1-16</inkml:trace>
          <inkml:trace contextRef="#ctx0" brushRef="#br0" timeOffset="24521.4723">4203 410 37 0,'-4'-6'18'0,"23"-10"-15"16,-19 16 18-16,3-6-21 15,4-1 1-15,-7 1 2 16,0-1 0-16,0 1-3 0,-3-1 0 15,-4 1 2-15,3 3 1 16,0-4-2-16,1 1 1 16,-1 12-2-16,0-6 1 15,1 0-2-15,3 0 1 32,0 0-3-32,0 0 0 0,7-6-3 15,4 6 0-15,7-3-5 16,4 6 0-16</inkml:trace>
          <inkml:trace contextRef="#ctx0" brushRef="#br0" timeOffset="35687.912">4894 211 24 0,'-7'0'12'0,"3"0"-9"0,4-6 19 0,0 6-20 16,0 0 1-16,4 3 0 16,-1 0 1-16,5 7-6 15,-1 6 1-15,0 0 3 16,0 0 1-16,-3 7-2 15,3 2 1-15,-3 4-1 0,-1 0 1 0,-3-3 0 16,0-7 0-16,0-3-1 16,0-6 1-16,0-1-1 15,0-5 0-15,0 2 0 32,0-6 1-32,0 3-1 15,0-3 1-15,0 0-1 16,0 0 0-16,0 0-1 15,0-6 1-15,0-4-1 16,0-3 1-16,0 1-1 0,0-5 0 16,0 1 0-16,0-3 0 15,0 3 0-15,0 0 0 0,4-3-1 16,0 3 1-16,-1 3 0 16,1 0 0-16,3 0-1 15,0 0 1-15,1 0-1 16,-1 4 1-16,-4-1-1 15,1 0 1-15,0 7-1 0,-1-3 1 16,4 6 0-16,1-7 0 16,-1 1 0-16,0 3 0 15,0-1 0-15,1 4 1 16,-1 0-1-16,0-3 0 16,0 3 0-16,1 0 1 15,-1 0-2 1,0 7 1-16,0-4-3 15,1 3 1-15,-5 1-4 16,1-4 1-16,-1 0-7 16,5-3 0-16</inkml:trace>
        </inkml:traceGroup>
        <inkml:traceGroup>
          <inkml:annotationXML>
            <emma:emma xmlns:emma="http://www.w3.org/2003/04/emma" version="1.0">
              <emma:interpretation id="{69D1982F-ED8D-47D9-B691-42CAFB4B9B38}" emma:medium="tactile" emma:mode="ink">
                <msink:context xmlns:msink="http://schemas.microsoft.com/ink/2010/main" type="inkWord" rotatedBoundingBox="17744,6985 18133,7647 17757,7868 17368,7205"/>
              </emma:interpretation>
              <emma:one-of disjunction-type="recognition" id="oneOf4">
                <emma:interpretation id="interp20" emma:lang="en-US" emma:confidence="0">
                  <emma:literal>F</emma:literal>
                </emma:interpretation>
                <emma:interpretation id="interp21" emma:lang="en-US" emma:confidence="0">
                  <emma:literal>¥</emma:literal>
                </emma:interpretation>
                <emma:interpretation id="interp22" emma:lang="en-US" emma:confidence="0">
                  <emma:literal>E</emma:literal>
                </emma:interpretation>
                <emma:interpretation id="interp23" emma:lang="en-US" emma:confidence="0">
                  <emma:literal>=</emma:literal>
                </emma:interpretation>
                <emma:interpretation id="interp24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36628.2786">5100 748 24 0,'-14'26'12'0,"3"-29"-7"0,11 6 15 16,-4 3-16-16,4-3 0 0,0 1 2 0,0-4 0 16,0 3-8-16,0-3 1 15,4-7 5-15,3-2 1 32,4-4-3-32,3 0 1 0,1 3-2 15,3-2 1-15,0-1-2 16,-4 0 1-16,1 3-1 15,-4 4 0-15,0-1 0 16,-4 7 0-16,0 0-1 16,-3 4 1-16,-4-4 0 0,0 3 0 15,0 3 0-15,-4 7 0 16,4 3 0-16,0 0 1 16,4 0-1-16,3 0 0 0,0 0 0 15,0-3 1-15,4-3 0 16,0 0 0-16,0-1 0 15,0-9 1-15,3 3-1 16,4-6 1-16,0 0-1 16,-3-3 0-16,-1-1-1 15,1-2 0-15,-4-1-4 16,0 0 1-16,-8 1-6 16,1-4 1-16,7 0-6 0,0 3 1 15</inkml:trace>
          <inkml:trace contextRef="#ctx0" brushRef="#br0" timeOffset="36845.1455">5397 484 37 0,'-15'-6'18'0,"4"16"-23"15,8-14 31-15,-1 1-26 16,1 0 0-16,-1 6-1 16,0-3 1-16,1 0-2 15,3 0 0-15,0 0-7 16,7-3 0-16</inkml:trace>
          <inkml:trace contextRef="#ctx0" brushRef="#br0" timeOffset="46394.8538">2789 346 17 0,'-7'0'8'0,"3"-3"-4"16,4 3 9-16,0 0-12 16,0 3 1-16,0-3 0 15,0 3 1-15,0-3-3 0,-4 4 0 16,4-1 2-1,0-3 0-15,0 3-1 0,0 3 1 16,0-2-1-16,0 2 0 16,4 4-1-16,-4-4 0 0,4-3 2 15,-4-3 0-15,0 0 0 16,7-3 0-16,0 0 0 16,0 0 0-16,4-4-1 15,-7 4 1-15,3-3-1 16,-3 2 0-16,-1-2-1 15,1 0 1-15,-4-1 0 32,0 1 0-32,0 3-1 0,0-1 1 15,-4-2-1-15,1 6 0 16,-1 6 0-16,0-2 1 16,1-1-1-16,-1 0 0 0,1 0 0 15,-5 0 0-15,5 4 0 16,3-4 1-16,0 0-1 15,0 4 0-15,3-1 0 16,5-3 1-16,-1-3-1 16,0 4 1-16,0-4-1 15,4-4 1-15,-4 4-1 16,4-3 1-16,-4-3-1 16,1-1 1-16,-1 1 0 15,-4-1 0-15,-3 1-1 16,0 0 1-16,0-4-1 15,-3 7 1-15,-1 3-1 16,1 0 0-16,-5 0-1 16,1 9 1-16,0-5-1 15,0 5 1-15,-1 1-1 16,1 6 1-16,0 0-1 0,3-3 1 16,1 3-1-16,-1-3 1 15,4 0 0-15,0-4 1 16,4-6-1-16,3-3 0 0,0-3 0 15,4-6 1-15,0-1-1 16,0-3 1-16,0 0 0 16,-4 0 0-16,0-3 0 15,-7 3 0-15,0 1-1 16,-4-1 1-16,-3 0-1 16,0 3 1-16,0 7-2 15,0 3 1-15,-4 3-1 16,3 0 0-16,1 4 0 0,0 6 1 15,0-4-1-15,3 1 1 16,1 0 0-16,-5-1 0 16,8-2 0-16,0-1 0 15,0-3 0-15,0 1 0 0,0-4 0 16,0 0 0-16,11 0-4 31,-4 0 0-31,4-4-7 16,7 4 0-16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30:03.50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8E7C525-E328-4615-BD85-ACC9747B516B}" emma:medium="tactile" emma:mode="ink">
          <msink:context xmlns:msink="http://schemas.microsoft.com/ink/2010/main" type="writingRegion" rotatedBoundingBox="13136,12039 18418,11987 18431,13346 13149,13398"/>
        </emma:interpretation>
      </emma:emma>
    </inkml:annotationXML>
    <inkml:traceGroup>
      <inkml:annotationXML>
        <emma:emma xmlns:emma="http://www.w3.org/2003/04/emma" version="1.0">
          <emma:interpretation id="{974379A9-C5F6-408B-8A53-EAC7117B4811}" emma:medium="tactile" emma:mode="ink">
            <msink:context xmlns:msink="http://schemas.microsoft.com/ink/2010/main" type="paragraph" rotatedBoundingBox="13136,12039 18418,11987 18431,13346 13149,13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2459DF-7896-4085-A366-92DEBF9A52FF}" emma:medium="tactile" emma:mode="ink">
              <msink:context xmlns:msink="http://schemas.microsoft.com/ink/2010/main" type="line" rotatedBoundingBox="13136,12039 18418,11987 18431,13346 13149,13398"/>
            </emma:interpretation>
          </emma:emma>
        </inkml:annotationXML>
        <inkml:traceGroup>
          <inkml:annotationXML>
            <emma:emma xmlns:emma="http://www.w3.org/2003/04/emma" version="1.0">
              <emma:interpretation id="{BAEBBAD8-5550-44D2-8FA1-9248ED997B4E}" emma:medium="tactile" emma:mode="ink">
                <msink:context xmlns:msink="http://schemas.microsoft.com/ink/2010/main" type="inkWord" rotatedBoundingBox="13136,12039 15451,12017 15464,13353 13149,13376"/>
              </emma:interpretation>
              <emma:one-of disjunction-type="recognition" id="oneOf0">
                <emma:interpretation id="interp0" emma:lang="en-US" emma:confidence="0">
                  <emma:literal>(equip</emma:literal>
                </emma:interpretation>
                <emma:interpretation id="interp1" emma:lang="en-US" emma:confidence="0">
                  <emma:literal>(equips</emma:literal>
                </emma:interpretation>
                <emma:interpretation id="interp2" emma:lang="en-US" emma:confidence="0">
                  <emma:literal>(nip</emma:literal>
                </emma:interpretation>
                <emma:interpretation id="interp3" emma:lang="en-US" emma:confidence="0">
                  <emma:literal>(equip.</emma:literal>
                </emma:interpretation>
                <emma:interpretation id="interp4" emma:lang="en-US" emma:confidence="0">
                  <emma:literal>(Equip</emma:literal>
                </emma:interpretation>
              </emma:one-of>
            </emma:emma>
          </inkml:annotationXML>
          <inkml:trace contextRef="#ctx0" brushRef="#br0">11988 9950 20 0,'-4'0'10'0,"4"0"-1"16,0 0 6-16,0 0-13 15,0 0 0-15,4 3 2 16,-4-3 1-16,0 0-6 15,0 0 1-15,7-6 4 16,4-4 0-16,0-3-2 16,3 10 1-16,1-3-2 15,-1-11 1-15,4 5-1 0,-3-1 0 16,-1 0-1-16,1-3 1 16,-1 0-1-16,-3 0 1 15,-4 3-1-15,-3 3 1 16,-4 0 0-16,-4 1 1 15,-3 2-2-15,0 1 1 16,-4 6-1-16,0 3 0 16,0 4 0-16,-3 9 0 0,-1 3 0 15,1-3 0-15,-1 7 0 16,5 5 0-16,-1 11 1 16,0-4 1-16,4-2-1 15,3-4 1-15,0-1 0 16,1-2 0-16,3-3-1 15,0-7 0-15,3 0 0 16,5-7 0-16,2-5-1 16,9-4 0-16,2 0-1 15,1-7 0-15,7 1-4 16,0 3 0-16,0-1-8 16,-4 1 0-16</inkml:trace>
          <inkml:trace contextRef="#ctx0" brushRef="#br0" timeOffset="1422.3617">12389 10397 28 0,'-7'0'14'0,"-4"16"-5"16,15-23 13-16,0 4-21 16,-4 3 1-16,3-6 2 0,4-4 0 15,4 0-5-15,4-2 1 16,-1-1 3-16,8-7 0 16,-4 1-1-16,0-3 0 15,-3-10-1-15,-1 3 0 16,0-4-1-16,1 11 1 15,-1-1-1-15,5 1 1 16,-5-1-1-16,4 4 0 16,-3 0 1-16,-1 0 0 15,0 2 0-15,1 1 0 16,-4 4 0-16,0 2 0 0,-1 0 0 16,-2 1 1-16,-1 2-2 15,0 1 1-15,0 3-1 16,-3-1 0-16,-4 4 0 15,0 0 1-15,0 0-1 16,0 0 1-16,4 0-1 16,-1 4 1-16,-3 5-1 15,0 4 0-15,0 3 0 16,0 3 1-16,-3-3-1 16,3-3 0-16,0 3 0 15,0 4 1-15,3-4-1 31,1 3 0-31,3-6 0 0,0-3 0 16,4-7 0-16,0-3 0 16,4-7 0-16,-1-2 0 15,0 2 0-15,5-2 1 0,2-4-1 16,1-3 0-16,0 0 0 16,-4 3 0-16,-4 3 0 15,4 0 0-15,-7 4 0 16,-4 6 0-16,1 3 0 15,-1 7 1-15,-4 0-1 16,1-4 0-16,0 4 0 16,-1-4 0-16,1 7 0 15,3-7 0-15,4 7 0 16,-4-3 0-16,4-4 0 16,0-3 0-16,0 1 0 0,-4-4 0 0,4 0-1 15,0-7 0-15,0 1-5 16,-1 3 1-16,5-4-9 15,-1 1 0-15</inkml:trace>
          <inkml:trace contextRef="#ctx0" brushRef="#br0" timeOffset="609.3835">12567 9908 25 0,'-4'-3'12'0,"4"3"-5"0,0 0 10 0,0-7-14 16,-4 7 0-16,1 0 3 15,3 0 0-15,0 0-7 16,-4 0 0-16,-3 7 5 15,-4-1 0-15,-3 4-2 16,-1 6 1-16,-3 3-1 16,4 4 0-16,-1-1 0 15,4-2 0-15,4-8-2 16,0 1 1-16,7-3 0 16,0-4 0-16,7 1-1 15,4-4 1-15,0-9-1 16,3-7 0-16,1-3 0 15,-4-4 1-15,-1 4-1 16,1 0 0-16,0 0 0 16,-4 7 0-16,1 2 0 0,-5 7 0 31,1 23 1-31,-4-1 1 16,0 4-1-16,0 6 1 15,0 3-1-15,0 1 1 16,0-1 0-16,0 0 0 15,0-2-1-15,0-1 0 16,0-7-1-16,0-2 1 16,0-1-3-16,0-5 1 15,3-1-5-15,1-7 0 0,0-6-9 16,7 1 0-16</inkml:trace>
          <inkml:trace contextRef="#ctx0" brushRef="#br0" timeOffset="1728.145">13276 10030 37 0,'-8'13'18'0,"8"13"-15"16,0-20 24-16,0-3-25 15,-3 1 0-15,-1 2-1 16,4-6 1-16,-3 3-3 16,3 1 0-16,0 2-4 15,0-6 1-15,0 0-8 16,7-10 1-16</inkml:trace>
          <inkml:trace contextRef="#ctx0" brushRef="#br0" timeOffset="1885.6187">13297 9860 33 0,'-18'0'16'0,"11"-3"-18"0,7 3 23 15,0-4-21-15,-4 1 0 16,1 0-2-16,3 0 0 16,0-4-5-16,3 1 0 15,5 3-2-15,-1 3 1 16</inkml:trace>
          <inkml:trace contextRef="#ctx0" brushRef="#br0" timeOffset="2479.7015">13485 10133 35 0,'8'29'17'0,"6"39"-20"16,-10-52 36-16,-1 6-32 0,-3 10 1 15,0 4 2-15,-3-11 0 16,3 4-4-16,0 0 0 0,-4 0 3 31,0-3 1-31,1-4-1 16,-1 1 0-16,1-7-1 15,-1 0 1-15,0-6-2 16,1-1 1-16,3-2-1 16,-4-7 0-16,1-7 0 0,3 4 0 15,3-19 0-15,1 6 0 16,3-17-1-16,0-5 1 16,0-10-1-16,-3-13 0 15,7 3 0-15,3 0 1 16,1 0-2-16,-1 3 1 0,4 10 0 15,1 10 1-15,-5 0-1 16,0 6 0-16,-3 0 0 16,-3 6 0-16,2 7 0 15,1 3 0-15,0 10 0 16,0 3 0-16,-4 0 0 16,0 6 0-16,-3 11 0 15,-4-1 1-15,0 6 0 16,-7 1 0-16,0-4 0 15,3 0 0-15,0-3-1 16,-7-3 1-16,1-3-4 16,-1-4 1-16,-4 1-5 15,4-1 0-15,1 0-9 16,6-2 0-16</inkml:trace>
          <inkml:trace contextRef="#ctx0" brushRef="#br0" timeOffset="-1220.6099">11594 9300 22 0,'0'-6'11'0,"3"-10"-8"31,-3 16 12-31,0-7-13 16,0 7 1-16,0-6 2 15,0 3 1-15,0 0-6 16,-3 3 0-16,-1 0 4 0,0 0 0 16,-3 3-1-16,0 0 1 15,0 3-2-15,-1 4 0 0,-2 3-1 16,-1-7 1-16,0 4-1 15,0 6 0-15,-3 7 1 16,-1 6 0-16,4 6 0 16,0 0 1-16,4 17-1 15,0 2 0-15,-4 11-1 0,0-4 1 16,0-7-1-16,-3 8 0 16,7-1-1-16,3-10 1 15,4 4 0-15,4-1 0 16,-1-5 0-16,1-8 0 15,7 4-1-15,-8-9 1 0,1 2 0 16,0-9 0-16,-1-3-1 16,1-7 1-16,3 4-1 15,0-1 0-15,1 1 0 32,-1-4 1-32,4-3-4 15,0-3 0-15,3-3-5 16,0-7 1-16,5-3-8 0,-1 0 0 15</inkml:trace>
        </inkml:traceGroup>
        <inkml:traceGroup>
          <inkml:annotationXML>
            <emma:emma xmlns:emma="http://www.w3.org/2003/04/emma" version="1.0">
              <emma:interpretation id="{AD97A3AC-9486-462F-ACC9-65BD8D6EF8E5}" emma:medium="tactile" emma:mode="ink">
                <msink:context xmlns:msink="http://schemas.microsoft.com/ink/2010/main" type="inkWord" rotatedBoundingBox="15640,12287 17293,12271 17299,12891 15646,12907"/>
              </emma:interpretation>
              <emma:one-of disjunction-type="recognition" id="oneOf1">
                <emma:interpretation id="interp5" emma:lang="en-US" emma:confidence="0">
                  <emma:literal>at</emma:literal>
                </emma:interpretation>
                <emma:interpretation id="interp6" emma:lang="en-US" emma:confidence="0">
                  <emma:literal>art</emma:literal>
                </emma:interpretation>
                <emma:interpretation id="interp7" emma:lang="en-US" emma:confidence="0">
                  <emma:literal>art.</emma:literal>
                </emma:interpretation>
                <emma:interpretation id="interp8" emma:lang="en-US" emma:confidence="0">
                  <emma:literal>att.</emma:literal>
                </emma:interpretation>
                <emma:interpretation id="interp9" emma:lang="en-US" emma:confidence="0">
                  <emma:literal>anta</emma:literal>
                </emma:interpretation>
              </emma:one-of>
            </emma:emma>
          </inkml:annotationXML>
          <inkml:trace contextRef="#ctx0" brushRef="#br0" timeOffset="4566.1084">14487 9927 25 0,'-3'0'12'0,"28"-3"-8"0,-18 3 14 16,4 0-14-16,4 0 0 15,6 0 3-15,5-3 0 16,3 3-9-16,3-3 1 15,1 0 5-15,-8-1 0 0,0-2-2 16,1 6 0-16,-1 0-2 16,0 0 1-16,-3 0-1 15,0 3 1-15,-1 4-1 32,-3 5 1-32,-3 4-1 15,-4 1 1-15,0 2 0 0,-4 0 0 0,0-3-1 16,-3 0 1-16,-1-3-6 15,-3-3 1-15,4-4-8 16,-4-6 0-16</inkml:trace>
          <inkml:trace contextRef="#ctx0" brushRef="#br0" timeOffset="4233.495">14780 9500 30 0,'-3'0'15'0,"14"0"-10"0,-11 0 19 0,0 3-22 16,0 7 1-16,-4 6 1 15,4 9 0-15,-7 11-5 16,3 6 1-16,-3 3 3 16,-8 0 0-16,1 0 0 15,-1 6 0-15,5-3 0 16,-1 1 0-16,7-14-1 16,1 0 0-16,3 1-1 31,3-7 1-31,1-7-2 0,3-6 1 0,4-3-1 15,0-3 1-15,0-4-1 32,-1-3 0-32,1-6-3 15,0 0 0-15,-4 0-6 0,-3-4 1 0,3-2-6 16,-7-1 0-16</inkml:trace>
          <inkml:trace contextRef="#ctx0" brushRef="#br0" timeOffset="4757.4265">14976 9805 35 0,'-26'-16'17'0,"19"10"-19"0,7 6 25 0,-4 0-24 16,1-4 0-16,-1-2-2 15,4 6 0-15,0 0-3 16,4-3 0-16,7-4-3 16,0 1 1-16</inkml:trace>
          <inkml:trace contextRef="#ctx0" brushRef="#br0" timeOffset="5444.9563">15088 9908 36 0,'0'-10'18'0,"14"1"-17"16,-10 9 30-16,3-3-29 15,4 3 0-15,7 0 1 0,4 0 1 16,3 3-5-16,0-3 0 15,1 0 3-15,-1 0 1 16,-3 0-2-16,-4 0 1 16,0 0-1-16,0 0 0 15,0 0-1-15,0 0 0 16,0 3 0-16,-3 0 1 16,-1 7-1-16,1 0 1 15,-5-1-1-15,1 7 0 16,-3 0 0-16,-1 0 0 0,-4 4-2 15,5-4 1-15,-5-3-6 16,1-4 1-16,3-6-8 16,0-6 1-16</inkml:trace>
          <inkml:trace contextRef="#ctx0" brushRef="#br0" timeOffset="5085.5559">15305 9545 30 0,'-7'19'15'0,"7"42"-17"0,0-48 29 16,-4 6-24-16,-3 10 0 15,-1 3 3-15,-2 7 0 16,-1-10-7-16,0 0 1 16,0 6 4-16,4 1 1 15,0-1-1-15,3-3 0 16,0-3-2-16,8-6 1 16,0-4-2-16,3-3 1 15,4-3-2-15,3 0 1 0,1-4-1 16,-5 1 1-16,1 0-1 15,0-7 1-15,0 0-5 16,-4-3 1-16,0-3-6 16,1 3 0-16,-5-7-5 15,-3 7 0-15</inkml:trace>
          <inkml:trace contextRef="#ctx0" brushRef="#br0" timeOffset="5616.8376">15544 9751 35 0,'-15'-4'17'0,"11"1"-21"16,4 0 25-16,-7 3-22 15,7-3 1-15,0 3-4 16,0 0 0-16,7 3-3 16,1 0 1-16</inkml:trace>
          <inkml:trace contextRef="#ctx0" brushRef="#br0" timeOffset="3464.1023">14118 9972 20 0,'-7'-6'10'0,"7"-10"-2"16,0 13 4-16,-3-4-8 15,-1-2 1-15,0-1 3 16,-3 0 0-16,-4 7-10 15,0 0 1-15,1 3 6 16,-1-7 1-16,-4 7-2 16,1 7 0-16,-4 3-1 15,0 6 0-15,-4 6 0 16,4 4 0-16,3-4-1 16,1-6 1-16,3 7-2 15,4-4 1-15,3 0-1 0,4-6 1 16,4-3-2-16,3-10 0 15,4-3 0-15,0-4 0 16,3-2 0-16,1-7 0 16,-5 0 0-16,1-1 0 15,4 5 0-15,-8 2 0 16,0 4 0-16,0 6 0 16,-3 9 0-16,0 1 0 15,-4 3 0-15,3 0 0 16,-3-4-1-16,4 1 1 0,3-4 0 15,0 4 0-15,4-7-4 16,4-3 0-16,-1 0-5 16,4-6 0-16,0-1-5 15,0-2 0-15</inkml:trace>
          <inkml:trace contextRef="#ctx0" brushRef="#br0" timeOffset="3909.1972">14234 10033 34 0,'-3'17'17'0,"6"-8"-17"16,1-6 27-16,-4 1-26 15,0-1 1-15,0 0 1 0,3 0 0 0,1 0-4 16,-4-3 0-16,4 4 3 16,-4-4 0-16,0 0-1 15,0 0 0-15,3-7-1 31,1 4 1-31,-1-3-1 16,1-1 0-16,-4 1 0 16,0-4 0-16,4 0 0 15,-4-2 1-15,0-1-1 0,0-3 0 16,3 0 0-16,-3 0 0 16,4 3 0-16,-4 3 1 15,4 4-1-15,-4-4 1 0,3 4-1 16,1 2 0-16,3 1 0 15,-3 3 1-15,3 3-1 16,0-3 1-16,4 0-1 16,3 0 0-16,1 0-1 15,-1-3 1-15,4-7-5 16,1 10 1-16,2-6-8 0,-3-4 0 16</inkml:trace>
        </inkml:traceGroup>
        <inkml:traceGroup>
          <inkml:annotationXML>
            <emma:emma xmlns:emma="http://www.w3.org/2003/04/emma" version="1.0">
              <emma:interpretation id="{FCA920B6-9CBC-4F68-BE59-33E0CD37020E}" emma:medium="tactile" emma:mode="ink">
                <msink:context xmlns:msink="http://schemas.microsoft.com/ink/2010/main" type="inkWord" rotatedBoundingBox="17427,12203 18420,12193 18431,13346 17438,13356"/>
              </emma:interpretation>
              <emma:one-of disjunction-type="recognition" id="oneOf2">
                <emma:interpretation id="interp10" emma:lang="en-US" emma:confidence="0">
                  <emma:literal>on)</emma:literal>
                </emma:interpretation>
                <emma:interpretation id="interp11" emma:lang="en-US" emma:confidence="0">
                  <emma:literal>")</emma:literal>
                </emma:interpretation>
                <emma:interpretation id="interp12" emma:lang="en-US" emma:confidence="0">
                  <emma:literal>or)</emma:literal>
                </emma:interpretation>
                <emma:interpretation id="interp13" emma:lang="en-US" emma:confidence="0">
                  <emma:literal>o)</emma:literal>
                </emma:interpretation>
                <emma:interpretation id="interp14" emma:lang="en-US" emma:confidence="0">
                  <emma:literal>a)</emma:literal>
                </emma:interpretation>
              </emma:one-of>
            </emma:emma>
          </inkml:annotationXML>
          <inkml:trace contextRef="#ctx0" brushRef="#br0" timeOffset="5934.7886">15681 9972 30 0,'0'26'15'0,"7"0"-12"0,-7-23 24 16,4 0-24-16,-1 0 1 15,5 1 0-15,-1-4 1 16,4-4-7-16,3-2 1 15,1-4 4-15,-1-2 1 0,-3-1-3 0,-4 0 1 16,-3 0-1-16,-1 0 1 16,-3 0-1-16,-7 4 1 15,-4 2-1-15,1 1 0 16,2 3-1-16,1-4 0 16,0 4-2-16,0-4 1 31,3 4-5-31,0 3 1 0,4 3-9 15,0 7 1-15,4-3 0 16,7 2 0-16</inkml:trace>
          <inkml:trace contextRef="#ctx0" brushRef="#br0" timeOffset="6338.0232">16046 9895 27 0,'-3'-6'13'0,"6"9"-11"0,-3 0 25 0,0-3-23 16,0 0 1-16,-3 0 3 15,-1 10 0-15,-3 0-10 16,7-1 1-16,0 1 6 16,7-1 0-16,-3-2-2 15,7-4 0-15,-1-3-1 16,5 0 0-16,3 0-2 16,0 0 0-16,0 3 0 15,0 4 1-15,-3 2-1 16,-1 1 0-16,-3 0 0 15,0-1 0-15,0 1 0 16,-4-4 0-16,0-2-6 16,0-4 0-16,1-4-8 15,-1-2 0-15</inkml:trace>
          <inkml:trace contextRef="#ctx0" brushRef="#br0" timeOffset="6806.7815">16560 9452 39 0,'-4'-23'19'0,"4"10"-14"16,0 13 28-16,0 0-29 16,0 0 0-1,11 7 2 1,0 5 0-16,0 5-8 16,0 5 1-16,3 10 5 15,-3 4 0-15,0 5-1 16,0 14 0-16,0 0-1 15,-4 6 0-15,0 3 1 16,-7-3 0-16,-4 13 0 16,-3-3 1-16,-7 3-1 15,-4 0 0-15,-4-13-1 0,0-3 1 16,4-4-2-16,-4-2 1 16,4-10-2-16,4-7 1 15,-1-6-3-15,5-3 1 16,-1-10-8-16,3-3 1 15,5-4-12-15,3-6 1 16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27:57.75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7C1B6D0-4624-4AD9-9AC6-E083EE2E472F}" emma:medium="tactile" emma:mode="ink">
          <msink:context xmlns:msink="http://schemas.microsoft.com/ink/2010/main" type="writingRegion" rotatedBoundingBox="4244,9807 10271,9822 10261,13329 4235,13313"/>
        </emma:interpretation>
      </emma:emma>
    </inkml:annotationXML>
    <inkml:traceGroup>
      <inkml:annotationXML>
        <emma:emma xmlns:emma="http://www.w3.org/2003/04/emma" version="1.0">
          <emma:interpretation id="{434EE6B1-A42E-45F8-8012-19CE8DF03CAF}" emma:medium="tactile" emma:mode="ink">
            <msink:context xmlns:msink="http://schemas.microsoft.com/ink/2010/main" type="paragraph" rotatedBoundingBox="4241,9816 7467,9811 7469,10701 4243,10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1D4599-ACD5-419C-8072-B8E02DB7E0B8}" emma:medium="tactile" emma:mode="ink">
              <msink:context xmlns:msink="http://schemas.microsoft.com/ink/2010/main" type="line" rotatedBoundingBox="4241,9816 7467,9811 7469,10701 4243,10706"/>
            </emma:interpretation>
          </emma:emma>
        </inkml:annotationXML>
        <inkml:traceGroup>
          <inkml:annotationXML>
            <emma:emma xmlns:emma="http://www.w3.org/2003/04/emma" version="1.0">
              <emma:interpretation id="{5F20534B-99FC-449C-8B87-036AF8044D5F}" emma:medium="tactile" emma:mode="ink">
                <msink:context xmlns:msink="http://schemas.microsoft.com/ink/2010/main" type="inkWord" rotatedBoundingBox="4241,9816 7467,9811 7469,10701 4243,10706"/>
              </emma:interpretation>
              <emma:one-of disjunction-type="recognition" id="oneOf0">
                <emma:interpretation id="interp0" emma:lang="en-US" emma:confidence="0">
                  <emma:literal>a-him</emma:literal>
                </emma:interpretation>
                <emma:interpretation id="interp1" emma:lang="en-US" emma:confidence="0">
                  <emma:literal>I-him</emma:literal>
                </emma:interpretation>
                <emma:interpretation id="interp2" emma:lang="en-US" emma:confidence="0">
                  <emma:literal>I-Lim</emma:literal>
                </emma:interpretation>
                <emma:interpretation id="interp3" emma:lang="en-US" emma:confidence="0">
                  <emma:literal>=tim</emma:literal>
                </emma:interpretation>
                <emma:interpretation id="interp4" emma:lang="en-US" emma:confidence="0">
                  <emma:literal>...tin</emma:literal>
                </emma:interpretation>
              </emma:one-of>
            </emma:emma>
          </inkml:annotationXML>
          <inkml:trace contextRef="#ctx0" brushRef="#br0">4578 7506 23 0,'-11'4'11'0,"-7"-8"-10"0,14 4 20 0,1 0-19 16,-1 0 1-16,1 0 1 15,3 0 0-15,0-3-5 16,3-3 0-16,4 6 3 16,1-3 1-16,3-7-2 0,-1-6 0 15,1-3 0-15,4-4 0 16,3-3-1-16,0 1 0 16,0-8 0-16,0-2 1 0,-3 0-1 15,-1 3 1-15,0 3-1 16,-3 3 1-16,0 0 0 15,-4 4 0-15,-3-1-1 16,-4 1 1-16,0 2-1 31,-4 4 1-31,1 3-1 16,-1 7 0-16,-3 3-1 0,-4 6 0 16,0 3 0-16,0 7 1 15,1 0-1-15,-1 6 0 16,0 14 0-16,0 5 1 15,0 7 0-15,0 10 0 16,-3-7 0-16,-1 7 0 16,1 6 0-16,3-7 1 0,0 1 0 15,0 13 0-15,4-7-1 16,7-7 1-16,0-2-1 16,7-10 1-16,1-1-1 15,-1-12 1-15,4-6-1 16,3-7 0-16,8-10 0 15,3-9 1-15,8-7 0 16,-1-9 0-16,4-13-1 16,1-7 1-16,-1 11-1 15,0-1 1-15,-4 0-1 16,-3 3 0-16,0 3 0 16,-11 7 0-16,-3 7 0 0,-8 5 0 15,-3 8 0-15,-4 2 0 16,-4 7 0-16,1 6 0 15,3 4-1-15,3 6 1 16,1-4 0-16,7 1 0 0,-1-10 0 16,5 0 0-16,-1 0 0 15,8-16 0-15,-4-6-2 16,-3 3 0-16,3-13-9 16,3-7 0-16</inkml:trace>
          <inkml:trace contextRef="#ctx0" brushRef="#br0" timeOffset="159.0605">5095 7275 19 0,'-3'-16'9'0,"3"-7"-14"16,0 14 4-16,0 9-4 15,3-4 0-15</inkml:trace>
          <inkml:trace contextRef="#ctx0" brushRef="#br0" timeOffset="1090.5219">5312 7461 25 0,'-3'10'12'0,"3"-7"-13"0,0-3 24 15,0 3-21-15,0-3 0 16,0 4 1-16,0 5 1 16,0 7-5-16,0 4 0 15,0 2 3-15,0 1 1 16,0-1-2-16,0 1 0 15,0-7 0-15,0-7 0 16,3 4-1-16,1-3 0 0,0 0 0 31,-1-4 1-31,1 4-1 16,-1-4 1-16,5-3-1 16,-5-3 1-16,4 4-1 15,-3-4 1-15,3 0-1 16,1 3 1-16,-1-3 0 0,0-3 0 15,0-4-1-15,0 1 1 16,4-4-1-16,-3 0 0 16,2 1-1-16,1-1 1 15,-4 0 0-15,1 1 0 0,-1 2 0 16,0 1 0-16,-7 6 0 16,4 0 0-16,-1 6 0 15,-3 4 0-15,0 0 0 31,0 2 0-31,0-5 0 0,0 3 0 16,0-1 0-16,0 1 0 16,4 0 0-16,0-7 0 15,3-3 0-15,7 0 1 16,4 0-1-16,4-3 0 16,0-7 0-16,7 3 1 0,-4-2-1 15,-7 2 0-15,-3 1 0 16,-4 6 0-16,-1 3-1 15,-2 0 1-15,-1 4 0 16,-4 2 0-16,1 8 0 0,-4-1 1 16,4-10-1-16,-4 13 1 15,3-9-1-15,-3 0 0 16,4-4-2-16,0-3 1 16,-1 0-10-16,4 1 1 15</inkml:trace>
          <inkml:trace contextRef="#ctx0" brushRef="#br0" timeOffset="-4703.535">2509 7494 21 0,'0'-7'10'0,"7"10"-7"0,-3-3 11 0,-1 4-13 0,5-1 0 16,3 0 1-16,-1 0 0 16,1 0-2-16,4 1 0 15,-1-1 1-15,1 0 1 16,-1 3-1-16,1 1 1 31,-1-4-1-31,1 4 1 0,-1-1-1 16,1-3 1-16,-1 0-1 15,0 1 0-15,1-1 0 16,-1 0 0-16,-3 0 0 16,0 0 0-16,-4 1-1 15,1-1 1-15,-1-3-1 16,0 3 1-16,-3-3-4 0,-1 0 0 15,4 0-6-15,1 0 0 0</inkml:trace>
          <inkml:trace contextRef="#ctx0" brushRef="#br0" timeOffset="-4141.7181">2491 7706 26 0,'0'-10'13'0,"4"17"-13"15,-4-7 18-15,3-4-17 31,4 4 1-31,1 0 0 16,-1 0 1-16,4 4-4 0,0-1 1 16,3 3 2-16,4-3 0 15,0 1-1-15,0-1 0 16,4 0 0-16,3 0 0 0,1-6-1 16,-1 6 1-16,0-6-1 15,-3 3 0-15,0 3 1 16,-4 0 0-16,0 1-1 15,-4-1 1-15,-3-3 0 16,0 3 0-16,-4 0-2 16,4-3 1-16,-11 4-4 0,4-1 1 15,-1-3-7-15,5-7 1 16</inkml:trace>
          <inkml:trace contextRef="#ctx0" brushRef="#br0" timeOffset="-3314.3226">3453 7606 27 0,'-4'0'13'0,"-3"0"-9"15,7 0 18-15,0 0-21 16,0 0 1-16,0-3 1 15,0 3 0-15,4-3-4 16,-4 3 0-16,0 0 2 16,0 0 0-16,7 0-1 15,4 0 1-15,3 3-2 16,1 0 1-16,3 0 0 16,4 0 1-16,3 1-1 15,0-1 1-15,1-3-1 16,-1 0 1-16,0 3-1 15,1-3 1-15,-5 0-1 16,-3 0 0-16,-3 0 0 16,-1 0 1-16,1 0-1 15,-4 0 1-15,-1 0-1 0,-2 0 1 16,-1-3-1-16,0 3 1 16,-7 0-1-16,0 0 1 15,0 0-3-15,0 0 0 16,4 0-8-16,-4 0 0 15,7 0-1-15,0 0 1 16</inkml:trace>
        </inkml:traceGroup>
      </inkml:traceGroup>
    </inkml:traceGroup>
    <inkml:traceGroup>
      <inkml:annotationXML>
        <emma:emma xmlns:emma="http://www.w3.org/2003/04/emma" version="1.0">
          <emma:interpretation id="{1FD28B37-1FF0-4A05-8264-63FB2290B667}" emma:medium="tactile" emma:mode="ink">
            <msink:context xmlns:msink="http://schemas.microsoft.com/ink/2010/main" type="paragraph" rotatedBoundingBox="6070,11233 7512,11062 7564,11501 6122,116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765AF52-784D-4073-AC0C-B9BE63B3D173}" emma:medium="tactile" emma:mode="ink">
              <msink:context xmlns:msink="http://schemas.microsoft.com/ink/2010/main" type="line" rotatedBoundingBox="6070,11233 7512,11062 7564,11501 6122,11672"/>
            </emma:interpretation>
          </emma:emma>
        </inkml:annotationXML>
        <inkml:traceGroup>
          <inkml:annotationXML>
            <emma:emma xmlns:emma="http://www.w3.org/2003/04/emma" version="1.0">
              <emma:interpretation id="{3E2C0F4A-1665-4891-9032-B7CF01A3FF2D}" emma:medium="tactile" emma:mode="ink">
                <msink:context xmlns:msink="http://schemas.microsoft.com/ink/2010/main" type="inkWord" rotatedBoundingBox="6070,11233 7512,11062 7564,11501 6122,11672"/>
              </emma:interpretation>
              <emma:one-of disjunction-type="recognition" id="oneOf1">
                <emma:interpretation id="interp5" emma:lang="en-US" emma:confidence="0">
                  <emma:literal>this</emma:literal>
                </emma:interpretation>
                <emma:interpretation id="interp6" emma:lang="en-US" emma:confidence="0">
                  <emma:literal>t 1 s</emma:literal>
                </emma:interpretation>
                <emma:interpretation id="interp7" emma:lang="en-US" emma:confidence="0">
                  <emma:literal>t ☺ is</emma:literal>
                </emma:interpretation>
                <emma:interpretation id="interp8" emma:lang="en-US" emma:confidence="0">
                  <emma:literal>t) is</emma:literal>
                </emma:interpretation>
                <emma:interpretation id="interp9" emma:lang="en-US" emma:confidence="0">
                  <emma:literal>t 7 s</emma:literal>
                </emma:interpretation>
              </emma:one-of>
            </emma:emma>
          </inkml:annotationXML>
          <inkml:trace contextRef="#ctx0" brushRef="#br0" timeOffset="2118.2598">4350 8719 31 0,'0'-7'15'0,"11"-9"-11"15,-4 10 20-15,8-1-24 16,3 1 1-16,3-1 0 15,1 1 0-15,0-1-2 0,0 4 1 16,-4 0 1-16,-4 0 1 16,1 0-2-16,-1-1 1 15,1 4-4-15,3 0 0 16,0 0-7 0,3 4 1-16</inkml:trace>
          <inkml:trace contextRef="#ctx0" brushRef="#br0" timeOffset="1868.2098">4582 8455 24 0,'-4'-16'12'0,"8"0"-5"0,-4 16 10 0,0 0-15 16,0 0 1-16,0 0 0 15,0 6 0-15,-4 1-4 16,0 5 0-16,1 11 3 15,-4 6 0-15,-4-3-1 16,0 3 0-16,0 6 0 0,-3 0 0 16,3 1 0-16,0-1 0 15,0-3 0-15,7-9 0 16,1-4-1-16,6-6 1 16,5-4-1-16,2 4 1 0,5-6-1 15,-1 2 0-15,1 1 0 16,-1-4 1-16,1-6-1 15,-1 0 0-15,1 0 0 32,-4 0 1-32,-1 0-1 15,1-3 0-15,-4 0-3 16,1-3 0-16,-5-1-8 0,-3-2 1 16</inkml:trace>
          <inkml:trace contextRef="#ctx0" brushRef="#br0" timeOffset="2484.8484">4875 8641 33 0,'-8'4'16'0,"12"-17"-18"16,-4 13 25-16,4 0-22 15,3 0 0-15,0-7 0 0,4 7 0 16,11 0-2-16,-1 0 1 31,5 0 1-31,-1 0 0 0,-3-3 0 0,3 0 0 16,-3-7 0-16,-8 10 0 15,1-3-2-15,-5-3 1 16,1 2-7-16,0 1 1 16,4 3-4-16,-1-3 0 15</inkml:trace>
          <inkml:trace contextRef="#ctx0" brushRef="#br0" timeOffset="2841.8337">5117 8465 31 0,'-7'-13'15'0,"10"0"-15"15,-3 13 27-15,0-7-27 16,8 1 0-16,-1-4 0 16,0 7 0-16,-7 3 0 31,4 0 0-31,3 3 0 0,4 4 0 15,0-1 0-15,3 4 0 16,-3 3 0-16,3 6 0 0,-3-3 0 16,-4 3 1-16,-3 1 0 15,-4 2 0-15,0-9 0 16,-4 6 0-16,-3 4 0 16,0 2 0-16,0 1 0 0,0 0 0 15,-1-4-1-15,1-2 1 16,0-1-1-16,0-3 0 15,3 3-2-15,0-9 0 16,4-4-3-16,0 1 0 16,8-7-6-16,2-3 1 15</inkml:trace>
          <inkml:trace contextRef="#ctx0" brushRef="#br0" timeOffset="3547.0475">5471 8506 24 0,'-14'10'12'0,"7"-10"-10"31,3 3 17-31,0 10-17 15,1 0 0-15,-1 0 1 16,4 0 0-16,0-1-4 16,4-5 1-16,-1 3 2 0,5-4 0 15,-1 0-1-15,4-2 0 16,3-4 0-16,4 3 1 0,4-6-1 16,0-7 1-16,-1 0-1 15,1-6 0-15,-4-3 0 16,0 0 1-16,0-4-2 15,-3 4 1-15,-4 0-1 16,0-1 0-16,-4 4 0 0,0 7 0 16,0-1 0-16,4 3 0 15,0 7-1-15,0 0 1 16,0 7 0-16,0 3 0 16,-1-1 0-1,1 7 0-15,-4 0 0 16,-3 7 1-16,-4-4-1 15,-4 4 0-15,1-7 1 16,-4 0 0-16,-1 0 0 16,1 0 0-16,-4 3-1 15,0 1 1-15,8-1 0 16,-4-3 0-16,3-3-1 16,0-4 1-16,1-2-1 15,-1-7 1-15,1-7-1 16,-1-2 0-16,0-1 0 15,1-3 1-15,-1-6-1 16,0-7 0-16,-3 4 0 16,4-1 0-16,-8 1 0 0,0 2 0 31,-14-2 0-31,-1 9 0 16,1 0 0-16,0 4 0 15,7 2-2-15,-1 1 0 16,5 9-4-16,0-3 0 15,3 0-6-15,3 0 1 16</inkml:trace>
        </inkml:traceGroup>
      </inkml:traceGroup>
    </inkml:traceGroup>
    <inkml:traceGroup>
      <inkml:annotationXML>
        <emma:emma xmlns:emma="http://www.w3.org/2003/04/emma" version="1.0">
          <emma:interpretation id="{42F366F3-07FA-4922-82F1-7891122C790A}" emma:medium="tactile" emma:mode="ink">
            <msink:context xmlns:msink="http://schemas.microsoft.com/ink/2010/main" type="paragraph" rotatedBoundingBox="4325,12359 10264,12375 10261,13329 4323,133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ED5283-BD1A-458C-81E5-934612BF5643}" emma:medium="tactile" emma:mode="ink">
              <msink:context xmlns:msink="http://schemas.microsoft.com/ink/2010/main" type="line" rotatedBoundingBox="4325,12359 10264,12375 10261,13329 4323,13313"/>
            </emma:interpretation>
          </emma:emma>
        </inkml:annotationXML>
        <inkml:traceGroup>
          <inkml:annotationXML>
            <emma:emma xmlns:emma="http://www.w3.org/2003/04/emma" version="1.0">
              <emma:interpretation id="{CD78BE7A-BB76-4F3B-B585-E844324767C1}" emma:medium="tactile" emma:mode="ink">
                <msink:context xmlns:msink="http://schemas.microsoft.com/ink/2010/main" type="inkWord" rotatedBoundingBox="4325,12728 4690,12729 4689,12902 4324,12901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€</emma:literal>
                </emma:interpretation>
                <emma:interpretation id="interp13" emma:lang="en-US" emma:confidence="0">
                  <emma:literal>_</emma:literal>
                </emma:interpretation>
                <emma:interpretation id="interp14" emma:lang="en-US" emma:confidence="0">
                  <emma:literal>+</emma:literal>
                </emma:interpretation>
              </emma:one-of>
            </emma:emma>
          </inkml:annotationXML>
          <inkml:trace contextRef="#ctx0" brushRef="#br0" timeOffset="106415.9128">2598 10114 24 0,'-11'9'12'0,"7"-18"-10"0,4 9 20 0,0 0-19 16,0 0 1-16,0 0 1 15,0 0 0-15,8 0-6 16,-1-3 0-16,0 3 5 16,0-4 0-16,4 1-2 15,0 3 1-15,0-3-2 16,3 3 1-16,5 0-1 16,-9 3 1-16,8-3-2 0,-3 3 1 15,7 1-1-15,-1-1 1 31,1 0-1-31,-4-3 1 16,0 0-1-16,-3 0 1 16,-1 0-1-16,1 0 1 0,-5 0-1 15,5 0 1-15,-8-3 0 16,4 6 0-16,-4-3-1 16,0 0 1-16,-7 0-4 15,0 0 1-15,0 0-4 0,0 0 0 16,8-3-7-16,-1 3 0 15</inkml:trace>
          <inkml:trace contextRef="#ctx0" brushRef="#br0" timeOffset="105915.5395">2583 9953 25 0,'-7'-3'12'0,"4"6"-5"0,3-3 12 16,0 0-17-16,0 0 0 15,0 0 1-15,0 0 0 16,7 0-4-16,0 0 1 16,0 0 3-16,4 0 0 0,0 0-2 15,4 0 1-15,-1 0 0 32,0 0 0-32,5 0-2 15,-5 0 1-15,0 0-1 16,5 0 1-16,-1 3-1 15,-4 1 1-15,4-1-1 16,-3 0 0-16,-1-3 0 0,-3 0 0 16,0 0 0-16,0 0 1 15,0 0 0-15,-1-3 0 16,1 0-1-16,-4 3 1 16,1-4-2-16,-1 1 0 0,-7 3-3 15,0 0 1-15,0 0-5 16,0 0 1-16,0 0-5 15,4 3 1-15</inkml:trace>
        </inkml:traceGroup>
        <inkml:traceGroup>
          <inkml:annotationXML>
            <emma:emma xmlns:emma="http://www.w3.org/2003/04/emma" version="1.0">
              <emma:interpretation id="{3FB79002-9B0D-48B8-9A5C-89958B67B645}" emma:medium="tactile" emma:mode="ink">
                <msink:context xmlns:msink="http://schemas.microsoft.com/ink/2010/main" type="inkWord" rotatedBoundingBox="5594,12471 7339,12475 7337,13190 5593,13185"/>
              </emma:interpretation>
              <emma:one-of disjunction-type="recognition" id="oneOf3">
                <emma:interpretation id="interp15" emma:lang="en-US" emma:confidence="0">
                  <emma:literal>-d</emma:literal>
                </emma:interpretation>
                <emma:interpretation id="interp16" emma:lang="en-US" emma:confidence="0">
                  <emma:literal>~ d</emma:literal>
                </emma:interpretation>
                <emma:interpretation id="interp17" emma:lang="en-US" emma:confidence="0">
                  <emma:literal>_ d</emma:literal>
                </emma:interpretation>
                <emma:interpretation id="interp18" emma:lang="en-US" emma:confidence="0">
                  <emma:literal>d</emma:literal>
                </emma:interpretation>
                <emma:interpretation id="interp19" emma:lang="en-US" emma:confidence="0">
                  <emma:literal>- d</emma:literal>
                </emma:interpretation>
              </emma:one-of>
            </emma:emma>
          </inkml:annotationXML>
          <inkml:trace contextRef="#ctx0" brushRef="#br0" timeOffset="115257.1164">5238 10075 22 0,'0'-3'11'0,"0"-7"-9"0,0 10 12 16,0-6-12-16,0 0 0 15,0-1 3-15,-3 1 1 16,-1-1-7-16,1 1 1 16,3-1 4-16,0 1 1 0,-4 0-2 15,0 2 1-15,-3 4-2 32,0 0 0-32,-4 0-1 0,-3 4 1 15,-1 2-1-15,-3 0 1 16,-4 1-1-16,1 2 1 15,-1 4-1-15,0 3 0 16,4-9 0-16,0 6 0 16,4 9 0-16,-1 7 1 0,4 0-1 15,0 6 1-15,4 4-1 16,4-4 1-16,3 1-1 16,3-7 0-16,1-4-1 15,7-5 1-15,3-7-1 16,4-4 1-16,4-2-1 15,0-17 1-15,3-6-1 16,4-7 1-16,-4-9-1 0,-7-13 1 16,0 13-1-16,0-6 1 0,0-7 0 15,1-1 0-15,-1 1-1 16,-4 7 1-16,1-1-1 16,-5 4 0-16,1 3 0 31,0-4 0-31,-4 4 0 15,1 7 0-15,-1-1 0 16,0 3 0-16,-3 7 0 16,-1 0 0-16,1 0-1 0,0 3 1 15,-4 0 0-15,0 4 0 16,3 2 0-16,-3 1 0 16,0 6 0-16,0 0 0 0,0 0 0 15,0 3 0-15,-3 10-1 16,-1 3 1-16,0 10 0 15,-3 3 0-15,0 3 0 16,0 6 1-16,-1 7-1 16,5 7 1-16,-1-14-1 0,4 4 1 15,0 3 0-15,0 0 0 16,0-6-1-16,4-1 1 16,-1 1 0-16,1-7 0 15,0-6-1-15,3-4 1 31,4-6-1-31,0-6 1 0,3-3-1 16,1-4 0-16,-1-6 0 16,4-1 0-16,0-2-1 15,0-1 1-15,4-5-6 16,0-4 1-16,7 6-7 16,-8-6 1-16,5 13-4 0,-8-1 0 15</inkml:trace>
          <inkml:trace contextRef="#ctx0" brushRef="#br0" timeOffset="108657.7289">3853 10082 29 0,'-11'-7'14'0,"11"-2"-6"0,0 9 14 0,0 0-20 16,0 0 1-16,0 0 0 15,0 0 0-15,0 0-4 16,0 0 1-16,4 0 2 16,3 0 1-16,4 0-2 15,3 0 1-15,1 0-1 16,3 0 1-16,0 0 0 16,4 0 0-16,-1 0-1 15,1 0 0-15,0 0 0 16,-4 0 0-16,-4 3 0 15,-3-3 0-15,4 0 0 16,-1 0 0-16,1-3-1 16,-1 3 1-16,1-4-1 0,-1 1 1 15,1 0-1-15,-1 3 0 16,0 0 0-16,1 0 1 16,-1 0-1-16,-3 3 1 15,0-3-1-15,-4 3 0 16,1-3 0-16,-1 0 1 15,-4 0-1-15,-3 0 1 16,4-3-3-16,-4 3 1 16,4-3-4-16,-1-3 0 15,5-1-9-15,-1 4 0 16</inkml:trace>
        </inkml:traceGroup>
        <inkml:traceGroup>
          <inkml:annotationXML>
            <emma:emma xmlns:emma="http://www.w3.org/2003/04/emma" version="1.0">
              <emma:interpretation id="{46008812-2FDB-4B58-B1D0-75BB721BD035}" emma:medium="tactile" emma:mode="ink">
                <msink:context xmlns:msink="http://schemas.microsoft.com/ink/2010/main" type="inkWord" rotatedBoundingBox="7711,12431 8470,12433 8468,13064 7709,13062"/>
              </emma:interpretation>
              <emma:one-of disjunction-type="recognition" id="oneOf4">
                <emma:interpretation id="interp20" emma:lang="en-US" emma:confidence="0">
                  <emma:literal>X</emma:literal>
                </emma:interpretation>
                <emma:interpretation id="interp21" emma:lang="en-US" emma:confidence="0">
                  <emma:literal>x</emma:literal>
                </emma:interpretation>
                <emma:interpretation id="interp22" emma:lang="en-US" emma:confidence="0">
                  <emma:literal>H</emma:literal>
                </emma:interpretation>
                <emma:interpretation id="interp23" emma:lang="en-US" emma:confidence="0">
                  <emma:literal>U</emma:literal>
                </emma:interpretation>
                <emma:interpretation id="interp24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116593.3853">6182 9718 17 0,'-3'-12'8'0,"6"2"0"16,-3 10 7-16,0 0-12 15,0 0 0-15,0 3 2 16,0 0 1-16,4 4-7 15,3 6 1-15,-3-1 4 16,3 5 1-16,0 2-2 16,4 7 1-16,-3 2-2 15,2 5 1-15,1 2-2 16,0 10 1-16,4-3-1 16,-1-13 1-16,0 0-2 15,-3 6 1-15,0-3-1 16,0-3 1-16,0 0 0 15,0-3 0-15,3 0-1 16,-3-7 1-16,0-6-1 16,0 0 1-16,0-7 0 0,3 0 0 15,-3-2 0-15,0-8 0 16,3-5 0-16,-3-1 0 16,0-3 0-16,0-3 0 15,0-3 0-15,0-4 0 16,-4 14-1-16,0-7 1 15,4-4 0-15,-4-5 0 16,0-8-1-16,4-2 1 16,-4 3-1-16,4 6 1 15,-4-6 0-15,4-6 0 0,-3-4-1 16,-1 10 1-16,0-1-1 16,4 1 1-16,-4 7-1 15,0-1 1-15,-3 7-1 16,3-1 0-16,0 7-1 15,-3 1 1-15,3 5-4 16,-7 7 0-16,8 0-5 16,-1 0 0-16,0 10-6 0,4-1 1 15</inkml:trace>
          <inkml:trace contextRef="#ctx0" brushRef="#br0" timeOffset="115961.4204">6157 9792 22 0,'0'-6'11'0,"4"-13"-6"0,-4 19 13 16,0-7-16-16,0 4 1 0,-4 3 1 16,1 0 0-16,-1 10-4 15,-3 6 0-15,-4 6 4 16,0-6 0-16,0 10-1 15,0 6 1-15,0 10-1 16,-7 0 1-16,0-7-1 16,0 4 0-16,0 2-1 15,4 1 1-15,3-10-1 16,0 1 0-16,4-4-1 16,-1-7 1-16,5-3-1 15,-1-6 0-15,4-6-1 16,0-1 0-16,0-3-1 15,0-3 1-15,4-6-5 16,3-1 1-16,0-2-6 0,1-4 1 16,-1-3-5-16,0 0 0 15</inkml:trace>
        </inkml:traceGroup>
        <inkml:traceGroup>
          <inkml:annotationXML>
            <emma:emma xmlns:emma="http://www.w3.org/2003/04/emma" version="1.0">
              <emma:interpretation id="{EDC48BBA-32BC-4856-872C-D71EF2B3AAF2}" emma:medium="tactile" emma:mode="ink">
                <msink:context xmlns:msink="http://schemas.microsoft.com/ink/2010/main" type="inkWord" rotatedBoundingBox="8833,12371 10264,12375 10261,13329 8830,13325"/>
              </emma:interpretation>
              <emma:one-of disjunction-type="recognition" id="oneOf5">
                <emma:interpretation id="interp25" emma:lang="en-US" emma:confidence="0">
                  <emma:literal>43 t</emma:literal>
                </emma:interpretation>
                <emma:interpretation id="interp26" emma:lang="en-US" emma:confidence="0">
                  <emma:literal>13 t</emma:literal>
                </emma:interpretation>
                <emma:interpretation id="interp27" emma:lang="en-US" emma:confidence="0">
                  <emma:literal>413 t</emma:literal>
                </emma:interpretation>
                <emma:interpretation id="interp28" emma:lang="en-US" emma:confidence="0">
                  <emma:literal>by</emma:literal>
                </emma:interpretation>
                <emma:interpretation id="interp29" emma:lang="en-US" emma:confidence="0">
                  <emma:literal>List</emma:literal>
                </emma:interpretation>
              </emma:one-of>
            </emma:emma>
          </inkml:annotationXML>
          <inkml:trace contextRef="#ctx0" brushRef="#br0" timeOffset="119744.2984">7879 9728 26 0,'-7'-22'13'0,"18"25"-6"0,-11-3 16 0,0 0-21 15,10-3 0-15,5 3 1 16,-1 3 1-16,8-3-5 15,0 3 1-15,-4 0 3 16,4 0 0-16,-1 1-1 16,8-1 1-16,0 0-1 15,7 0 0-15,0 4-1 16,1-7 1-16,-1 0-1 16,4 0 1-16,-1 0-1 15,5 0 1-15,-12 0-1 16,-3 0 1-16,0 0-2 15,-11 0 1-15,0 0 0 16,-7 0 0-16,0 0-1 16,-4-4 1-16,-3 1-3 15,-4 3 0-15,0 0-5 16,0 3 1-16,0 1-8 0,-4 5 0 16</inkml:trace>
          <inkml:trace contextRef="#ctx0" brushRef="#br0" timeOffset="119244.3015">8161 9757 29 0,'-4'-3'14'0,"-3"16"-14"0,7-7 25 16,-3 7-23-16,-1 3 1 0,-3 0 3 15,-1 7 0-15,1 9-7 16,0 6 1-16,0 1 4 16,0-10 1-16,3 6-2 15,0-3 1-15,1 4-2 31,3-7 0-31,0-4-1 0,0-2 0 0,0-7-1 32,0-3 1-32,0 0-1 15,0-4 1-15,3-2-4 0,-3-4 0 0,4 0-4 16,-4 0 0-16,0-3-7 16,4 4 1-16</inkml:trace>
          <inkml:trace contextRef="#ctx0" brushRef="#br0" timeOffset="117461.3471">7203 9673 22 0,'0'-12'11'0,"0"-8"-5"0,0 11 12 16,0-1-14-16,0 0 0 16,0 4 1-16,0-7 1 15,0 19-8-15,0-6 1 16,0 10 4-16,-4 3 1 16,0 9-2-16,-3 4 0 15,0 6-1-15,-4 7 1 0,0-7-1 31,0 7 1-31,0 2-1 16,1 4 1-16,-1 0 0 0,0-12 0 16,0-1 0-16,4 0 1 15,3-3-1-15,1-3 0 16,3 2 0-16,0-5 0 16,3-7-2-16,4-3 1 0,1-7 0 15,2-2 0-15,1-1-1 16,4-16 1-16,-1-3 0 15,4 9 0-15,0-2-1 16,1-4 1-16,2-3-1 16,-3 0 0-16,4 0 0 15,0 0 1-15,3 0-1 16,-11-1 0-16,1 5 0 16,-1-1 1-16,-3 0-4 15,-3 3 0-15,-5 1-5 16,4-1 1-16,-7 10-8 15,0 0 1-15</inkml:trace>
          <inkml:trace contextRef="#ctx0" brushRef="#br0" timeOffset="117664.4931">7340 10111 24 0,'-4'9'12'0,"19"-12"-6"0,-15 3 12 16,3 6-15-16,1 4 1 16,0 3 1-16,-1 0 1 15,5 3-8-15,-5 3 1 16,1 4 4-16,-1-4 1 16,1-3-3-16,0 0 1 0,-4 0-2 15,0-3 0-15,0-3-4 16,0-7 0-16,0-3-7 15,7 3 1-15</inkml:trace>
          <inkml:trace contextRef="#ctx0" brushRef="#br0" timeOffset="118697.0327">7521 10143 22 0,'-7'-10'11'0,"7"-9"-9"16,0 19 16-16,0 0-14 0,0 3 0 16,0-9 1-16,0 6 0 15,0 3-7-15,0-3 1 16,3 0 4-16,1 3 1 15,-1 0-3-15,5-6 0 16,-1 0 0-16,0 0 1 16,4 3-2-16,0 0 1 15,0 6 0-15,0 0 0 16,-1 4-1-16,1 0 1 16,0 3 0-16,0-4 0 15,-4 4-1-15,0-3 1 0,-3 3 0 16,-4 3 0-16,0-3-1 15,0 3 1-15,-4 0-1 16,1-3 0-16,-1-1 0 16,1 5 0-16,3-1-1 15,0-4 1-15,3 8 0 16,4-1 0-16,1-3-1 16,3 0 1-16,-1 0 0 15,1-6 0-15,0-4 0 16,0 1 0-16,-4 2 0 15,-3-2 1-15,-1 3-1 16,-3-1 1-16,-3 4-1 16,-4-3 1-16,-4-1 0 15,-4 1 0-15,-3-4-1 16,-4 1 1-16,1-1-1 16,3-3 1-16,0 1-1 15,3-1 0-15,4-3-1 16,0-3 0-16,4-4-2 15,4-6 1-15,3-3-9 16,3 7 1-16,8 2-2 0,3 4 1 16</inkml:trace>
          <inkml:trace contextRef="#ctx0" brushRef="#br0" timeOffset="117992.6237">7553 10242 23 0,'-10'10'11'0,"10"0"-4"0,0-7 11 16,0 3-15-16,0 4 1 15,0-4 2-15,0 1 0 16,0 3-8-16,3 2 1 15,-3-2 4-15,0 0 1 16,0-1-3-16,0 1 1 16,0 0-2-16,4-1 1 15,-1 1-3-15,-3-4 1 16,0-2-8-16,4 5 1 16,0-2-3-16,3-7 1 0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30:40.97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6E64AE5-DB95-495D-B886-AA3FA6D02E28}" emma:medium="tactile" emma:mode="ink">
          <msink:context xmlns:msink="http://schemas.microsoft.com/ink/2010/main" type="writingRegion" rotatedBoundingBox="8075,15661 5987,17795 5049,16877 7136,14743"/>
        </emma:interpretation>
      </emma:emma>
    </inkml:annotationXML>
    <inkml:traceGroup>
      <inkml:annotationXML>
        <emma:emma xmlns:emma="http://www.w3.org/2003/04/emma" version="1.0">
          <emma:interpretation id="{680C1FDA-6671-42FE-B266-A6DBA6691121}" emma:medium="tactile" emma:mode="ink">
            <msink:context xmlns:msink="http://schemas.microsoft.com/ink/2010/main" type="paragraph" rotatedBoundingBox="8075,15661 5987,17795 5049,16877 7136,14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8AA877-EE26-44B4-B25E-F89BC985725D}" emma:medium="tactile" emma:mode="ink">
              <msink:context xmlns:msink="http://schemas.microsoft.com/ink/2010/main" type="line" rotatedBoundingBox="8075,15661 5987,17795 5049,16877 7136,14743"/>
            </emma:interpretation>
          </emma:emma>
        </inkml:annotationXML>
        <inkml:traceGroup>
          <inkml:annotationXML>
            <emma:emma xmlns:emma="http://www.w3.org/2003/04/emma" version="1.0">
              <emma:interpretation id="{387C59A0-BE62-4E31-B938-94506DDC8DBD}" emma:medium="tactile" emma:mode="ink">
                <msink:context xmlns:msink="http://schemas.microsoft.com/ink/2010/main" type="inkWord" rotatedBoundingBox="5049,16877 7136,14743 8075,15661 5987,17795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in:</emma:literal>
                </emma:interpretation>
                <emma:interpretation id="interp2" emma:lang="en-US" emma:confidence="0">
                  <emma:literal>sin</emma:literal>
                </emma:interpretation>
                <emma:interpretation id="interp3" emma:lang="en-US" emma:confidence="0">
                  <emma:literal>it:</emma:literal>
                </emma:interpretation>
                <emma:interpretation id="interp4" emma:lang="en-US" emma:confidence="0">
                  <emma:literal>tin</emma:literal>
                </emma:interpretation>
              </emma:one-of>
            </emma:emma>
          </inkml:annotationXML>
          <inkml:trace contextRef="#ctx0" brushRef="#br0">2317-933 44 0,'-21'-13'22'0,"-8"16"-26"15,22 0 36-15,-4 0-32 16,-4 4 0-16,4-1-1 15,1-3 1-15,-1 1-2 16,3-1 1-16,5-3-8 16,6-7 1-16,12 1-4 15,3-4 1-15</inkml:trace>
          <inkml:trace contextRef="#ctx0" brushRef="#br0" timeOffset="-656.2796">1442-1027 39 0,'-7'4'19'0,"14"-8"-18"15,-3 4 26-15,7 0-26 16,-1 0 0-16,9 0 0 16,-1 0 1-16,-4 0-3 15,1-3 1-15,3 3 1 16,3-3 0-16,5 3-1 16,-1-3 1-16,0 3-1 15,-3 0 1-15,0 0-1 16,-1-4 1-16,1 8-5 0,0-4 1 15,0 0-9-15,-4 6 1 16</inkml:trace>
          <inkml:trace contextRef="#ctx0" brushRef="#br0" timeOffset="-1360.6957">1605-1220 34 0,'-7'-12'17'0,"-4"-17"-13"0,11 22 18 16,0 7-21-16,0-3 1 16,0-3 0-1,-4 6 1-15,4 0-4 16,0 6 1-16,0 7 1 15,0 3 0-15,-3 10 0 0,3 6 0 16,0 0-1-16,-4 3 1 16,-3 4-1-16,-1 3 1 15,-2-1 0-15,2 1 0 16,-2-6 0-16,6-17 0 0,-3 0-1 16,3 4 1-16,0 2-1 15,1-2 1-15,3-7-1 16,0 0 1-16,0-3-1 15,0-3 0-15,0-4 0 16,0 0 0-16,0-6-2 16,0 0 0-16,0-6-6 15,7-4 1-15,4 1-5 0,3-4 0 16</inkml:trace>
          <inkml:trace contextRef="#ctx0" brushRef="#br0" timeOffset="-203.1419">1927-538 40 0,'-25'23'20'0,"32"-27"-22"16,0 1 30-16,4 0-26 15,0-4 0-15,7-5 0 16,3-4 1-16,1-4-4 16,3 1 0-16,1-7 2 15,-8 7 0-15,0 3-1 16,-4 6 1-16,5 4-1 16,-9 9 0-16,1 3 0 15,-7 10 0-15,-1 4 0 16,-3 9 1-16,0 0 0 0,0-10 0 15,0 0 0-15,4 1 0 16,3-1 0-16,1-10 0 16,2-2 0-16,8-4 0 15,4 0-2-15,4-6 1 16,-1-7-6-16,0-6 0 16,0-9-7-16,-6 2 0 15</inkml:trace>
          <inkml:trace contextRef="#ctx0" brushRef="#br0" timeOffset="-976.5501">1475-1499 41 0,'-11'-10'20'0,"14"-6"-23"16,-3 10 36-16,4-1-33 16,3-3 1-16,4 1-1 15,4-1 1-15,-1 1-1 16,-3 2 0-16,7 1 0 16,4 2 0-16,10 4 0 15,1 4 0-15,-1-1 0 16,5 3 0-16,-1 4 0 0,4 0 0 15,-4-1 0-15,0 1 1 16,0 0-1-16,-3-4 0 16,-4 0 0-16,-4 1 1 15,-3-4-1-15,-4-3 1 16,-4 0-3-16,-3 0 0 0,-7 0-10 16,3 3 1-16</inkml:trace>
          <inkml:trace contextRef="#ctx0" brushRef="#br0" timeOffset="14343.9076">68 671 24 0,'-22'6'12'0,"11"-9"-9"0,7 0 13 0,1 3-15 16,-1-3 1-16,1 3 1 15,-1-4 0-15,0 1-3 16,1 6 0-16,-1-6 2 16,1 3 1-16,-1 3 0 15,4-6 0-15,0 6-1 16,4 1 0-16,-4-4-1 16,7-7 0-16,4 1 0 15,3-4 0-15,8-3-1 0,-4-3 0 16,0 0 0-16,4-3 1 15,3-4-1-15,0 1 1 16,4-1-1 0,7-2 1-16,1-7-1 15,-1 3 1-15,-4 0-1 16,1 3 0-16,3 0 0 16,4-3 0-16,0 0 0 15,3 0 0-15,4 0 0 16,-4 4 1-16,-3 2-2 15,4 7 1-15,-1-3 0 16,0 9 1-16,-3-6-1 16,-4 0 0-16,-3-3 0 0,-8 6 0 15,-3 3 0-15,0-3 0 0,-1 4 0 16,-3-1 0-16,1 4 0 16,-1-1 0-16,-4 1 0 15,1 3 0-15,-1-1-2 31,-3 1 1-31,-4 0-3 0,-3 3 0 16,3 0-7-16,0 0 0 16</inkml:trace>
          <inkml:trace contextRef="#ctx0" brushRef="#br0" timeOffset="15048.0691">639-239 39 0,'-29'-13'19'0,"15"16"-23"0,14-3 32 15,-4 4-28-15,4 2 0 16,-3-3-1-16,3 0 1 16,3 4 0-16,4-4 0 0,1 0 0 15,2-6 1-15,9 0-1 16,2 3 0-16,1-3 0 16,3-1 1-16,8-2-1 15,7 3 1-15,-1 3-1 16,1-3 0-16,-7-1 0 15,-1 1 0-15,8 3 0 16,0 0 0-16,0 0 0 16,3 0 0-16,-3 0 0 15,-4 7 0-15,-3 2 0 16,-5 1 0-16,-2 12 0 16,-4 1 0-16,-1 3 0 15,-3-1 1-15,-3 4-1 16,-4 3 1-16,-8 4-1 0,-3-10 1 15,-3 2-1-15,-5 1 1 16,1 4-1-16,-4 5 1 16,-3-6-1-16,-4 0 1 0,3-3 0 15,1-6 0-15,-1-7-1 16,1 3 0-16,3 1-3 16,0-8 1-16,4 1-10 15,7-3 1-15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30:42.26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7D79DD6-83A2-40FB-89A2-FE32F7BC052D}" emma:medium="tactile" emma:mode="ink">
          <msink:context xmlns:msink="http://schemas.microsoft.com/ink/2010/main" type="writingRegion" rotatedBoundingBox="6972,14504 10098,14504 10098,15057 6972,15057"/>
        </emma:interpretation>
      </emma:emma>
    </inkml:annotationXML>
    <inkml:traceGroup>
      <inkml:annotationXML>
        <emma:emma xmlns:emma="http://www.w3.org/2003/04/emma" version="1.0">
          <emma:interpretation id="{9E666BCA-50E6-4690-8D91-7BE6D4F2D0C8}" emma:medium="tactile" emma:mode="ink">
            <msink:context xmlns:msink="http://schemas.microsoft.com/ink/2010/main" type="paragraph" rotatedBoundingBox="6972,14504 10098,14504 10098,15057 6972,15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4C1944-E634-4445-8D07-6BD54835F259}" emma:medium="tactile" emma:mode="ink">
              <msink:context xmlns:msink="http://schemas.microsoft.com/ink/2010/main" type="line" rotatedBoundingBox="6972,14504 10098,14504 10098,15057 6972,15057"/>
            </emma:interpretation>
          </emma:emma>
        </inkml:annotationXML>
        <inkml:traceGroup>
          <inkml:annotationXML>
            <emma:emma xmlns:emma="http://www.w3.org/2003/04/emma" version="1.0">
              <emma:interpretation id="{917EDDDA-90C3-40D8-88B3-4DE683428871}" emma:medium="tactile" emma:mode="ink">
                <msink:context xmlns:msink="http://schemas.microsoft.com/ink/2010/main" type="inkWord" rotatedBoundingBox="6972,14504 7743,14504 7743,14976 6972,14976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☹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2140-2043 41 0,'-3'-6'20'0,"3"3"-25"0,0 3 34 15,0 0-30-15,0 0 1 16,10 6 0-16,5 7 0 16,3-3 0-16,4-1 0 15,7 4 0-15,-4-3 0 16,4 15 0 0,-4 1 1-16,-7 3-1 15,-7 3 1-15,-7 4-1 16,-8-1 1-16,-3 4 0 15,-8-1 0-15,-3-12-1 16,0 0 1-16,0-1-1 16,4-2 1-16,3-7-1 15,0-3 1-15,4 0-1 16,3-7 0-16,8-3-2 16,7-3 0-16,7 0-9 15,7-3 0-15</inkml:trace>
          <inkml:trace contextRef="#ctx0" brushRef="#br0" timeOffset="-390.6124">1627-1814 35 0,'-18'6'17'0,"-4"-9"-15"15,18 0 31-15,1-1-31 16,3-2 0-16,0 0 0 15,-4-1 1-15,4 1-4 16,-4-4 0-16,4 0 2 16,4 1 1-16,3-4-2 15,0 6 1-15,8 4-1 0,-1 3 0 0,4 3 0 16,4 1 0-16,3 2-1 16,4 0 1-16,4 4 0 15,0 0 0-15,6 3-1 16,5-4 1-16,-4 4 0 31,3-3 0-31,-3-1 0 16,-8 1 1-16,-6-3-1 15,-1-1 0-15,-3-3 0 0,3 0 1 16,-7-3-1-16,-4 0 0 16,1 0 0-16,-4 0 1 0,-4 0-1 15,0 0 0-15,0-3-2 16,-7 3 1-16,0 0-6 15,0 0 1-15,8-3-6 16,3-3 0-16</inkml:trace>
        </inkml:traceGroup>
        <inkml:traceGroup>
          <inkml:annotationXML>
            <emma:emma xmlns:emma="http://www.w3.org/2003/04/emma" version="1.0">
              <emma:interpretation id="{82350D42-BB0F-4CF0-90F9-B58975735F60}" emma:medium="tactile" emma:mode="ink">
                <msink:context xmlns:msink="http://schemas.microsoft.com/ink/2010/main" type="inkWord" rotatedBoundingBox="9573,14980 10098,14980 10098,15057 9573,15057"/>
              </emma:interpretation>
              <emma:one-of disjunction-type="recognition" id="oneOf1">
                <emma:interpretation id="interp5" emma:lang="en-US" emma:confidence="0">
                  <emma:literal>~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-</emma:literal>
                </emma:interpretation>
                <emma:interpretation id="interp8" emma:lang="en-US" emma:confidence="0">
                  <emma:literal>•</emma:literal>
                </emma:interpretation>
                <emma:interpretation id="interp9" emma:lang="en-US" emma:confidence="0">
                  <emma:literal>r</emma:literal>
                </emma:interpretation>
              </emma:one-of>
            </emma:emma>
          </inkml:annotationXML>
          <inkml:trace contextRef="#ctx0" brushRef="#br0" timeOffset="2906.6259">4191-1499 39 0,'-18'-23'19'0,"22"4"-22"0,-1 12 35 0,5 1-32 16,2 0 1-16,5-1 0 15,-1 1 0-15,8 3-2 16,3 3 1-16,1 0 0 0,-1 3 1 15,4 0-1-15,3 0 1 16,5 4-1-16,2-1 0 16,1 0 0-16,0 1 1 15,-7-1-1 1,-5-2 1-16,-2-1-1 16,-5 0 1-16,-2-3-3 15,-1 3 1-15,-11 0-5 0,-3 1 0 31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30:47.188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A552E1-DCE1-4BEE-B210-3E0D323902F5}" emma:medium="tactile" emma:mode="ink">
          <msink:context xmlns:msink="http://schemas.microsoft.com/ink/2010/main" type="writingRegion" rotatedBoundingBox="8838,14134 17451,15276 17182,17305 8569,16163"/>
        </emma:interpretation>
      </emma:emma>
    </inkml:annotationXML>
    <inkml:traceGroup>
      <inkml:annotationXML>
        <emma:emma xmlns:emma="http://www.w3.org/2003/04/emma" version="1.0">
          <emma:interpretation id="{4718E2A4-A9BD-45A7-8062-6F41F6372869}" emma:medium="tactile" emma:mode="ink">
            <msink:context xmlns:msink="http://schemas.microsoft.com/ink/2010/main" type="paragraph" rotatedBoundingBox="9696,14364 12273,14579 12214,15290 9637,150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1BECBE-8B07-4BDE-AE51-0D6752BD5FFD}" emma:medium="tactile" emma:mode="ink">
              <msink:context xmlns:msink="http://schemas.microsoft.com/ink/2010/main" type="inkBullet" rotatedBoundingBox="9666,14736 10300,14789 10289,14916 9655,14864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7937 12088 29 0,'-26'-10'14'0,"23"-12"-7"0,3 15 17 15,0-2-22-15,0-1 0 16,3 4 1-16,-3-7 1 16,0 3-6-16,4 1 1 15,0 2 2-15,3 1 1 16,0-1-2-16,4 7 0 16,3 0 0-16,5 3 0 15,-5 1 0-15,4-1 0 16,4-3 0-16,7 3 1 0,7 0-1 15,4 1 0-15,0 2 0 16,-1 0 1-16,1 1-1 16,0-4 1-16,3 0-1 31,-7-3 1-31,-3 0 0 16,-4-3 0-16,-7 3-1 15,-1 0 1-15,-6-3-1 0,-4 0 1 16,0 3-1-16,-4 3 0 0,0-3-3 15,-3 0 0-15,3 0-9 16,0 3 0-16</inkml:trace>
      </inkml:traceGroup>
      <inkml:traceGroup>
        <inkml:annotationXML>
          <emma:emma xmlns:emma="http://www.w3.org/2003/04/emma" version="1.0">
            <emma:interpretation id="{E3704583-FD18-4A0E-908D-84F4329F16F0}" emma:medium="tactile" emma:mode="ink">
              <msink:context xmlns:msink="http://schemas.microsoft.com/ink/2010/main" type="line" rotatedBoundingBox="10335,14418 12273,14579 12214,15290 10276,15128"/>
            </emma:interpretation>
          </emma:emma>
        </inkml:annotationXML>
        <inkml:traceGroup>
          <inkml:annotationXML>
            <emma:emma xmlns:emma="http://www.w3.org/2003/04/emma" version="1.0">
              <emma:interpretation id="{C9621FAA-823E-49E0-ABBA-9279896ED9A1}" emma:medium="tactile" emma:mode="ink">
                <msink:context xmlns:msink="http://schemas.microsoft.com/ink/2010/main" type="inkWord" rotatedBoundingBox="10335,14418 12273,14579 12214,15290 10276,15128"/>
              </emma:interpretation>
              <emma:one-of disjunction-type="recognition" id="oneOf1">
                <emma:interpretation id="interp1" emma:lang="en-US" emma:confidence="0">
                  <emma:literal>next</emma:literal>
                </emma:interpretation>
                <emma:interpretation id="interp2" emma:lang="en-US" emma:confidence="0">
                  <emma:literal>} ex t</emma:literal>
                </emma:interpretation>
                <emma:interpretation id="interp3" emma:lang="en-US" emma:confidence="0">
                  <emma:literal>) ex t</emma:literal>
                </emma:interpretation>
                <emma:interpretation id="interp4" emma:lang="en-US" emma:confidence="0">
                  <emma:literal>Text</emma:literal>
                </emma:interpretation>
                <emma:interpretation id="interp5" emma:lang="en-US" emma:confidence="0">
                  <emma:literal>, ex t</emma:literal>
                </emma:interpretation>
              </emma:one-of>
            </emma:emma>
          </inkml:annotationXML>
          <inkml:trace contextRef="#ctx0" brushRef="#br0" timeOffset="1045.444">9214 12274 40 0,'-4'4'20'0,"8"-8"-24"0,-4 4 35 15,0 0-30-15,7-6 0 16,4-4 0-16,3 1 1 16,4-7-3-16,0 3 1 15,0 3 1-15,4-6 0 16,-4-3 0-16,0-4 0 0,-7 4 0 15,-4-4 1-15,-7 4-2 16,-3 3 1-16,-4 6-1 16,-8 4 0-16,1 9-1 15,-4 4 1-15,-4 12-2 16,-4-6 1 0,5 9 0-16,3 7 1 15,3 3-1-15,4 4 1 16,4-4 0-16,0-6 0 15,7 3 0-15,4-4 0 0,6 4 0 16,5-9 0-16,7-8 0 16,-1 1 1-16,5-6-3 15,3-4 1-15,3-6-6 16,1-1 1-16,-1-2-6 16,1-7 1-16</inkml:trace>
          <inkml:trace contextRef="#ctx0" brushRef="#br0" timeOffset="1545.4541">9586 12413 34 0,'-18'6'17'0,"29"-25"-13"0,-11 19 23 16,7-3-26-16,4-4 1 15,3-2 0-15,5-4 0 16,2-3-3-16,-6-7 1 0,-1 4 1 16,4-4 0-16,0 1-1 15,0 3 1-15,1-1-1 16,2 11 1-16,1-7-1 15,0-1 1-15,-1 5-1 16,1-1 0-16,0 0-2 16,-4 0 0-16,0 0-8 15,0 3 0-15,-3-2-2 16,-1-1 1-16</inkml:trace>
          <inkml:trace contextRef="#ctx0" brushRef="#br0" timeOffset="1232.9469">9698 12046 36 0,'-7'-6'18'0,"11"6"-21"15,-1 6 30-15,1-3-26 16,0 4 0-16,-1 6 0 15,4 0 0-15,-3 6-1 16,0-3 0-16,3 3 1 16,0 7 0-16,4 0-1 15,3-1 1-15,1-2 0 16,-1-1 0-16,1-2-1 16,-4-4 1-16,0 0-1 15,-1-3 1-15,-2-4-3 16,-1-2 0-16,0-4-9 15,4 0 1-15</inkml:trace>
          <inkml:trace contextRef="#ctx0" brushRef="#br0" timeOffset="2264.2131">10111 12152 36 0,'-8'-22'18'0,"12"9"-13"0,-4 13 27 15,4 0-32-15,3-7 0 16,0 4 0-16,8 0 1 16,-1 3-1-16,4 0 0 15,4 3 0-15,0-3 1 16,-4-3-1-16,3 3 1 16,1 0-1-16,3-3 0 0,4 3 0 15,0 0 1-15,0-3-1 16,-4 3 1-16,-3-4-1 15,-4 1 1-15,-3 0-3 16,-4 3 0-16,-1 0-10 16,-2 0 0-16</inkml:trace>
          <inkml:trace contextRef="#ctx0" brushRef="#br0" timeOffset="1936.0837">10317 11786 36 0,'-4'-3'18'0,"-3"9"-24"0,3-3 35 15,1 0-28-15,-1 13 0 16,1 7 0-16,-5 12 1 15,-3 1-3-15,-3 6 1 16,-4-1 1-16,0-5 0 16,0 5 0-16,0 1 0 15,3 0-1-15,8 0 1 16,3-7-1-16,4 1 1 16,8-11 0-16,2-5 0 0,5 2-1 15,3-6 1-15,0 0 0 16,-4-9 1-16,1-4-1 15,3 0 0-15,4-3 0 16,-1-3 0-16,5-4 0 16,-5-2 0-16,5-4-3 15,-8 0 1-15,-4 0-4 16,-6 0 0-16,-1 1-8 16,-4-1 1-16</inkml:trace>
          <inkml:trace contextRef="#ctx0" brushRef="#br0" timeOffset="364.7759">8584 11802 33 0,'-14'-3'16'0,"21"-1"-12"0,-3-2 22 16,-1 0-26-16,1 2 1 15,-1 1-1-15,-3 3 0 16,11 0-1-16,0 7 1 16,4-1 0-16,3 0 0 0,0 4 0 31,4 6 0-31,-4 7 0 0,0 6 1 15,-4-4-1-15,-7 7 1 16,-3 1-1-16,-8 2 1 16,-6 0 0-16,-1-3 0 15,-4-9 0-15,1-1 0 0,-1 1 0 16,1-4 0-16,3-3-1 16,4-3 1-16,3 0-2 31,4-3 1-31,7-4-5 15,4-3 0-15,15-3-7 16,-1 0 1-16</inkml:trace>
        </inkml:traceGroup>
      </inkml:traceGroup>
    </inkml:traceGroup>
    <inkml:traceGroup>
      <inkml:annotationXML>
        <emma:emma xmlns:emma="http://www.w3.org/2003/04/emma" version="1.0">
          <emma:interpretation id="{D6C62D9A-5F4E-442E-B44F-2ADCA5982C67}" emma:medium="tactile" emma:mode="ink">
            <msink:context xmlns:msink="http://schemas.microsoft.com/ink/2010/main" type="paragraph" rotatedBoundingBox="8759,14731 17372,15873 17182,17305 8569,16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971F0E-E7E7-46A8-9670-73AA10E917C0}" emma:medium="tactile" emma:mode="ink">
              <msink:context xmlns:msink="http://schemas.microsoft.com/ink/2010/main" type="line" rotatedBoundingBox="8759,14731 17372,15873 17182,17305 8569,16163"/>
            </emma:interpretation>
          </emma:emma>
        </inkml:annotationXML>
        <inkml:traceGroup>
          <inkml:annotationXML>
            <emma:emma xmlns:emma="http://www.w3.org/2003/04/emma" version="1.0">
              <emma:interpretation id="{F9D0BA9C-6D6D-49E0-8EDE-877D60E7CF62}" emma:medium="tactile" emma:mode="ink">
                <msink:context xmlns:msink="http://schemas.microsoft.com/ink/2010/main" type="inkWord" rotatedBoundingBox="8728,15081 10420,15366 10314,15993 8623,15709"/>
              </emma:interpretation>
              <emma:one-of disjunction-type="recognition" id="oneOf2">
                <emma:interpretation id="interp6" emma:lang="en-US" emma:confidence="0">
                  <emma:literal>"In</emma:literal>
                </emma:interpretation>
                <emma:interpretation id="interp7" emma:lang="en-US" emma:confidence="0">
                  <emma:literal>In</emma:literal>
                </emma:interpretation>
                <emma:interpretation id="interp8" emma:lang="en-US" emma:confidence="0">
                  <emma:literal>it</emma:literal>
                </emma:interpretation>
                <emma:interpretation id="interp9" emma:lang="en-US" emma:confidence="0">
                  <emma:literal>Its</emma:literal>
                </emma:interpretation>
                <emma:interpretation id="interp10" emma:lang="en-US" emma:confidence="0">
                  <emma:literal>It:</emma:literal>
                </emma:interpretation>
              </emma:one-of>
            </emma:emma>
          </inkml:annotationXML>
          <inkml:trace contextRef="#ctx0" brushRef="#br0" timeOffset="-1748.8863">7702 12750 35 0,'-4'7'17'0,"37"-1"-12"16,-19-6 16-16,4 0-20 16,7 0 1-16,15 0 0 15,4 0 1-15,-12-3-4 16,4 0 0-16,4-4 2 16,0 7 1-16,-4-3-1 15,0 3 0-15,-3-3-2 0,-8 3 1 16,1 0-6-16,-8 0 1 15,0 3-6-15,-4 7 1 16</inkml:trace>
          <inkml:trace contextRef="#ctx0" brushRef="#br0" timeOffset="-2387.5777">8013 12477 36 0,'-7'10'18'0,"3"31"-22"16,4-28 34-16,-4 10-29 15,1 9 0-15,-5 0 0 0,-2 7 1 16,-1-1-3-16,0 1 1 16,0-1 1-16,0-2 0 15,4-7 0-15,0-4 0 16,-1-2 0-16,1-7 1 16,0-3-2-16,3 0 0 15,-3-4-2-15,4 1 0 16,-1-10-5-16,4 10 1 15,7-10-6-15,4-3 0 16</inkml:trace>
          <inkml:trace contextRef="#ctx0" brushRef="#br0" timeOffset="-1170.7452">8624 12799 42 0,'-22'-10'21'0,"19"-9"-24"16,3 19 32-16,0-7-29 15,0 1 0-15,3-7-1 16,-3 0 1-16,4-6-3 16,3 6 1-16,0 3-9 15,8 1 1-15</inkml:trace>
          <inkml:trace contextRef="#ctx0" brushRef="#br0" timeOffset="-1342.6259">8295 13159 42 0,'-4'9'21'0,"8"-18"-25"16,-4 9 37-16,7-7-32 15,0-2 0-15,4-4 0 16,7-3 1-16,-3-7-3 16,-1 7 1-16,4-6 0 0,0 9 1 15,0 3-1-15,-3 7 0 16,-1 9-1-16,-3 7 1 16,0 6 0-16,-7 1 0 15,-4 2 0-15,3 1 0 16,-3 2 0-16,4-5 1 15,0-7 0-15,3-4 0 16,0-2 0-16,4-7 0 16,0-7-6-16,3-6 0 15,4-6-7-15,4-16 0 16</inkml:trace>
          <inkml:trace contextRef="#ctx0" brushRef="#br0" timeOffset="-2894.129">7155 12557 28 0,'-10'7'14'0,"2"6"-10"15,8-10 22-15,-3 3-24 16,-1 1 1-16,1 6 0 15,-5 6 0-15,1 3-4 16,0 1 0-16,0-1 3 16,3 4 0-16,-3 0-1 15,3 0 0-15,1-4 0 16,-1 1 0-16,0-7-1 16,4 0 1-16,0-3-3 15,0-4 1-15,4-2-8 16,3-7 0-16,4-4-3 15,0-2 1-15</inkml:trace>
          <inkml:trace contextRef="#ctx0" brushRef="#br0" timeOffset="-3144.1523">6920 12750 30 0,'-14'-3'15'0,"10"3"-6"16,4 0 17-16,4-6-24 15,-4 2 0-15,0 4 0 16,0-6 1-16,0 0-5 16,0 6 1-16,7-4 2 15,4 4 1-15,0 4-2 16,3-1 0-16,4 3-1 0,4-6 1 15,0 3 0-15,0 1 1 16,3-8-1-16,0 1 0 16,-3 3 0-16,0 0 0 15,-4 3 0-15,-4-6 1 16,-3 6-1-16,0-3 1 16,-4 4-3-16,-3-1 1 15,-4-3-6-15,0-7 1 16,3-9-6-16,-3 0 1 15</inkml:trace>
        </inkml:traceGroup>
        <inkml:traceGroup>
          <inkml:annotationXML>
            <emma:emma xmlns:emma="http://www.w3.org/2003/04/emma" version="1.0">
              <emma:interpretation id="{EC22B63E-FB56-4279-8432-BF05D422E4A3}" emma:medium="tactile" emma:mode="ink">
                <msink:context xmlns:msink="http://schemas.microsoft.com/ink/2010/main" type="inkWord" rotatedBoundingBox="12497,15704 13316,16357 12846,16947 12027,16294"/>
              </emma:interpretation>
              <emma:one-of disjunction-type="recognition" id="oneOf3">
                <emma:interpretation id="interp11" emma:lang="en-US" emma:confidence="0">
                  <emma:literal>x</emma:literal>
                </emma:interpretation>
                <emma:interpretation id="interp12" emma:lang="en-US" emma:confidence="0">
                  <emma:literal>X</emma:literal>
                </emma:interpretation>
                <emma:interpretation id="interp13" emma:lang="en-US" emma:confidence="0">
                  <emma:literal>t</emma:literal>
                </emma:interpretation>
                <emma:interpretation id="interp14" emma:lang="en-US" emma:confidence="0">
                  <emma:literal>=</emma:literal>
                </emma:interpretation>
                <emma:interpretation id="interp15" emma:lang="en-US" emma:confidence="0">
                  <emma:literal>T</emma:literal>
                </emma:interpretation>
              </emma:one-of>
            </emma:emma>
          </inkml:annotationXML>
          <inkml:trace contextRef="#ctx0" brushRef="#br1" timeOffset="21285.0294">10650 13307 39 0,'-11'-4'19'0,"11"-15"-13"0,0 22 19 0,0-3-24 16,0 0 1-16,0 0 0 16,3 3 0-16,1-3-3 15,3 7 0-15,4 6 2 0,0 6 0 16,3 4-1-16,1 2 1 15,7 4 0-15,3 3 0 16,-3-16 0-16,-1 7 0 16,5 3-1-16,3 6 1 0,3 6 0 15,4-5 0-15,-3 2-1 16,-1 0 1-16,-3 1 0 16,0 2 0-16,0-9 0 15,0-6 0-15,-4-1 0 16,-3 1 0-16,-4-4-1 15,4 3 1-15,-4-5-1 0,-4-5 1 16,-3-2-1-16,0 0 1 16,-4-4-1-16,1 1 1 15,-1-4-4-15,-7-3 1 16,0 0-5-16,4-7 1 16,-1 1-9-16,8 3 1 15</inkml:trace>
          <inkml:trace contextRef="#ctx0" brushRef="#br1" timeOffset="22417.8966">10501 13638 28 0,'-7'16'14'0,"0"-10"-9"15,7-3 16-15,0 1-19 16,-4-1 0-16,1 0 2 16,3-3 0-16,0 3-4 15,0-3 0-15,0 0 4 16,0 3 1-16,0-3-1 16,0 0 1-16,0 0-2 15,0-6 1-15,0-4-2 16,3-2 1-16,1-1-2 0,-1-10 1 15,1 4-1-15,0 9 0 16,-1-9 0-16,5-4 0 16,-5-5-1-16,4-5 1 15,1-2-1-15,-1 6 1 16,0 3-1-16,0-3 0 16,1 0 0-16,-1 4 0 15,0-1 0-15,0-3 0 16,0 10 0-16,-3 0 0 15,0 2 0-15,-4 5 0 16,3-5 0-16,-3 5 1 0,0-1-1 16,0 3 0-16,0 4 0 15,0 2 0-15,0-2 0 32,0 6 0-32,0 0-1 15,0 0 1-15,0-6-1 16,0 6 1-16,0 0 0 15,0 0 0-15,0 0 0 16,0 0 0-16,0 0 0 16,0 0 0-16,0 0 0 0,4 0 0 15,0 3-1-15,3 0 1 16,0 0 0-16,4 0 0 16,3 4 0-16,1-4 0 15,7 4 0-15,-1-4 0 16,5 3 0-16,-1 4 0 15,-3-4 0-15,3 4 0 0,4 3-1 16,3-4 1-16,1 4 0 16,7 0 0-16,0 3 0 15,-1-3 1-15,-3 0-1 16,-3-3 0-16,-4-7 0 16,-7 0 0-16,-1 3 0 15,-3 1 0-15,-3-4 0 16,-1 0 1-16,-3 1-1 15,-4-1 0-15,1 0-1 16,-5-3 1-16,1 0-3 16,-4 0 1-16,0 0-4 15,0 3 0-15,0 0-9 16,7 4 1-16</inkml:trace>
        </inkml:traceGroup>
        <inkml:traceGroup>
          <inkml:annotationXML>
            <emma:emma xmlns:emma="http://www.w3.org/2003/04/emma" version="1.0">
              <emma:interpretation id="{CAB2B876-9972-406E-A19F-D058AE1AD009}" emma:medium="tactile" emma:mode="ink">
                <msink:context xmlns:msink="http://schemas.microsoft.com/ink/2010/main" type="inkWord" rotatedBoundingBox="13876,15876 16564,16232 16435,17206 13747,16849"/>
              </emma:interpretation>
              <emma:one-of disjunction-type="recognition" id="oneOf4">
                <emma:interpretation id="interp16" emma:lang="en-US" emma:confidence="0">
                  <emma:literal>Wales!</emma:literal>
                </emma:interpretation>
                <emma:interpretation id="interp17" emma:lang="en-US" emma:confidence="0">
                  <emma:literal>vales!</emma:literal>
                </emma:interpretation>
                <emma:interpretation id="interp18" emma:lang="en-US" emma:confidence="0">
                  <emma:literal>wakes!</emma:literal>
                </emma:interpretation>
                <emma:interpretation id="interp19" emma:lang="en-US" emma:confidence="0">
                  <emma:literal>Vales!</emma:literal>
                </emma:interpretation>
                <emma:interpretation id="interp20" emma:lang="en-US" emma:confidence="0">
                  <emma:literal>wanes!</emma:literal>
                </emma:interpretation>
              </emma:one-of>
            </emma:emma>
          </inkml:annotationXML>
          <inkml:trace contextRef="#ctx0" brushRef="#br1" timeOffset="24539.7031">12086 13631 30 0,'-11'-9'15'0,"3"-17"-7"0,8 19 15 15,0 1-21 1,0 0 0-16,0-7 2 16,0 10 0-16,0-4-5 15,0 4 0-15,0 0 4 0,0-1 0 16,0 8-2-16,-3 5 1 15,3 1-2-15,0 12 1 0,0 1-1 16,-4 3 1-16,4 6-1 16,-3 6 1-16,-1-5-1 15,0 5 0-15,4 7 1 16,0 3 0-16,4 4 0 16,3-10 0-16,4-4 0 15,7-12 1-15,4-13 0 16,3 13 0-16,4-7 0 15,0-10 0-15,0-5 0 0,7-11 0 16,0-6-1-16,-3 1 1 16,-1 2-2-16,-3 3 1 15,-3 11-2-15,6 2 1 16,-10 7-1-16,-8 3 1 16,1-10 0-16,-4-2 0 15,0 5 0-15,-1-5 1 16,5-1-1-16,3-10 1 0,4 14 1 15,7-10 0-15,0-14-1 16,3-8 1-16,1-11-1 16,-4 4 1-16,-4-6-1 15,-3-11 0-15,-4-2-1 16,-7 9 1-16,-8 4-1 16,-3 2 0-16,-3 4-1 15,-5 3 1-15,-2 3-2 16,-1 7 0-16,0-7-4 15,4 10 1-15,3 10-5 16,4-4 0-16,14 1-6 16,1-4 0-16</inkml:trace>
          <inkml:trace contextRef="#ctx0" brushRef="#br1" timeOffset="25274.0892">13355 13721 27 0,'-3'-6'13'0,"-1"-7"-6"0,4 10 16 16,0 0-21-16,-4-4 0 16,1 4 2-16,-1 0 0 15,0-1-5-15,-3 1 0 16,0 3 4-16,0-3 0 16,-4 3-1-16,0 0 1 15,0 3-2-15,-3 0 1 0,-1 1-1 16,1 2 1-16,-1 4-1 15,1 3 0-15,-1 0 0 16,1 9 0-16,3 1 0 16,0-1 0-16,4-3 0 15,0 1 0-15,0-1-1 16,-1-3 1-16,5 3-1 16,-5-9 1-16,5-4 0 15,3-6 0-15,7-6 0 16,0 3 1-16,4-4-1 15,4-6 0-15,-1 1 0 16,4-1 0-16,-3 0-1 16,-1 0 0-16,-3 10-1 15,-4 6 1-15,-3 10 0 16,-1-7 0-16,-3 7-1 16,0 6 1-16,0 10 0 0,4-3 0 15,0-3 0-15,3-7 0 16,7-3 0-16,1-7 0 15,7-6-3-15,-1-6 1 16,5-4-7-16,-5 0 0 16,15 1-5-16,-3 2 0 15</inkml:trace>
          <inkml:trace contextRef="#ctx0" brushRef="#br1" timeOffset="26070.9752">13757 13564 37 0,'-8'16'18'0,"8"-10"-15"15,4-12 29-15,0-1-29 16,3-9 0-16,4 20 2 16,3-8 0-16,4-5-7 15,4-7 1-15,3-7 4 16,1-3 0-16,-5-3-2 15,1 0 1-15,-7 4-1 16,-1 9 0-16,-3-4-1 16,-4 8 0-16,-7 2-1 15,-4 10 1-15,-3 6-1 16,-7 10 0-16,-4 10 0 16,-4 6 0-16,0-9 1 15,1 12 0-15,-1 7 0 0,4 9 1 16,0 1-1-16,3 2 1 15,8-15-1-15,3 0 1 16,4-4-1-16,8-3 1 16,2-3-1-16,9-3 0 15,-1-10 0-15,0-3 0 16,0-4-4-16,0-2 1 16,0-4-5-16,0-3 1 15,0-3-7-15,4 0 0 16</inkml:trace>
          <inkml:trace contextRef="#ctx0" brushRef="#br1" timeOffset="26568.3064">14227 13708 40 0,'-4'-3'20'0,"8"-19"-21"0,-4 12 33 16,4 4-31-16,-1-10 0 16,4-4 1-1,4 1 0-15,0 9-2 16,4-6 0-16,-1-3 2 0,0 0 0 15,-3-4 0-15,-3 4 0 16,-1 0 0-16,-7 3 0 16,-4 6-2-16,-3 7 1 0,-4 6-1 15,0 7 0-15,-3 2 0 16,3-2 0-16,0 6 0 16,0 7 0-16,-3 6 1 31,3 9 0-31,0 1 0 0,0 6 0 15,8-3-1-15,-1-7 1 16,4-3-1-16,7 0 1 16,0-3-1-16,-3 0 0 15,0-10-1-15,3-3 0 16,4-3-3-16,0-3 0 16,7-4-7-16,3-6 0 0,12 0-4 15,-1 0 1-15</inkml:trace>
          <inkml:trace contextRef="#ctx0" brushRef="#br1" timeOffset="27244.5987">14784 13670 41 0,'-11'-10'20'0,"0"17"-24"16,8-4 37-16,-5 0-32 15,1 0 1 1,-4 0 0-16,0 4 1 0,1 3-4 15,2 2 0-15,5 1 2 16,-1 3 1-16,4 7-2 16,4-1 0-16,7 1 0 15,-4-1 1-15,0 4 0 16,0 3 0-16,-3-3 0 16,0-4 1-16,-4 1 0 15,-4-4 0-15,-3-3 1 0,-4-3 0 16,0-3-1-16,-3-4 1 15,-5 1-2-15,5-4 1 16,3 0-1-16,0-3 1 16,0-3-2-16,1 0 0 15,-1-4-2-15,3 1 0 16,5-1-4-16,3-2 0 16,0-1-10-16,14-3 0 15</inkml:trace>
          <inkml:trace contextRef="#ctx0" brushRef="#br1" timeOffset="27791.484">15619 13094 49 0,'-3'4'24'0,"6"-1"-26"0,-3-3 38 15,0 6-35-15,-3 4 1 16,-12 22 1-1,1 0 1-15,-1-6-5 16,1 3 1-16,0 9 2 16,-1-2 1-16,1 2-1 15,3 1 0-15,3-4-1 16,1-12 1-16,0 3-1 16,0 2 0-16,3-2 0 15,1 0 0-15,-1 0-1 16,4-7 1-16,0-3-1 15,0-3 1-15,0-7-2 16,0 1 0-16,0-1-4 16,4 1 0-16,3-1-6 15,0 0 0-15,7 7-6 16,-3-3 1-16</inkml:trace>
          <inkml:trace contextRef="#ctx0" brushRef="#br1" timeOffset="28025.8608">15413 14114 56 0,'-3'12'28'0,"-5"-2"-35"0,8-7 53 15,0-9-46-15,0 9 1 16,0 0 0-16,0-3 0 15,0-6-1-15,0 6 0 0,0 0 0 16,0 0 0-16,0 0-5 16,0 0 0-16,0 0-11 15,8-3 1-15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30:33.79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C220F3A-1779-4157-913B-F367E24C33CF}" emma:medium="tactile" emma:mode="ink">
          <msink:context xmlns:msink="http://schemas.microsoft.com/ink/2010/main" type="writingRegion" rotatedBoundingBox="2636,14743 3179,16116 2324,16454 1782,15081"/>
        </emma:interpretation>
      </emma:emma>
    </inkml:annotationXML>
    <inkml:traceGroup>
      <inkml:annotationXML>
        <emma:emma xmlns:emma="http://www.w3.org/2003/04/emma" version="1.0">
          <emma:interpretation id="{7FDC82D0-DAAF-4810-A019-E0EC0D64E393}" emma:medium="tactile" emma:mode="ink">
            <msink:context xmlns:msink="http://schemas.microsoft.com/ink/2010/main" type="paragraph" rotatedBoundingBox="2636,14743 3179,16116 2324,16454 1782,15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7897B2-92BB-4D3A-9C98-5A308E425AA7}" emma:medium="tactile" emma:mode="ink">
              <msink:context xmlns:msink="http://schemas.microsoft.com/ink/2010/main" type="line" rotatedBoundingBox="2636,14743 3179,16116 2324,16454 1782,15081"/>
            </emma:interpretation>
          </emma:emma>
        </inkml:annotationXML>
        <inkml:traceGroup>
          <inkml:annotationXML>
            <emma:emma xmlns:emma="http://www.w3.org/2003/04/emma" version="1.0">
              <emma:interpretation id="{457C0D36-30BC-4A75-BD3C-9E10AE4E48D3}" emma:medium="tactile" emma:mode="ink">
                <msink:context xmlns:msink="http://schemas.microsoft.com/ink/2010/main" type="inkWord" rotatedBoundingBox="2636,14743 3179,16116 2324,16454 1782,15081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Is.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IQ</emma:literal>
                </emma:interpretation>
              </emma:one-of>
            </emma:emma>
          </inkml:annotationXML>
          <inkml:trace contextRef="#ctx0" brushRef="#br0">1242 12869 43 0,'-29'0'21'0,"21"0"-24"0,5 0 33 16,-4 0-30-16,-1 0 0 16,1 0-1-16,0 0 1 15,3-3-4-15,4-3 1 16,7-4-9-16,4 0 1 15</inkml:trace>
          <inkml:trace contextRef="#ctx0" brushRef="#br0" timeOffset="-190.9979">750 13332 34 0,'-18'13'17'0,"10"3"-16"16,8-13 24-16,0-3-24 15,0 0 1-15,0 0 1 0,0 0 1 16,8-3-5-16,2-6 1 16,8-4 2-16,4 9 0 15,7-5 0-15,-4-7 0 16,1 0-2-16,-1-4 1 15,-3-2-1-15,3 6 1 16,-10 6-1-16,-1 1 1 16,-3 5-1-16,0 11 0 15,-4 2 0-15,0 4 0 16,-3 0 0-16,-4 6 1 0,3 4-1 16,1 3 0-16,0-1 0 15,3 1 1-15,0-3 0 16,0-4 0-16,8-3 0 15,3-3 0-15,4-7 0 16,7-6 0-16,0-3-1 16,-4-7 0-16,-3-9-6 15,-4 0 1-15,7-1-8 16,0-8 0-16</inkml:trace>
          <inkml:trace contextRef="#ctx0" brushRef="#br0" timeOffset="-1105.4088">377 12223 31 0,'-22'-13'15'0,"12"4"-11"0,10 5 22 15,0-2-24-15,0 3 0 16,0-1 0-16,0-2 0 16,0 6-3-16,7-3 0 15,4 0 2-15,3 3 1 16,4 0-2-16,0 3 0 16,4 0 0-16,7 0 1 15,3 4-1-15,8-1 0 16,-7 1 0-16,-4-1 1 15,3-3-1-15,-6 0 1 0,-1 1 0 32,0-4 0-32,1 0-1 15,2 0 0-15,-6 0 0 16,0 0 1-16,0 0-1 16,-4 3 0-16,0 0 0 0,-4 0 1 15,-3 0-1-15,-4 1 1 16,1-1-3-16,-5 0 0 15,-3-3-4-15,0 0 0 16,0 0-6-16,0 3 1 0</inkml:trace>
          <inkml:trace contextRef="#ctx0" brushRef="#br0" timeOffset="-1606.6709">576 12400 28 0,'-11'6'14'0,"11"-9"-9"0,0 3 15 0,0 0-19 16,0-3 1-16,-3 3 0 15,3 0 1-15,-4 0-3 32,4 0 0-32,-4 0 2 15,4 3 0-15,-3-3-1 16,3 0 1-16,0 3-1 0,-4 4 0 16,4 6-1-16,0 3 1 15,-4 3-1-15,1 3 1 16,-1 7-1-16,4 0 1 0,-11 3-1 15,4 1 1-15,0-4-1 16,0 6 1-16,3-3-1 16,0 3 1-16,1 1 0 15,-1-1 0-15,1 1-1 16,-1-8 1-16,0-8-1 16,1 2 1-16,-5 1-1 15,5 6 1-15,-4 0-1 0,3-4 1 16,0 1-1-16,1 0 0 15,-1-4 0-15,1 1 1 0,-1-7-1 16,0-3 0-16,1 0 0 16,-1-4 1-16,0 1-1 15,4-4 1-15,0 1-1 16,0-1 1-16,0-3 0 16,0-3 0-16,-3 0-3 15,3-9 1-15,3-1-5 31,5 0 1-31,-1-9-8 16,7-13 0-16</inkml:trace>
          <inkml:trace contextRef="#ctx0" brushRef="#br0" timeOffset="-707.2205">254 12750 31 0,'-29'4'15'0,"15"2"-12"0,14-6 23 31,0 0-24-31,0 0 0 16,11 0 1-16,7 0 0 0,0 0-4 15,14 0 0-15,-3 0 2 32,7-3 1-32,4 6-1 0,4-3 0 0,-1 3-1 15,4-3 1-15,-7 0-1 16,-8 0 1-16,4 0-1 16,-14 0 0-16,4 0 0 15,-5 0 1-15,-3 0-1 16,0-3 1-16,0 3-1 15,-10 0 0-15,3 0-4 0,-1 0 0 32,1 3-7-32,4 4 0 15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30:36.39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995A421-83D6-4BFC-BD5C-D52ABB8359A6}" emma:medium="tactile" emma:mode="ink">
          <msink:context xmlns:msink="http://schemas.microsoft.com/ink/2010/main" type="writingRegion" rotatedBoundingBox="3160,14873 5337,14873 5337,15735 3160,15735"/>
        </emma:interpretation>
      </emma:emma>
    </inkml:annotationXML>
    <inkml:traceGroup>
      <inkml:annotationXML>
        <emma:emma xmlns:emma="http://www.w3.org/2003/04/emma" version="1.0">
          <emma:interpretation id="{9196C575-D37A-49DE-873F-87029EC11763}" emma:medium="tactile" emma:mode="ink">
            <msink:context xmlns:msink="http://schemas.microsoft.com/ink/2010/main" type="paragraph" rotatedBoundingBox="3160,14873 5337,14873 5337,15735 3160,15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939832-4CEE-40BF-8106-70BF496BCA21}" emma:medium="tactile" emma:mode="ink">
              <msink:context xmlns:msink="http://schemas.microsoft.com/ink/2010/main" type="line" rotatedBoundingBox="3160,14873 5337,14873 5337,15735 3160,15735"/>
            </emma:interpretation>
          </emma:emma>
        </inkml:annotationXML>
        <inkml:traceGroup>
          <inkml:annotationXML>
            <emma:emma xmlns:emma="http://www.w3.org/2003/04/emma" version="1.0">
              <emma:interpretation id="{EE8FD360-476E-45D5-8662-0426176E8733}" emma:medium="tactile" emma:mode="ink">
                <msink:context xmlns:msink="http://schemas.microsoft.com/ink/2010/main" type="inkWord" rotatedBoundingBox="3160,14873 4216,14873 4216,15407 3160,15407"/>
              </emma:interpretation>
              <emma:one-of disjunction-type="recognition" id="oneOf0">
                <emma:interpretation id="interp0" emma:lang="en-US" emma:confidence="1">
                  <emma:literal>tot</emma:literal>
                </emma:interpretation>
                <emma:interpretation id="interp1" emma:lang="en-US" emma:confidence="0">
                  <emma:literal>tut</emma:literal>
                </emma:interpretation>
                <emma:interpretation id="interp2" emma:lang="en-US" emma:confidence="0">
                  <emma:literal>hot</emma:literal>
                </emma:interpretation>
                <emma:interpretation id="interp3" emma:lang="en-US" emma:confidence="0">
                  <emma:literal>fot</emma:literal>
                </emma:interpretation>
                <emma:interpretation id="interp4" emma:lang="en-US" emma:confidence="0">
                  <emma:literal>Hot</emma:literal>
                </emma:interpretation>
              </emma:one-of>
            </emma:emma>
          </inkml:annotationXML>
          <inkml:trace contextRef="#ctx0" brushRef="#br0">-1267-1679 36 0,'0'6'18'0,"-15"13"-19"0,12-9 26 16,-8 3-25-16,4 0 1 16,-4 9 0-16,-4 7 1 15,1 3-3-15,0 0 1 16,6-3 1-16,1 0 1 16,3 7-1-16,4-4 0 15,4-6-1 1,0-1 1-16,3-5-1 15,0-4 1-15,4-3 0 0,3-1 0 16,5-8-1-16,-9-1 1 16,1-6 0-16,4-1 0 15,-1-5 0-15,1-1 0 16,-1 0-2-16,-3 4 1 16,0-7-7-16,-4 0 1 15,4 0-6-15,-4 7 1 16</inkml:trace>
          <inkml:trace contextRef="#ctx0" brushRef="#br0" timeOffset="315.8634">-1517-1464 43 0,'-3'-3'21'0,"6"0"-27"16,-3 3 38-16,0 0-32 0,8 0 1 15,-5 0-1-15,4 0 1 16,8 0-2-16,-4 0 1 16,3 0 0-16,4 0 1 15,4 3-1-15,0 0 0 16,-4 0 0-16,4 0 0 15,-4 1-2-15,0-1 0 16,-4-3-10-16,4-3 1 16</inkml:trace>
          <inkml:trace contextRef="#ctx0" brushRef="#br0" timeOffset="-702.1346">-2233-1374 42 0,'-7'-6'21'0,"18"-1"-25"0,-8 4 35 15,5 0-31-15,2 3 0 16,5-3 1-16,3 3 0 16,0 0-2-16,4 0 1 0,-4-4 0 15,4 4 1-15,-1 0-1 16,5 0 1-16,-1 0-2 16,0 4 1-16,1-4-4 15,-5 3 1-15,1-3-9 16,7 0 1-16</inkml:trace>
          <inkml:trace contextRef="#ctx0" brushRef="#br0" timeOffset="-1000.7529">-1933-1667 37 0,'0'-6'18'0,"4"-4"-21"16,-4 14 31-16,-7 2-28 15,0 4 1-15,-1 3 0 16,-3-1 0-16,-3 11-2 16,0 6 1-16,3 3 1 0,-4 0 0 0,4 0 0 15,0 7 0-15,-3 6 0 16,3-3 0-16,4-4 0 16,0-2 0-16,3-1 0 15,4-6 0-15,7-3-1 16,1-7 1-16,2-6 0 15,8-4 0-15,1-2-1 16,6-4 1-16,-3-3 0 16,-1-3 0-16,1-4 0 15,-4 1 0 1,0 0-2-16,-3-4 0 16,-5 4-5-16,-2-4 0 15,-1 0-7-15,-3 1 1 16</inkml:trace>
          <inkml:trace contextRef="#ctx0" brushRef="#br0" timeOffset="-373.9846">-1766-1380 36 0,'-7'0'18'0,"-1"16"-17"0,8-7 27 16,0 4-28-16,0 3 1 16,4 0 0-16,3 0 1 15,0 1-3-15,4-1 1 16,4-4 1-16,3-5 1 16,0-4-1-16,4-3 0 15,-1-6 0-15,-3-4 1 16,0-3 0-16,-3-3 0 31,-15-6 0-31,-7 2 0 0,-8 1 0 16,1 3 0-16,-1 3-1 15,4 3 0-15,1 1-3 16,2 2 0-16,1 4-4 16,7 3 1-16,0 0-9 15,11-6 1-15</inkml:trace>
        </inkml:traceGroup>
        <inkml:traceGroup>
          <inkml:annotationXML>
            <emma:emma xmlns:emma="http://www.w3.org/2003/04/emma" version="1.0">
              <emma:interpretation id="{3168B664-7BB5-4FE8-A857-9EBF661D824A}" emma:medium="tactile" emma:mode="ink">
                <msink:context xmlns:msink="http://schemas.microsoft.com/ink/2010/main" type="inkWord" rotatedBoundingBox="5106,15504 5337,15504 5337,15735 5106,15735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€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_</emma:literal>
                </emma:interpretation>
                <emma:interpretation id="interp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1128.3679">-272-1030 31 0,'-22'-3'15'0,"26"9"-7"0,-4-6 19 15,0 0-26-15,0 0 1 16,7-3 0-16,0 3 0 16,4-3-3-16,3 3 0 15,1-3 2-15,3-4 1 16,0 7-2-16,0 0 1 15,-3 0-1-15,-5-3 0 0,1 3 0 16,0-3 0-16,0 0 0 16,-4 3 0-16,4 0 0 15,-4 3 1-15,0 0-2 16,-3 0 1-16,0 0-4 16,-4-3 1-16,0 0-8 15,7-3 0-15</inkml:trace>
          <inkml:trace contextRef="#ctx0" brushRef="#br0" timeOffset="1479.2991">-236-831 31 0,'-11'7'15'0,"11"-4"-9"0,0-3 20 15,0 0-25-15,7 0 1 16,0-3 0-16,4 0 1 0,0-1-4 16,4 1 1-1,3 0 2-15,-7 0 0 0,-1-4-1 16,1 4 0-16,0 3-1 15,0-3 1-15,0 3-1 16,-4 0 0-16,0 0 0 16,0 0 1-16,1 0-1 15,-5 3 0-15,1-3-4 16,-4 0 1-16,4 0-9 16,6-6 1-16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30:34.45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84601DC-976F-46CF-823B-5D01464ADDB2}" emma:medium="tactile" emma:mode="ink">
          <msink:context xmlns:msink="http://schemas.microsoft.com/ink/2010/main" type="writingRegion" rotatedBoundingBox="2389,14571 3022,14571 3022,14996 2389,14996"/>
        </emma:interpretation>
      </emma:emma>
    </inkml:annotationXML>
    <inkml:traceGroup>
      <inkml:annotationXML>
        <emma:emma xmlns:emma="http://www.w3.org/2003/04/emma" version="1.0">
          <emma:interpretation id="{D0245382-5D9C-4327-B6D1-D4E8AB19D189}" emma:medium="tactile" emma:mode="ink">
            <msink:context xmlns:msink="http://schemas.microsoft.com/ink/2010/main" type="paragraph" rotatedBoundingBox="2389,14571 3022,14571 3022,14996 2389,14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99E359-84B4-4B68-B7D5-F02D8E17E74E}" emma:medium="tactile" emma:mode="ink">
              <msink:context xmlns:msink="http://schemas.microsoft.com/ink/2010/main" type="line" rotatedBoundingBox="2389,14571 3022,14571 3022,14996 2389,14996"/>
            </emma:interpretation>
          </emma:emma>
        </inkml:annotationXML>
        <inkml:traceGroup>
          <inkml:annotationXML>
            <emma:emma xmlns:emma="http://www.w3.org/2003/04/emma" version="1.0">
              <emma:interpretation id="{3085498E-93AA-47C2-8BF2-961D8F21344C}" emma:medium="tactile" emma:mode="ink">
                <msink:context xmlns:msink="http://schemas.microsoft.com/ink/2010/main" type="inkWord" rotatedBoundingBox="2389,14571 3022,14571 3022,14996 2389,14996"/>
              </emma:interpretation>
              <emma:one-of disjunction-type="recognition" id="oneOf0">
                <emma:interpretation id="interp0" emma:lang="en-US" emma:confidence="0">
                  <emma:literal>+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]</emma:literal>
                </emma:interpretation>
              </emma:one-of>
            </emma:emma>
          </inkml:annotationXML>
          <inkml:trace contextRef="#ctx0" brushRef="#br0">-2938-1766 24 0,'-18'-16'12'0,"0"3"-6"16,14 6 13-16,-3 1-16 16,0-4 1-16,-1 4 2 15,8-4 1-15,-7 1-9 16,3 2 1-16,4 7 5 0,0-6 0 16,0 6-3-16,11-3 1 15,0 3-2-15,0 0 1 16,0 0-1-16,7 6 0 31,-7-3 0-31,11 4 0 0,6-1 0 16,-2 1 0-16,3-1 0 15,3-3 1-15,1 4-1 16,-4-4 0-16,-4 0 0 16,4 0 1-16,-4 0-1 15,-3 1 1-15,-4-1-1 16,0-3 1-16,-7 3-2 15,0-6 1-15,-4 0-4 0,-3-4 0 16,3-2-8-16,-3-4 1 16</inkml:trace>
          <inkml:trace contextRef="#ctx0" brushRef="#br0" timeOffset="335.9579">-2562-1966 33 0,'-11'-6'16'0,"8"0"-13"16,10 2 22-16,0 1-25 16,4 3 1-1,3 0-1-15,8 3 1 16,-4 4-2-16,4-4 1 16,0 0 0-16,-4 7 1 0,-4 3-1 15,-3 6 1-15,0-3 0 16,-4 7 0-16,0-1 0 15,-3 4 0-15,-1 6 0 16,-3 0 1-16,-3 0-1 16,-1 0 0-16,-7-3 0 15,4-3 0-15,0 0-1 16,0-4 1-16,-4-6-1 16,11-3 1-16,-7-3-2 15,14-4 1-15,-4-2-7 16,8-4 1-16,4-4-6 15,3 1 1-15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31:00.606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729FA9-53A9-44D9-8A06-44AEDFA6A620}" emma:medium="tactile" emma:mode="ink">
          <msink:context xmlns:msink="http://schemas.microsoft.com/ink/2010/main" type="writingRegion" rotatedBoundingBox="1995,17362 7714,17310 7722,18187 2003,18239"/>
        </emma:interpretation>
      </emma:emma>
    </inkml:annotationXML>
    <inkml:traceGroup>
      <inkml:annotationXML>
        <emma:emma xmlns:emma="http://www.w3.org/2003/04/emma" version="1.0">
          <emma:interpretation id="{CE29DE16-C445-4E08-8538-96178DF07BA6}" emma:medium="tactile" emma:mode="ink">
            <msink:context xmlns:msink="http://schemas.microsoft.com/ink/2010/main" type="paragraph" rotatedBoundingBox="1995,17362 7714,17310 7722,18187 2003,18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7D13CB-B5E3-491B-A16C-53B4370B40FC}" emma:medium="tactile" emma:mode="ink">
              <msink:context xmlns:msink="http://schemas.microsoft.com/ink/2010/main" type="line" rotatedBoundingBox="1995,17362 7714,17310 7722,18187 2003,18239"/>
            </emma:interpretation>
          </emma:emma>
        </inkml:annotationXML>
        <inkml:traceGroup>
          <inkml:annotationXML>
            <emma:emma xmlns:emma="http://www.w3.org/2003/04/emma" version="1.0">
              <emma:interpretation id="{AE7B3FC2-30DA-4091-8BED-BC9CB5BEEFF2}" emma:medium="tactile" emma:mode="ink">
                <msink:context xmlns:msink="http://schemas.microsoft.com/ink/2010/main" type="inkWord" rotatedBoundingBox="1995,17362 5501,17330 5507,18028 2002,18060"/>
              </emma:interpretation>
              <emma:one-of disjunction-type="recognition" id="oneOf0">
                <emma:interpretation id="interp0" emma:lang="en-US" emma:confidence="0">
                  <emma:literal>internal</emma:literal>
                </emma:interpretation>
                <emma:interpretation id="interp1" emma:lang="en-US" emma:confidence="0">
                  <emma:literal>interact</emma:literal>
                </emma:interpretation>
                <emma:interpretation id="interp2" emma:lang="en-US" emma:confidence="0">
                  <emma:literal>internee</emma:literal>
                </emma:interpretation>
                <emma:interpretation id="interp3" emma:lang="en-US" emma:confidence="0">
                  <emma:literal>interne</emma:literal>
                </emma:interpretation>
                <emma:interpretation id="interp4" emma:lang="en-US" emma:confidence="0">
                  <emma:literal>interval</emma:literal>
                </emma:interpretation>
              </emma:one-of>
            </emma:emma>
          </inkml:annotationXML>
          <inkml:trace contextRef="#ctx0" brushRef="#br0">-2989 806 38 0,'-11'-3'19'0,"0"3"-25"0,4 0 32 15,4 0-27-15,-1 3 1 16,0-3-2-16,-3 6 0 0,4-2 1 16,-1-1 0-16,0 3-5 15,4 1 1-15,0-1-4 16,11-3 0-16</inkml:trace>
          <inkml:trace contextRef="#ctx0" brushRef="#br0" timeOffset="-265.6976">-3387 1500 35 0,'-11'4'17'0,"15"-4"-13"0,-4 0 18 15,0 0-21-15,7 0 0 16,1-7 0-16,2 4 0 16,1-3-1-16,4-4 0 15,3-3 1-15,4-3 0 0,-1-3 0 16,5-4 0-16,-5 1-1 15,8-4 1-15,-4 3-1 32,1-2 1-32,-1 12-1 15,0-3 1-15,-6 3-1 0,-1 7 1 16,-4-4-1-16,1 3 0 16,-1 7 0-16,0-3 1 15,-10 3-1-15,3 3 0 0,-7 7-1 16,4 3 1-16,0 0 0 15,-4 9 1-15,0 4-1 16,0-3 1-16,0-1-1 16,0 1 1-16,0-4-1 15,3 0 1-15,-3-9-1 16,4-7 0 0,-1 0 0-16,5 0 0 15,-1 17 0-15,0-17 0 16,4 7 0-16,-11-1 1 15,7-6-1-15,4-3 1 0,0-3-3 16,0 0 1-16,3-3-5 16,1-4 1-16,3-13-7 15,0 7 0-15</inkml:trace>
          <inkml:trace contextRef="#ctx0" brushRef="#br0" timeOffset="531.1941">-2707 1237 31 0,'-3'13'15'0,"3"-17"-17"0,0 4 28 16,0 4-25-16,0 5 0 15,0 4 1-15,0 6 1 16,3 4-3-16,1-1 0 16,0 1 2-16,3-7 0 0,0-3 0 15,4-3 1-15,0-7-1 16,3-3 0-16,1-3-1 16,3-7 0-16,0 0 0 15,4 1 0-15,3 2-1 16,0 7 0-16,1 7 0 15,-5 5 0-15,-3 5 0 16,0 5 1-16,-3-3-1 16,-4-9 0-16,0-4 0 15,-8-6 1-15,4 17-2 16,1-11 0-16,2-9-6 16,1-7 1-16,7-9-6 15,4-1 1-15</inkml:trace>
          <inkml:trace contextRef="#ctx0" brushRef="#br0" timeOffset="1156.2158">-2157 1253 37 0,'-14'0'18'0,"17"-3"-16"15,-3 3 25-15,0 0-27 16,4-4 1-16,3 1 0 15,8 0 0-15,-5 0-1 16,5 0 0-16,3 6 1 16,-4-3 0-16,8 0-1 0,0-10 1 15,3 17-1-15,4-4 1 16,-4-3-3-16,-3 0 1 16,0 0-5-16,-4 0 1 15,0 0-6-15,4-3 0 0</inkml:trace>
          <inkml:trace contextRef="#ctx0" brushRef="#br0" timeOffset="885.3013">-1980 816 36 0,'-10'-10'18'0,"17"10"-23"0,-7 6 30 0,0 4-24 15,0 6 1-15,0 7 1 16,0-7 1-16,3 13-5 16,-6 9 1-16,-1 4 2 15,-3 13 1-15,0-10-1 16,-1 3 0-16,1 0-1 15,4-3 0-15,-1-3-1 16,0-7 1-16,1-3-1 16,-1-3 0-1,0-9-3-15,4-4 1 16,0-7-10-16,0-2 0 0</inkml:trace>
          <inkml:trace contextRef="#ctx0" brushRef="#br0" timeOffset="1587.0956">-1799 1333 30 0,'0'3'15'0,"11"-3"-11"16,-7-6 22-16,3-4-25 16,0 1 1-16,4-4 0 0,3-3 1 15,1 6-4-15,-1 1 1 16,-3-4 2-16,0-3 1 16,-4-4-2-16,1 4 1 15,-8-3-1-15,-4 3 0 16,-3 6 0-16,0 7 0 15,-4 6-1-15,-4 16 0 16,1 1 0-16,-1 6 0 16,4 12-1-16,1-3 1 15,2 10 0-15,5-9 0 0,3-17 0 16,3 0 1-16,5 1-1 16,2-1 0-16,5-6 0 15,3-10 1-15,4-3-3 16,-1 10 0-16,1-10-5 15,0-3 0-15,3-14-5 16,0 1 0-16</inkml:trace>
          <inkml:trace contextRef="#ctx0" brushRef="#br0" timeOffset="1970.642">-1433 1272 33 0,'-8'19'16'0,"8"23"-17"0,4-32 26 0,0 3-24 16,-1 3 0-16,1 0 1 15,-1-3 0-15,1-4-2 16,0 1 0-16,-1-7 2 16,4-3 1-16,1-6-1 0,3-10 0 0,-4 3 0 15,0-10 0-15,0 1-1 16,-3-1 0-16,0 7-1 15,-1 0 1-15,1 0-1 32,-1 10 1-32,1-1-1 15,-4 1 1-15,4-1-2 16,-1 1 1-16,1 3 0 16,3 0 0-16,0-4 0 0,8-2 0 15,-4 5 0-15,-4-2 1 16,7-1-3-16,1 1 1 15,3 0-6-15,0 2 0 16,4-5-5-16,3 2 0 16</inkml:trace>
          <inkml:trace contextRef="#ctx0" brushRef="#br0" timeOffset="2611.38">-1046 1179 28 0,'-4'0'14'0,"4"10"-10"15,0-7 20-15,0 6-23 16,0-2 0-16,-4 3 1 15,4 6 1-15,0 6-3 0,0 4 0 16,0 0 2-16,4-1 1 16,3-5-1-16,4-4 0 15,4-10 0-15,3-3 0 16,0-6-1-16,3-3 1 16,1-1-1-16,-4 1 0 15,4 6-1-15,0 6 0 16,-4 7 0-16,-4 3 0 15,1 0-1-15,-5 3 1 16,-2-9 0-16,3 6 0 16,-1-13-3-16,5 7 0 0,-1-10-9 15,4 0 1-15</inkml:trace>
          <inkml:trace contextRef="#ctx0" brushRef="#br0" timeOffset="3072.5128">-374 1266 30 0,'-3'-3'15'0,"-4"-4"-9"0,3 4 18 16,0 0-22-16,1-1 1 0,-5 4 0 15,1-3 1-15,0 3-5 16,-4 3 0-16,0 4 3 16,0 3 1-16,1-1-2 15,-5 1 0-15,8-1-1 16,0 4 0-16,3-6 0 15,0-1 0-15,4-3 0 0,0 4 0 16,4-4 0-16,0 3 0 16,-1 4-1-16,4 3 1 15,1 3 0-15,3 0 0 16,-4 0 0-16,0-3 0 0,0-3 0 16,4-1 0-16,0-5-2 15,3-4 0-15,1-7-6 16,-1 1 0-16,12-4-4 15,-1 0 1-15</inkml:trace>
          <inkml:trace contextRef="#ctx0" brushRef="#br0" timeOffset="3569.8456">-70 1234 35 0,'-7'-7'17'0,"11"17"-21"15,-1-13 31-15,4-4-25 16,4-6 0-16,0-3 0 0,4-3 1 0,-1-7-4 16,1 0 1-16,-1-2 2 15,-3 2 0-15,-4-13 0 32,0 10 0-32,-3 10-1 15,-4 6 1-15,-4 0-1 0,1 7 0 16,-5 12 0-16,1 10 0 15,-4 13-1-15,-3 10 0 16,-1 3 0-16,1-4 1 0,3 1-1 16,4 6 1-16,3-7-1 15,4-2 1-15,8-1 0 16,-1-6 0-16,4-13-1 16,3 0 0-16,4-6-2 15,0-7 1-15,0-3-5 0,4 7 0 16,0-14-7-16,-1 4 0 15</inkml:trace>
        </inkml:traceGroup>
        <inkml:traceGroup>
          <inkml:annotationXML>
            <emma:emma xmlns:emma="http://www.w3.org/2003/04/emma" version="1.0">
              <emma:interpretation id="{39C27159-6EAA-46A4-AE77-0E9EEEFF7863}" emma:medium="tactile" emma:mode="ink">
                <msink:context xmlns:msink="http://schemas.microsoft.com/ink/2010/main" type="inkWord" rotatedBoundingBox="6170,17345 7715,17331 7722,18187 6178,18201"/>
              </emma:interpretation>
              <emma:one-of disjunction-type="recognition" id="oneOf1">
                <emma:interpretation id="interp5" emma:lang="en-US" emma:confidence="1">
                  <emma:literal>forces</emma:literal>
                </emma:interpretation>
                <emma:interpretation id="interp6" emma:lang="en-US" emma:confidence="0">
                  <emma:literal>Forces</emma:literal>
                </emma:interpretation>
                <emma:interpretation id="interp7" emma:lang="en-US" emma:confidence="0">
                  <emma:literal>Sources</emma:literal>
                </emma:interpretation>
                <emma:interpretation id="interp8" emma:lang="en-US" emma:confidence="0">
                  <emma:literal>farces</emma:literal>
                </emma:interpretation>
                <emma:interpretation id="interp9" emma:lang="en-US" emma:confidence="0">
                  <emma:literal>force</emma:literal>
                </emma:interpretation>
              </emma:one-of>
            </emma:emma>
          </inkml:annotationXML>
          <inkml:trace contextRef="#ctx0" brushRef="#br0" timeOffset="4892.0311">1138 935 34 0,'0'9'17'0,"4"-38"-14"0,-8 23 25 15,1-7-26-15,-5-3 0 0,-2-3 2 16,-5 6 1-16,1-7-5 16,-8 4 0-16,11 0 3 15,0 10 0-15,0 3-1 16,-7 6 0-16,0 10-2 16,0 6 1-16,0-3-2 15,0 19 1-15,4 7-1 16,-1 16 1-16,1 0-1 15,-1 3 1-15,4 0 0 16,4 10 0-16,3-23 0 16,1 16 1-16,-1-9-1 15,4 0 0-15,0-10 0 16,0-7 1-16,0-5-1 0,-3-11 1 16,-1 1-1-16,0-4 1 15,-3-6-1-15,0-7 0 16,3-6-2-16,-3-6 1 15,0-7-2-15,0-6 1 16,-1-7-2-16,5 0 1 16,-1 13 0-16,0 0 1 15,1-6 0-15,-1 6 1 16,1-6 1-16,3-4 1 16,0 7-1-16,0 0 1 0,0-6 0 15,0 6 0-15,3-4 0 16,1 1 0-16,-1 6 0 15,5-3 0-15,3 7-1 16,-4 2 1-16,4 7-2 16,-1 0 1-16,5 3-1 15,-1 7 1-15,1 3 0 16,-4-4 0-16,0 1 0 16,-1 3 0-16,1 0 0 15,0 0 1-15,0 0-1 16,3-1 1-16,-3-2-1 15,-3 0 1-15,2-7 0 16,5 0 0-16,3-9 0 16,0-1 0-16,0-6 0 15,0 1 0-15,4-5 0 16,-8 1 1-16,-6-3 0 0,-5 3 0 16,-6-3-1-16,-5 6 0 15,-2 3 0-15,-5 1 0 16,1-1-1-16,3 4 1 15,0 2-2-15,4 1 1 16,-1 3-2-16,1 3 0 16,4 4-3-16,-1-1 1 15,0 1-4-15,8-4 1 16,3-3-6-16,11-3 0 16</inkml:trace>
          <inkml:trace contextRef="#ctx0" brushRef="#br0" timeOffset="5301.2329">1355 1205 29 0,'-3'6'14'0,"10"26"-9"15,-7-29 21-15,0 4-25 0,0 6 0 16,-4 3 1-16,4 3 1 31,-3-3-4-31,3 3 1 16,0-9 2-16,0 3 1 0,0-10-1 16,7-3 0-16,-3-6 0 15,3-7 1-15,0-3 0 16,-3-7 0-16,-1 1-1 15,-3 9 0-15,4-10 0 16,-4 4 0-16,3 3-2 16,-3 0 1-16,4 0-1 15,-4 0 1-15,7 6-3 16,1 1 1-16,-1-1-1 0,4 7 0 0,0-4-1 16,7 7 1-16,3 0-5 15,-3 0 1-15,0 3-6 16,8-3 0-16</inkml:trace>
          <inkml:trace contextRef="#ctx0" brushRef="#br0" timeOffset="5607.7392">1732 1092 37 0,'-15'-10'18'0,"-7"14"-18"15,19-4 29-15,-5 0-28 16,1 3 1-16,-4 3 1 16,1 4 1-16,-1 6-5 15,0 7 0-15,0-4 2 16,0 7 1-16,0-1-2 16,0 1 1-16,8 0-1 15,-1-1 0-15,4-5 0 0,4-1 1 16,7-6 0-16,0-3 0 0,7-7-2 15,3-3 1-15,5-10-4 16,-1 0 0-16,4 4-8 31,0-10 0-31</inkml:trace>
          <inkml:trace contextRef="#ctx0" brushRef="#br0" timeOffset="6004.8231">1869 1250 39 0,'4'0'19'0,"10"0"-19"16,-10-10 30-16,3-3-30 15,4-3 1-15,3-3 0 16,-3-1 0-16,4 1-1 15,-5 0 0-15,1 0 1 16,-7 3 0 0,-1 3 0-16,-10 3 0 0,-4 4 0 15,1 6 0-15,-5 9-1 16,1 7 1-16,-1 7-1 16,1-1 0-16,-1 1 0 15,4 9 0-15,4 0 1 16,7 4 0-16,4-8-1 15,-1 1 0-15,5-3 1 0,-1 0 0 16,4-10-2-16,7-6 0 16,0-7-5-16,0-3 1 15,4-10-7-15,7 4 0 0</inkml:trace>
          <inkml:trace contextRef="#ctx0" brushRef="#br0" timeOffset="6348.5648">2317 976 44 0,'-21'0'22'0,"-8"4"-26"15,22 5 36-15,-4 4-32 16,0 10 1-16,0-4-1 15,4 13 1-15,0-3-2 16,3 3 1-16,8 7 1 0,3 3 1 16,4-4-1-16,0-3 1 15,-4 7 0-15,0-6 0 16,-7-17 0-16,-4 0 1 16,-6 4-1-16,-5-1 1 15,-3-9-1-15,3 6 1 16,-6 1-2-16,3-4 0 15,-4-7-1-15,8-2 1 16,-1-1-6-16,11-3 1 16,4-3-12-16,22-9 1 0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3-25T14:06:34.219"/>
    </inkml:context>
    <inkml:brush xml:id="br0">
      <inkml:brushProperty name="width" value="0.07" units="cm"/>
      <inkml:brushProperty name="height" value="0.07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5-03-25T14:32:08.201"/>
    </inkml:context>
    <inkml:brush xml:id="br1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662C7C-A2B3-431F-8BB3-437495F95FAF}" emma:medium="tactile" emma:mode="ink">
          <msink:context xmlns:msink="http://schemas.microsoft.com/ink/2010/main" type="writingRegion" rotatedBoundingBox="15523,10156 18362,10156 18362,12341 15523,12341"/>
        </emma:interpretation>
      </emma:emma>
    </inkml:annotationXML>
    <inkml:traceGroup>
      <inkml:annotationXML>
        <emma:emma xmlns:emma="http://www.w3.org/2003/04/emma" version="1.0">
          <emma:interpretation id="{D0C525C3-6B33-437F-9139-EE8C7B460A28}" emma:medium="tactile" emma:mode="ink">
            <msink:context xmlns:msink="http://schemas.microsoft.com/ink/2010/main" type="paragraph" rotatedBoundingBox="15523,10156 18362,10156 18362,12341 15523,12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28F3BE-79BC-4FF8-AB5B-CB5D3D89EB16}" emma:medium="tactile" emma:mode="ink">
              <msink:context xmlns:msink="http://schemas.microsoft.com/ink/2010/main" type="line" rotatedBoundingBox="15523,10156 18362,10156 18362,12341 15523,12341"/>
            </emma:interpretation>
          </emma:emma>
        </inkml:annotationXML>
        <inkml:traceGroup>
          <inkml:annotationXML>
            <emma:emma xmlns:emma="http://www.w3.org/2003/04/emma" version="1.0">
              <emma:interpretation id="{07203404-F859-4CE0-B49C-374BC4FBD04A}" emma:medium="tactile" emma:mode="ink">
                <msink:context xmlns:msink="http://schemas.microsoft.com/ink/2010/main" type="inkWord" rotatedBoundingBox="15523,12326 15538,12326 15538,12341 15523,1234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  <inkml:traceGroup>
          <inkml:annotationXML>
            <emma:emma xmlns:emma="http://www.w3.org/2003/04/emma" version="1.0">
              <emma:interpretation id="{2E788DB8-3EFD-4ED1-98EE-E6DA2017D69D}" emma:medium="tactile" emma:mode="ink">
                <msink:context xmlns:msink="http://schemas.microsoft.com/ink/2010/main" type="inkWord" rotatedBoundingBox="17890,10156 18362,10156 18362,11268 17890,11268"/>
              </emma:interpretation>
              <emma:one-of disjunction-type="recognition" id="oneOf1">
                <emma:interpretation id="interp5" emma:lang="en-US" emma:confidence="0">
                  <emma:literal>19</emma:literal>
                </emma:interpretation>
                <emma:interpretation id="interp6" emma:lang="en-US" emma:confidence="0">
                  <emma:literal>F</emma:literal>
                </emma:interpretation>
                <emma:interpretation id="interp7" emma:lang="en-US" emma:confidence="0">
                  <emma:literal>of</emma:literal>
                </emma:interpretation>
                <emma:interpretation id="interp8" emma:lang="en-US" emma:confidence="0">
                  <emma:literal>if</emma:literal>
                </emma:interpretation>
                <emma:interpretation id="interp9" emma:lang="en-US" emma:confidence="0">
                  <emma:literal>Is</emma:literal>
                </emma:interpretation>
              </emma:one-of>
            </emma:emma>
          </inkml:annotationXML>
          <inkml:trace contextRef="#ctx1" brushRef="#br1">2367-1274 30 0,'0'-4'15'0,"5"1"-12"0,-5 3 22 16,0 0-24-16,0 0 1 16,0 0 0-16,0 0 0 15,0 0-3-15,0 0 1 16,0 0 1-16,4 3 0 16,0 1-1-16,-4-4 1 15,5 8-1-15,-1 3 1 16,0 5-1-16,1-1 0 0,-5 1 0 15,0 7 1-15,0 0-1 16,0-4 0-16,0 4 0 16,4-4 1-16,0-3-1 15,1-5 1-15,-1-3-1 16,5 0 1-16,-1-12-1 16,5-4 1-16,0-3 0 15,4-1 0-15,5-3 0 16,4-5 0-16,0-3-1 15,4-4 0-15,5 8-2 16,0 0 1-16,4-4-11 16,-5-4 1-16</inkml:trace>
          <inkml:trace contextRef="#ctx1" brushRef="#br1" timeOffset="-585.0654">2666-2167 25 0,'0'-3'12'0,"4"3"-8"0,-4 0 13 15,0 0-15-15,0 0 1 16,0 0 0-16,0 0 1 16,0 0-5-16,0 0 0 15,0 0 3-15,-4 3 1 16,0 1-2-16,-1 4 0 0,1 3 0 16,-5 1 0-16,-4 3-1 15,0 5 1-15,0 3-1 16,0 4 0-16,-4-8 0 15,0 8 1-15,-1 4-1 16,-3 7 0-16,3-3 0 16,1-1 1-16,0 1-1 15,4-8 1-15,0 0-1 16,0 0 0-16,4-8 0 16,1 0 0-16,3-7 0 15,1-1 0-15,0 1 0 16,-1 0 1-16,5-5-1 15,-4 1 0-15,0-4 0 16,4 0 0-16,0-1 0 16,0 1 1-16,0-4-1 15,0 4 0-15,0-4 0 16,-5 4 0-16,5-4 0 16,0 4 0-16,0-4 0 0,0 0 1 15,5-8-1-15,-1 8 1 16,5-4-1-16,-1-3 0 15,5-1 0-15,5-4 1 16,-1 1-1-16,4-1 1 16,5 1-1-16,5-1 0 15,3-3 0-15,1-4 0 16,0-1 0-16,-1 1 0 16,-3 0 0-16,3 0 0 15,-8 3 0-15,0 5 0 0,-8-1 0 16,-5 4 0-16,-5 8 0 15,1 0 1-15,-9 0-1 16,0 0 0-16,0 4-1 16,4 4 1-16,-4 0 0 15,0 3 0-15,-4 1 0 16,0 3 0-16,-1 1 0 16,1-5 0-16,-5 1 0 15,1-1 0-15,-1 5 0 16,0 3 1-16,1 0-1 15,-1 4 0-15,-4 0 0 16,0 12 0-16,0-8 0 16,-4 0 0-16,-5 7-1 15,0 5 1-15,1-1 0 16,-1 1 1-16,0-5-1 16,1 1 0-16,-1 0-1 15,0-1 1-15,5 1 0 0,4-4 1 16,0-8-1-16,0 0 0 15,4-4 0-15,5-7 0 16,0-1 1-16,0-7 0 16,4 0-2-16,0-8 1 15,0 4-6-15,0-8 1 16,12-3-6-16,1 3 0 16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39:43.08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966AC6C-BFDC-4A69-A10E-BDC609135888}" emma:medium="tactile" emma:mode="ink">
          <msink:context xmlns:msink="http://schemas.microsoft.com/ink/2010/main" type="writingRegion" rotatedBoundingBox="8024,2533 8848,11100 2041,11755 1216,3188"/>
        </emma:interpretation>
      </emma:emma>
    </inkml:annotationXML>
    <inkml:traceGroup>
      <inkml:annotationXML>
        <emma:emma xmlns:emma="http://www.w3.org/2003/04/emma" version="1.0">
          <emma:interpretation id="{BEB39167-B91A-4BB7-99EF-1663BDD2C9D8}" emma:medium="tactile" emma:mode="ink">
            <msink:context xmlns:msink="http://schemas.microsoft.com/ink/2010/main" type="paragraph" rotatedBoundingBox="8024,2533 8848,11100 7640,11216 6815,2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ED38E4-661C-49E8-926D-7C539A6E6B15}" emma:medium="tactile" emma:mode="ink">
              <msink:context xmlns:msink="http://schemas.microsoft.com/ink/2010/main" type="inkBullet" rotatedBoundingBox="8024,2533 8047,2771 7159,2856 7136,2618"/>
            </emma:interpretation>
            <emma:one-of disjunction-type="recognition" id="oneOf0">
              <emma:interpretation id="interp0" emma:lang="x-none" emma:confidence="0">
                <emma:literal>↳</emma:literal>
              </emma:interpretation>
            </emma:one-of>
          </emma:emma>
        </inkml:annotationXML>
      </inkml:traceGroup>
      <inkml:traceGroup>
        <inkml:annotationXML>
          <emma:emma xmlns:emma="http://www.w3.org/2003/04/emma" version="1.0">
            <emma:interpretation id="{0C516280-1610-418A-B800-7D67D3A10B96}" emma:medium="tactile" emma:mode="ink">
              <msink:context xmlns:msink="http://schemas.microsoft.com/ink/2010/main" type="line" rotatedBoundingBox="8126,6726 8550,11128 7640,11216 7216,6814"/>
            </emma:interpretation>
          </emma:emma>
        </inkml:annotationXML>
        <inkml:traceGroup>
          <inkml:annotationXML>
            <emma:emma xmlns:emma="http://www.w3.org/2003/04/emma" version="1.0">
              <emma:interpretation id="{183D6C26-B727-4689-A624-65A3C8D25D38}" emma:medium="tactile" emma:mode="ink">
                <msink:context xmlns:msink="http://schemas.microsoft.com/ink/2010/main" type="inkWord" rotatedBoundingBox="7703,6751 8739,11060 8131,11207 7095,6898"/>
              </emma:interpretation>
              <emma:one-of disjunction-type="recognition" id="oneOf1"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:</emma:literal>
                </emma:interpretation>
                <emma:interpretation id="interp4" emma:lang="en-US" emma:confidence="0">
                  <emma:literal>1</emma:literal>
                </emma:interpretation>
                <emma:interpretation id="interp5" emma:lang="en-US" emma:confidence="0">
                  <emma:literal>t</emma:literal>
                </emma:interpretation>
              </emma:one-of>
            </emma:emma>
          </inkml:annotationXML>
          <inkml:trace contextRef="#ctx0" brushRef="#br0">437 4228 21 0,'0'-19'10'0,"7"-4"-3"0,-3 17 9 16,-1-1-15-16,1 1 1 15,-4 0 2-15,0 6 1 32,0 0-5-32,0 0 0 15,0 0 2-15,0 3 1 16,0 10-1-16,0-4 0 15,0 1-2-15,0 9 1 16,0 7-1-16,-4 3 0 16,1 6 0-16,-4-9 0 15,3 13 0-15,-3-7 1 0,3 0-1 16,-3-3 1-16,3 0 0 16,1-4 0-16,-1-2-1 15,0-4 1-15,4-3-1 16,0-3 1-16,0-3 0 0,0 0 0 15,0-4-2-15,0-3 1 16,0 0-4-16,4 1 1 16,0-4-7-16,3 0 0 0</inkml:trace>
          <inkml:trace contextRef="#ctx0" brushRef="#br0" timeOffset="1">151 4942 28 0,'-3'0'14'0,"3"-3"-9"0,0 3 18 15,3-7-22-15,4 1 0 16,8-1 1-16,-1 1 0 15,4 0-3-15,4-1 1 16,0 1 1-16,-4-1 0 16,0 1-1-16,4-1 0 15,-1 1 0-15,5 0 0 16,-1 2 0-16,0 1 0 16,-3 0 0-16,0 3 1 0,-4 0 0 31,0 0 0-31,-4 0 0 15,-3 3 0-15,-4 0-3 16,1 1 1-16,-5-1-9 16,1 0 0-16</inkml:trace>
          <inkml:trace contextRef="#ctx0" brushRef="#br0" timeOffset="2">205 5318 25 0,'0'-3'12'0,"8"6"-9"0,-1-6 18 0,0 0-19 16,8 3 1-16,-1-4 0 15,-3 4 1-15,7-6-5 16,0 3 0-16,4-4 3 15,-1 4 0-15,5 0-1 16,-1 0 0-16,0-1-1 16,1 4 1-16,-1 0-1 15,-3-3 1-15,-1 0 0 16,-2 0 0-16,-5 0 0 16,0-1 0-16,-3 1-2 15,-3-3 0-15,-1 3-7 16,0-1 0-16,-3 8-3 15,-4-4 1-15</inkml:trace>
          <inkml:trace contextRef="#ctx0" brushRef="#br0" timeOffset="3">484 5000 24 0,'-7'6'12'0,"3"-9"-9"16,4 3 12-16,-4 3-14 15,1 0 1-15,-1 7 0 16,1 0 0-16,-1 9-2 16,0 0 1-16,1 4 1 15,-4 3 1-15,-1-1-1 0,1 7 1 16,0 4-2-16,0-1 1 15,-1-3-1-15,1-3 0 16,3 7-1-16,1-1 1 16,3 0-2-16,3 1 1 15,1-4 0-15,7-10 0 0,0 4 0 16,3-3 1-16,1 2-1 16,-1-9 1-16,1 0 0 15,-1-6 0-15,4-3 0 16,0-4 0-16,0-3 0 15,4-7 0-15,-7-6 0 16,3 4 0-16,0 2 0 16,-4-2 0-16,-3-1 0 15,4-3 0-15,-5 0-1 16,1 0 0-16,-4 4-2 16,1-4 0-16,-1 0-6 15,-3 0 1-15,-1 0-5 16,1 1 1-16</inkml:trace>
          <inkml:trace contextRef="#ctx0" brushRef="#br0" timeOffset="4">927 7572 24 0,'-3'0'12'0,"6"-7"-13"0,-3 7 15 0,0 0-14 16,8 7 1-16,-1-7 0 15,-4 0 1-15,5 0-2 16,2 3 1-16,1 0 1 15,4-3 1-15,-1 0-1 16,4 0 0-16,4 0 0 16,0-3 0-16,3-3-1 0,0-1 0 15,1 4 0-15,-5 0 0 16,1 3-1-16,0 0 1 16,0 0 0-16,-4-3 0 0,0-1-1 15,-4 4 1-15,1 4-1 16,-4-4 1-16,-4 0-4 15,-4 0 1-15,1 3-7 16,-4-3 0-16</inkml:trace>
          <inkml:trace contextRef="#ctx0" brushRef="#br0" timeOffset="5">1195 6887 17 0,'4'-13'8'0,"3"-3"-4"0,-4 10 8 16,-3 6-10-16,4-4 0 0,-4-2 1 16,0 6 0-16,0 0-3 15,0 0 0-15,0 0 3 16,0 0 0-16,0-3-1 15,0 3 1-15,0-3-1 32,0 3 0-32,0 0-1 0,0 0 1 0,0 6-2 15,0 0 1-15,0 7-1 16,0 0 1-16,0 10-1 16,-4-1 1-1,4 1 0-15,0 2 0 16,-3 1 0-16,-1 6 1 15,1-3-1-15,-5-3 0 16,1 0 0-16,0-4 1 0,0 4-1 16,-1 0 1-16,1 3-1 15,0-4 0-15,0 1 0 16,0-7 0-16,3-3-1 16,0 0 1-16,1 1-1 0,-1-8 1 15,4-2-1-15,0-1 1 16,0-3-1-16,0-3 0 15,0 0-3-15,4-3 1 16,3-3-4-16,0-1 0 16,0 1-6-1,1-1 1-15</inkml:trace>
          <inkml:trace contextRef="#ctx0" brushRef="#br0" timeOffset="6">1152 7836 18 0,'-8'-4'9'0,"8"-2"-4"16,0 6 6-16,0 0-9 16,0-3 1-16,0 3 1 15,0 0 0-15,0 0-5 16,0 3 1-16,0 3 3 15,0 7 1-15,0 6-2 0,-3 7 0 16,3-3 0-16,-4 9 0 16,4 3-1-16,0 4 1 0,-3 6 0 15,-1 0 0-15,0 6 0 16,1-9 0-16,-1-3 0 16,0-7 0-16,4 3 0 15,0-3 0-15,0 0-1 16,4-3 0-16,0-3-1 15,3-3 1-15,4-1-1 16,0-6 1-16,-1-3-1 16,5-7 1-16,-1 4-1 15,1-3 1-15,-1-4-1 0,1-3 1 16,3 0-1-16,-4-3 1 16,1-1-1-16,-1-2 1 15,1-1-1-15,-1 1 1 16,-3 0-2-16,-4-1 0 15,1 1-3-15,-8 6 0 16,3-7-8-16,-3 4 0 16,-3 3 0-16,-1-3 0 15</inkml:trace>
          <inkml:trace contextRef="#ctx0" brushRef="#br0" timeOffset="7">971 8276 21 0,'-4'0'10'0,"4"-6"-11"15,0 6 18-15,0 0-15 16,0 0 0-16,11 0 2 15,0 0 0-15,0 0-4 16,7-4 0-16,3-2 3 16,1-1 1-16,3 4-2 15,1-3 1-15,-1-4-1 0,-3-3 0 16,0 7-2-16,-1-4 1 16,-3 4-1-16,0-1 1 15,0 1-1-15,-7-4 1 16,4 4-2-16,-4-1 1 15,0 1-6-15,-4 6 1 0,4 0-5 32,-4 3 1-32</inkml:trace>
        </inkml:traceGroup>
      </inkml:traceGroup>
    </inkml:traceGroup>
    <inkml:traceGroup>
      <inkml:annotationXML>
        <emma:emma xmlns:emma="http://www.w3.org/2003/04/emma" version="1.0">
          <emma:interpretation id="{6C5F8D61-B420-4EEC-8287-4FB52068E184}" emma:medium="tactile" emma:mode="ink">
            <msink:context xmlns:msink="http://schemas.microsoft.com/ink/2010/main" type="paragraph" rotatedBoundingBox="4896,8029 6740,7878 6797,8572 4953,87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F9A5270-9258-4ED4-851B-E6A1C8715821}" emma:medium="tactile" emma:mode="ink">
              <msink:context xmlns:msink="http://schemas.microsoft.com/ink/2010/main" type="line" rotatedBoundingBox="4896,8029 6740,7878 6797,8572 4953,8724"/>
            </emma:interpretation>
          </emma:emma>
        </inkml:annotationXML>
        <inkml:traceGroup>
          <inkml:annotationXML>
            <emma:emma xmlns:emma="http://www.w3.org/2003/04/emma" version="1.0">
              <emma:interpretation id="{5FADCBA9-409C-4C4E-A213-3E1A45A22E92}" emma:medium="tactile" emma:mode="ink">
                <msink:context xmlns:msink="http://schemas.microsoft.com/ink/2010/main" type="inkWord" rotatedBoundingBox="4896,8029 6740,7878 6797,8572 4953,8724"/>
              </emma:interpretation>
              <emma:one-of disjunction-type="recognition" id="oneOf2">
                <emma:interpretation id="interp6" emma:lang="en-US" emma:confidence="0.5">
                  <emma:literal>this</emma:literal>
                </emma:interpretation>
                <emma:interpretation id="interp7" emma:lang="en-US" emma:confidence="0">
                  <emma:literal>* is</emma:literal>
                </emma:interpretation>
                <emma:interpretation id="interp8" emma:lang="en-US" emma:confidence="0">
                  <emma:literal>K is</emma:literal>
                </emma:interpretation>
                <emma:interpretation id="interp9" emma:lang="en-US" emma:confidence="0">
                  <emma:literal>4 is</emma:literal>
                </emma:interpretation>
                <emma:interpretation id="interp10" emma:lang="en-US" emma:confidence="0">
                  <emma:literal>N is</emma:literal>
                </emma:interpretation>
              </emma:one-of>
            </emma:emma>
          </inkml:annotationXML>
          <inkml:trace contextRef="#ctx0" brushRef="#br0" timeOffset="8">-1929 5421 20 0,'-3'-6'10'0,"10"-7"-4"0,-3 6 9 32,-4 7-13-32,0 0 1 0,3-6 1 15,-3 6 0-15,0 0-5 16,0 0 0-16,4-3 4 15,-4 3 0-15,0 0-1 16,0 0 0-16,0 0-1 16,0 0 1-16,0 0-1 0,0 0 0 15,0 0-1-15,0 0 1 16,0 0-1-16,-4 0 0 16,1 3 0-16,-1 3 0 15,4 7 0-15,0 0 0 16,0 3-1-16,0 3 1 15,-4 1 0-15,1-1 1 32,-5 19-1-32,1 4 0 15,0 0 0-15,0-10 0 16,0 0 0-16,-1 4 0 16,1-4 0-16,3 3 1 0,-3-6-1 15,4 0 0-15,-1-10 0 16,0 1 0-16,1-4 0 15,3 0 0-15,0 3-1 16,0 0 1-16,0-2 0 16,0-1 0-16,0 0 0 15,3 0 0-15,5-3 0 16,-1-1 1-16,-4 1-1 16,5-3 0-16,-1 0 0 0,0-4 1 15,0-3-1-15,1 1 1 16,-5-4-1-16,4 0 1 0,1-4-1 31,3 1 0-31,-1 0 0 16,1 0 1-16,4-4-1 15,-1 1 0-15,4-1 0 16,-3 4 0-16,-1-3 0 16,1-1 1-16,-1 1 0 0,-3-1 0 15,0 1-1-15,-4 3 0 16,0-4-4-16,1 1 1 15,-5-4-8-15,4 4 1 16</inkml:trace>
          <inkml:trace contextRef="#ctx0" brushRef="#br0" timeOffset="15.5643">-2196 5813 20 0,'-15'-3'10'0,"15"0"-3"15,0 3 7-15,0 0-12 0,0-7 1 16,0 4 3-16,0-3 1 16,0-1-8-16,4 1 0 15,-1-4 4-15,5 1 0 16,6 5-1-16,1-2 0 0,-1 3-2 16,1-1 1-16,3 4-2 15,0 0 1-15,3 4 0 16,1-1 0-16,3-3 0 15,1 3 0-15,-8 0 0 32,0-3 0-32,4 0 0 15,-1 0 1-15,1 0-2 16,-4 0 1-16,0-3 0 0,-3 0 1 16,-1 3-1-16,1-3 1 15,-5-1-1-15,1 1 1 0,-3 3 0 16,-1-3 1-16,-7 3-3 15,0 0 1-15,3 3-4 16,-3-3 0-16,0 0-6 16,8 0 0-16</inkml:trace>
          <inkml:trace contextRef="#ctx0" brushRef="#br0" timeOffset="16.5643">-1397 5752 28 0,'-7'-3'14'0,"3"-4"-8"0,4 7 19 16,0 0-24-16,0-3 1 15,4 0-1-15,-4 3 1 16,7 0-3-16,0-6 1 16,-3 2 0-16,3-5 1 15,0 6-1-15,1-4 0 16,2 1 0-16,1 6 0 16,4-7 0-16,-1 1 0 0,1-1 0 15,-1 4 1-15,1-3-1 16,-1 6 1-16,1 0-1 15,-1-3 1-15,1 6-1 16,-5-3 0-16,1 0 0 16,0 0 1-16,-4-7-1 15,1 7 1-15,-1 0 0 16,-4-3 0-16,-3 3-1 16,4-6 0-16,0 6-4 15,-4 0 0-15,0 0-7 16,0 0 1-16</inkml:trace>
          <inkml:trace contextRef="#ctx0" brushRef="#br0" timeOffset="17.5643">-1274 5434 30 0,'-7'-7'15'0,"3"1"-14"15,4 6 22-15,0 0-22 16,0 0 0-16,0 0 0 16,7-3 0-16,1 0-2 15,2 3 1 1,5 3 0-16,-1 3 1 15,5 4-1-15,-1 3 0 16,0 3 0-16,3 3 0 16,-3 4 0-16,1-11 0 15,-1 11 0-15,0 6 1 0,0 0-1 16,-4 0 1-16,-3 0-1 16,-4 0 1-16,-3 0 0 15,-8 6 0-15,-3 0 0 16,0-3 0-16,-4-6 0 15,0-7 0-15,-3 1-1 0,-1-4 1 16,4 0 0-16,1-3 0 16,2-4-1-16,1-2 1 15,3-4-2-15,4-3 0 16,8-3-4-16,-1 3 1 16,7-3-7-16,1-4 1 15</inkml:trace>
          <inkml:trace contextRef="#ctx0" brushRef="#br0" timeOffset="18.5643">-760 5546 27 0,'-8'-3'13'0,"5"3"-11"16,3 0 18-16,-4 0-19 15,1 3 0-15,-1 1 1 0,0-1 1 31,4 13-4-31,-3-3 1 0,3 9 2 16,0-2 0-16,3 5-1 16,1 4 0-16,0-6-1 15,3 2 1-15,0-5-1 16,4-1 1-16,0-6-1 16,0 0 0-16,-1-4 1 15,1-5 0-15,4-1 0 16,-1-3 0-16,1-7 0 0,-1-2 0 15,-3-4 0-15,0-3 1 0,0-4-1 16,0-5 0-16,-1-1 0 16,1 7 0-16,0-1-1 15,-4-2 0-15,4 3 0 16,-4-1 0-16,4 4-1 16,-3 0 1-16,2 7-1 15,1 2 1-15,0 4-2 31,0 3 1-31,3 3 0 0,4 4 1 16,-3-4-1-16,-1 10 1 16,-3 3 0-16,4 6 0 15,-1 1 0-15,-3-1 0 16,-4 4 0-16,-3-4 0 0,0 4 0 16,-4-3 1-16,0-1-1 15,-4 1 1-15,-3-4 0 16,3 0 0-16,-3-3-1 15,0 0 1-15,-1-3 0 16,5 0 0-16,-1-6-1 16,1-4 1-16,-1-3 0 0,0-3 0 15,1-7-1-15,-1-3 1 16,0-6-1-16,1 3 1 16,-1 0-1-16,-3-7 0 0,0 1 0 31,-4-4 0-31,-4-3 0 15,5-3 1-15,-5 9-1 16,1-2 0-16,-4-1 0 16,-1 3 1-16,1 4-1 15,0 0 0-15,0 6-1 0,0 6 1 32,-7 7-1-32,3 4 0 15,4 2-1-15,0-3 1 16,3 1-1-16,1 2 0 15,3-3-3-15,4 4 1 0,0-1-7 16,3-3 0-16</inkml:trace>
        </inkml:traceGroup>
      </inkml:traceGroup>
    </inkml:traceGroup>
    <inkml:traceGroup>
      <inkml:annotationXML>
        <emma:emma xmlns:emma="http://www.w3.org/2003/04/emma" version="1.0">
          <emma:interpretation id="{BD59C121-BCE7-41AD-9666-EC2B6EFDD984}" emma:medium="tactile" emma:mode="ink">
            <msink:context xmlns:msink="http://schemas.microsoft.com/ink/2010/main" type="paragraph" rotatedBoundingBox="1623,6755 6427,6785 6419,8014 1616,79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E63950-C303-44F8-8134-C55B9AEBAE7B}" emma:medium="tactile" emma:mode="ink">
              <msink:context xmlns:msink="http://schemas.microsoft.com/ink/2010/main" type="line" rotatedBoundingBox="1623,6755 6427,6785 6419,8014 1616,7984"/>
            </emma:interpretation>
          </emma:emma>
        </inkml:annotationXML>
        <inkml:traceGroup>
          <inkml:annotationXML>
            <emma:emma xmlns:emma="http://www.w3.org/2003/04/emma" version="1.0">
              <emma:interpretation id="{29F3BE30-CD01-4F49-91F9-7568A9804CEA}" emma:medium="tactile" emma:mode="ink">
                <msink:context xmlns:msink="http://schemas.microsoft.com/ink/2010/main" type="inkWord" rotatedBoundingBox="1641,6744 4215,6836 4172,8049 1598,7957"/>
              </emma:interpretation>
              <emma:one-of disjunction-type="recognition" id="oneOf3">
                <emma:interpretation id="interp11" emma:lang="en-US" emma:confidence="0">
                  <emma:literal>Tw)=</emma:literal>
                </emma:interpretation>
                <emma:interpretation id="interp12" emma:lang="en-US" emma:confidence="0">
                  <emma:literal>Two =</emma:literal>
                </emma:interpretation>
                <emma:interpretation id="interp13" emma:lang="en-US" emma:confidence="0">
                  <emma:literal>Tw) =</emma:literal>
                </emma:interpretation>
                <emma:interpretation id="interp14" emma:lang="en-US" emma:confidence="0">
                  <emma:literal>TW)=</emma:literal>
                </emma:interpretation>
                <emma:interpretation id="interp15" emma:lang="en-US" emma:confidence="0">
                  <emma:literal>awl =</emma:literal>
                </emma:interpretation>
              </emma:one-of>
            </emma:emma>
          </inkml:annotationXML>
          <inkml:trace contextRef="#ctx0" brushRef="#br0" timeOffset="19.5643">-5520 4762 17 0,'3'-7'8'0,"-6"-2"-1"0,3 9 5 0,0-7-11 16,0 7 1-16,0 0 0 15,0 0 1-15,3 0-4 16,4 0 1-16,1 4 2 15,-5-1 0-15,1 0-1 0,-1 3 1 32,5 4 0-32,-1 0 0 15,4-4-1-15,0 4 0 16,3 9 0-16,4 4 1 16,4 2-2-16,-4 1 1 15,-4 0-1-15,1-1 1 16,-1 8-1-16,1-1 0 15,3-3 0-15,0 0 1 16,4 0-1-16,-4 3 0 0,0-7 0 16,0 1 1-16,0 0-1 15,-3-4 1-15,-1 1-1 16,0 3 1-16,1-10-1 16,-4 0 1-16,0-3-1 15,0 0 1-15,-1-4 0 0,-2-2 0 0,-1-4 0 16,-7 3 1-16,0 1-1 15,0-7 1-15,0 0-3 16,0 0 0-16,0-7-5 31,0-2 1-31,0-4-6 16,0-3 1-16</inkml:trace>
          <inkml:trace contextRef="#ctx0" brushRef="#br0" timeOffset="20.5643">-5499 4649 21 0,'-7'4'10'0,"-4"-1"-6"16,11-3 10-16,0 0-13 31,0 3 1-31,0-3 0 16,0 0 1-16,4-3-4 0,3 0 1 0,4-10 2 15,-4 6 1-15,0 1-1 16,4-4 0-16,-4-3-1 15,4 0 1-15,4 1-1 0,-1-4 1 16,1-4-2-16,-1-2 1 16,1 2-1-16,-1 4 1 15,1-3-1-15,-8 0 1 16,4-4-1-16,-1 1 0 16,1-1 0-16,4 1 1 31,-1-4-1-31,1 4 0 15,-1 9 0-15,1 0 0 0,-1-3 0 16,-3 3 1-16,0-3-1 16,0 0 1-16,0 3-1 15,-1 0 0-15,1 0 0 0,-4 3 1 16,1 1-1-16,-1 2 0 16,-3 1 0-16,3 0 0 15,-4 2 0-15,-3 4 0 16,0 0-3-16,4 4 0 15,-4 2-7-15,0 0 1 16</inkml:trace>
          <inkml:trace contextRef="#ctx0" brushRef="#br0" timeOffset="21.5643">-4996 4498 20 0,'0'-6'10'0,"0"-10"-7"0,0 16 12 15,0-7-14-15,0 7 1 16,0 0 0-16,0-6 1 16,7-1-4-16,-7 1 0 15,4 3 3-15,-4 6 0 16,4 3 0-16,-4 1 0 15,7 9-1-15,-4 0 0 16,1 3 0-16,0 4 1 16,-1 3-1-16,-3 6 1 0,0 3-2 15,4-3 1-15,-4 0-1 16,0 0 1-16,3 4-1 16,-3-1 0-16,8-3 0 15,-5 1 0-15,5-8 0 16,-5-2 1-16,8-4-1 15,0-3 0-15,0 7 0 16,0-14 0-16,-1 7 1 16,1-9 0-16,0-4-1 15,0-6 1-15,0 3 0 0,0-7 1 16,0-6-1-16,3-6 1 16,-3-7-2-16,-4 1 1 15,0-4 0-15,-3-3 0 0,3 3-1 16,0-3 1-16,1-4-1 15,-5 4 0-15,1 3 0 32,-1 0 1-32,1-3-1 15,0 6 0-15,-1 7-1 16,1 0 1-16,0 9-1 16,-1 4 1-16,-3 6-1 15,7 3 0-15,1 7-1 16,-1 6 1-16,0 9 0 0,0 4 1 15,-3 10-1-15,3-10 1 16,0 3 0-16,1 3 0 0,-1 1 0 16,4-1 0-16,0 0 0 15,-1-12 0-15,1-1 0 16,0-2 0-16,4-1 0 16,-5-9 0-16,1-4 0 15,0-3 1-15,0 0 0 0,0-9 0 16,0-7 0-16,0-9 0 15,-1-4 0-15,1 3 0 16,0-2-1-16,0-4 1 16,0-7-1-16,0 1 1 15,0-4-1-15,-4 4 1 0,0-3-1 16,0-7 0-16,4 6 0 31,-4 10 0-31,4 0 0 16,0 0 0-16,-4 7 0 0,0 2 0 0,1 1 0 31,-5 3 0-31,1 3 0 16,0 3 0-16,-1 4-1 15,-3 6 1-15,4-3-3 16,3 3 0-16,-3 0-8 0,7 3 0 0</inkml:trace>
          <inkml:trace contextRef="#ctx0" brushRef="#br0" timeOffset="22.5643">-4160 4222 25 0,'-15'-7'12'0,"11"4"-8"15,4 3 13-15,0 0-15 16,0 0 1-16,0-6-1 15,0 9 1-15,0 0-5 16,4 3 1-16,0-2 2 16,3-1 1-16,4 3-2 15,0 4 1 1,0 3-1-16,3 6 0 0,0 4 0 16,5 2 1-16,2 1-1 15,-6-3 0-15,3-1 0 16,0 4 1-16,0 0-1 15,0-1 1-15,-3 1-1 0,-1 3 1 16,0-3-1-16,-3-1 1 16,4-2-1-16,-4 3 0 15,-1-7 0-15,1 3 1 16,0-6-1-16,-4 1 1 0,4-1-1 16,-3-4 0-16,-1-2 0 15,0 0 1-15,-3-4-1 16,-1 4 1-16,1-7-1 15,-4 0 1-15,0 4 0 16,0-7 0-16,0 0 0 16,-4 3 0-16,8 0 0 15,-8 0 0-15,4-3-1 0,-3 0 1 16,-1 0-1-16,0 4 1 16,-3-1-2-16,0 0 1 15,0 3-1-15,-1 7 1 16,-2 7 0-16,-1 2 0 31,0 4-1-31,-4-4 1 16,1 7 0-16,-4 7 0 15,0-1 0-15,0 0 0 0,0 1 0 16,-1-4 0-16,1-3 0 16,0 0 0-16,0 0 0 15,0-4 0-15,4-2 0 16,3-1 0-16,0-2 0 15,4-1 0-15,0-3 0 16,3-6 0-16,0-1 0 16,1 1 0-16,3 0-1 15,0-1 1-15,0-2-2 16,3-4 1-16,1-3-9 16,7 0 0-16</inkml:trace>
          <inkml:trace contextRef="#ctx0" brushRef="#br0" timeOffset="23.5643">-3115 4691 19 0,'-15'0'9'0,"15"-10"-2"0,0 10 4 15,0 0-10-15,0 0 1 16,0 0 1-16,0 0 0 15,0 0-4 1,0 0 1-16,8-3 3 16,-1 3 0-16,0-3-1 15,4 3 0-15,-4 0-1 16,0 0 0-16,4 0 0 16,0 0 0-16,0 3-1 15,3 0 1-15,1 1-1 16,-1-4 1-16,-3 0 0 0,0 0 0 15,0 0 0-15,0 0 0 16,-4 0 0-16,0 0 0 0,1 0-3 16,-8 0 1-16,0 0-4 15,0 0 1-15,0-4-6 16,-4 4 1-16</inkml:trace>
          <inkml:trace contextRef="#ctx0" brushRef="#br0" timeOffset="24.5643">-3180 4897 25 0,'0'0'12'0,"-4"-10"-10"0,4 10 19 0,4-3-20 31,3-3 1-31,0 2 0 16,1 1 1-16,2 0-4 0,1 0 1 0,4 0 1 16,-4-4 1-16,-1 4-2 15,-2 0 1-15,-1-1-1 16,0 1 1-16,4 3-1 31,-4-3 1-31,4 3-1 16,-4 0 0-16,8 0 0 0,-4 0 1 15,-1 0 0-15,-2 0 0 16,-1 0-1-16,0 0 1 16,0-3-3-16,1 3 1 0,-8 0-9 15,7 0 1-15</inkml:trace>
        </inkml:traceGroup>
        <inkml:traceGroup>
          <inkml:annotationXML>
            <emma:emma xmlns:emma="http://www.w3.org/2003/04/emma" version="1.0">
              <emma:interpretation id="{9888759E-83A2-47F0-90BF-A9A0D96D7D1D}" emma:medium="tactile" emma:mode="ink">
                <msink:context xmlns:msink="http://schemas.microsoft.com/ink/2010/main" type="inkWord" rotatedBoundingBox="5171,6853 6426,6861 6422,7572 5166,7564"/>
              </emma:interpretation>
              <emma:one-of disjunction-type="recognition" id="oneOf4">
                <emma:interpretation id="interp16" emma:lang="en-US" emma:confidence="1">
                  <emma:literal>him</emma:literal>
                </emma:interpretation>
                <emma:interpretation id="interp17" emma:lang="en-US" emma:confidence="0">
                  <emma:literal>Lim</emma:literal>
                </emma:interpretation>
                <emma:interpretation id="interp18" emma:lang="en-US" emma:confidence="0">
                  <emma:literal>lim</emma:literal>
                </emma:interpretation>
                <emma:interpretation id="interp19" emma:lang="en-US" emma:confidence="0">
                  <emma:literal>Him</emma:literal>
                </emma:interpretation>
                <emma:interpretation id="interp20" emma:lang="en-US" emma:confidence="0">
                  <emma:literal>hm</emma:literal>
                </emma:interpretation>
              </emma:one-of>
            </emma:emma>
          </inkml:annotationXML>
          <inkml:trace contextRef="#ctx0" brushRef="#br0" timeOffset="25.5643">-1929 4627 22 0,'-3'6'11'0,"3"-3"-6"15,0-3 11-15,0 0-15 16,0 0 1-16,0 0-1 15,0 0 1-15,0 0-2 0,0 0 1 16,0 0 1-16,0 0 0 16,3-3-1-16,1-3 1 15,3-1 0-15,0-2 0 16,1-4-1-16,-1 0 0 16,4-6-1-16,0 3 1 15,-1-4-1-15,1 1 1 16,0 0-1-16,0 3 1 15,0 0-1-15,0 0 1 16,0-1-1-16,-4-2 0 16,0 0 0-1,0 0 1-15,-3-1-1 16,-1-2 0-16,-3 6 0 0,0 0 1 16,0 3-1-16,0 0 1 15,-3 6-1-15,-1 1 0 16,1 0 0-16,-1 2 0 0,-3 1 0 15,0 0 0-15,-1 0-1 16,1 3 1-16,0 3-1 16,0 3 1-16,-4 7-1 15,0 3 0-15,0 4 0 0,0 5 1 16,0 1-1-16,4 0 1 31,0 12 0-31,0 4 0 16,-4 3 0-16,0 3 0 15,0 10-1-15,0-13 1 0,0-3 0 16,4 0 0-16,0-4 0 16,7-2 0-16,0-4 0 15,4-6 0-15,3-4 0 16,0-2 1-16,0-4-1 16,0-7 1-16,4-2-1 0,4-7 1 15,6-4 0-15,1-5 0 16,4-4-1-16,-1-3 1 15,4-3 0-15,-4 3 0 16,0 3-1-16,-3 0 1 16,0-3-1-16,-4 0 1 15,-4 0-1-15,1 6 0 0,-1 3 0 16,1 4 0-16,-8 0-1 16,-3 9 1-16,-1 1-1 31,-3-1 1-31,0 4-1 15,0 3 1-15,0 0-1 0,4 3 1 16,3 0 0-16,0-3 0 16,4 0-1-16,0-4 1 15,4 1 0-15,3 0 1 0,-4-4-1 16,1 0 1-16,3 1 0 16,-4-4 0-16,-3-3-2 15,3-3 1-15,1-4-6 16,-1-5 1-16,1-5-6 15,-1 1 1-15</inkml:trace>
          <inkml:trace contextRef="#ctx0" brushRef="#br0" timeOffset="26.5643">-1607 4444 24 0,'-21'-13'12'0,"13"9"-13"15,8 4 17-15,0 0-18 16,0 4 0-16,0-4-11 16,0 0 1-16</inkml:trace>
          <inkml:trace contextRef="#ctx0" brushRef="#br0" timeOffset="27.5643">-1303 4633 23 0,'-7'-3'11'0,"7"0"-9"0,0 3 17 16,0 0-18-16,0 0 0 15,0 0 0-15,0 3 1 16,0 0-2-16,0 7 0 16,0 6 2-16,0 3 1 0,0 1-2 15,-4 2 1-15,4-6-1 16,-3 0 1-16,3 0-2 31,0 4 1-31,0-4-1 16,0 0 1-16,0-3-1 15,0-4 1-15,3 1 0 0,1-4 0 16,-1-2 0-16,5-4 0 16,-1-4 0-16,0-2 0 15,0-1 0-15,1-2 0 0,-1 2-1 16,4 1 1-16,0-4-1 16,-1 4 1-16,-2-4-1 15,3-3 0-15,-1 0 0 16,1 1 0-16,-4-1 0 15,1 3 0-15,-1 0 0 16,0 4 0-16,0 0-1 16,1 6 0-16,-1 0 0 0,-4 9 0 15,1 7 0-15,0-3 1 16,-4-3-1-16,0 3 1 0,3 0 0 16,-3-1 0-16,4 5 0 31,0-5 0-31,-1 1 0 15,1 0 0-15,-1-3 0 16,1-4 1-16,0-3-1 16,3-3 1-16,0-3 0 15,4-6 0-15,0-1-1 16,3-3 1-16,4 0-1 0,0 7 1 16,1-1-1-16,2 4 0 15,-3 3-1-15,-3 0 1 0,-1 0 0 16,1 3 0-16,-4 7-1 15,-4 3 1-15,0 3 0 16,0 0 0-16,-3 0-1 16,0 0 1-16,3-3 0 15,0 0 0-15,0-4 0 16,0-2 0-16,1-1 0 16,-1 1 1-16,0-7 0 15,0-7 0-15,4 1-1 16,0-1 1-16,0-2-2 15,0-4 0-15,3-3-3 16,-3 0 0-16,4 3-7 16,-1-3 0-16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4-08T22:40:49.30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BAB4BC6-F5D6-455E-A066-380C1E255F9B}" emma:medium="tactile" emma:mode="ink">
          <msink:context xmlns:msink="http://schemas.microsoft.com/ink/2010/main" type="writingRegion" rotatedBoundingBox="20671,9006 20686,9006 20686,9021 20671,9021"/>
        </emma:interpretation>
      </emma:emma>
    </inkml:annotationXML>
    <inkml:traceGroup>
      <inkml:annotationXML>
        <emma:emma xmlns:emma="http://www.w3.org/2003/04/emma" version="1.0">
          <emma:interpretation id="{26A7F14C-6465-4272-8355-2400527261FF}" emma:medium="tactile" emma:mode="ink">
            <msink:context xmlns:msink="http://schemas.microsoft.com/ink/2010/main" type="paragraph" rotatedBoundingBox="20671,9006 20686,9006 20686,9021 20671,9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DF1621-BEB1-4020-B14F-BC4F57A3501A}" emma:medium="tactile" emma:mode="ink">
              <msink:context xmlns:msink="http://schemas.microsoft.com/ink/2010/main" type="line" rotatedBoundingBox="20671,9006 20686,9006 20686,9021 20671,9021"/>
            </emma:interpretation>
          </emma:emma>
        </inkml:annotationXML>
        <inkml:traceGroup>
          <inkml:annotationXML>
            <emma:emma xmlns:emma="http://www.w3.org/2003/04/emma" version="1.0">
              <emma:interpretation id="{20EBD6D4-9B42-4FC5-BDF5-79D971A7D5C5}" emma:medium="tactile" emma:mode="ink">
                <msink:context xmlns:msink="http://schemas.microsoft.com/ink/2010/main" type="inkWord" rotatedBoundingBox="20671,9006 20686,9006 20686,9021 20671,9021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0,'0'0'0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1:13.26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67 9 12 0,'-25'-11'6'0,"8"22"2"0,13-11 6 15,-1-4-13-15,1 4 1 0,0 4 1 16,0-4 0-16,0 0-3 16,4 0 0-16,0 0 2 15,0 0 0-15,0 0 0 16,0 0 0-16,8 11 0 0,0-7 0 16,5 0-1-16,4 0 0 15,0-4 0-15,0 3 1 31,4 1-2-31,0-4 1 16,0 0-1-16,0 4 1 0,4-1-1 16,-4-3 1-16,-4 0 0 15,-1 0 0-15,1-3-1 16,0-1 0-16,0 0 0 16,4 4 1-16,-4 0-1 15,4-7 1-15,0 7-1 0,-5-4 1 16,5 4-1-16,-4 4 1 15,0 0-1-15,0-4 1 16,0 3-1-16,0-3 1 16,4 0-1-16,-5 0 1 15,1 0-1-15,0 4 0 0,0-4 1 16,0 4 0-16,4-1-1 16,0 1 0-16,0 0 0 31,-5 0 1-31,5-1-1 15,-4-3 0-15,0 0 0 0,0 0 1 16,0-3-1-16,-5 3 0 16,5 0 0-16,-4-4 0 15,-1 8 0-15,-3-4 1 0,-5 3-4 16,4-3 1-16,-8 0-4 16,5 4 0-16,-10 0-4 15,1 3 0-15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1:14.63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123 6 16 0,'0'8'8'0,"-17"-19"-3"0,17 11 9 0,-4-4-11 15,0 4 0-15,0 0 3 16,4 0 0-16,0 0-7 16,0 0 0-16,0 0 5 15,0 4 0-15,4 3-2 16,0 1 1-16,4-5-2 0,5 5 1 15,0-1-1-15,-1 4 0 16,5 4 0-16,0 0 1 16,0 0-1-16,0 4 0 15,4 3-1-15,0-10 1 0,-5 6-1 16,5-3 1-16,-8 4-1 16,4 3 1-16,-5 1-1 15,-7-1 1-15,3 0-1 31,-4 1 1-31,0-4-1 16,-4-4 1-16,5-1-1 0,-5-2 1 16,4 6 0-16,-4 1 0 15,0 3-1-15,0-3 0 16,0 4 1-16,0-5 0 16,-4 1-1-16,-1 0 1 0,1-1-1 15,-4 1 0-15,-5 0 0 16,1 3 1-16,-1 0-1 15,-4 8 1-15,-4 0-1 16,0 0 0-16,0 4 0 0,-4-8 0 16,0 0 0-16,4 4 0 15,4 0-1-15,0 3 1 16,0-3 0-16,0 4 0 16,5-12-1-16,-1 1 1 15,1 3 0-15,3-4 1 0,1-3-1 16,-1 0 0-16,5-1-1 15,0-3 1-15,0-4 0 16,0 4 1-16,-1 0-1 16,1 0 0-16,4 0 0 31,0-4 0-31,0-3 0 16,0 3 0-16,0-3-1 15,4-5 1-15,1 1 0 0,-1 0 0 16,0-1 0-16,4 1 0 15,1-4-1-15,-1 0 1 0,5 0 0 16,4 0 0-16,4 0-1 16,4 4 1-16,4-8 0 15,1 0 0-15,-1 1 0 16,1-5 0-16,-5 1 0 16,0 3 0-16,-4 0 0 15,0 1 0-15,0 3 0 0,4-8 0 16,0 4 0-16,1 4 1 15,3 0-1-15,-4-3 0 32,5 3 0-32,-1 3 0 15,-4-3 0-15,9 4 1 16,-9 4-1-16,0-1 0 0,5-7 0 16,-5 4 0-16,0 0 0 15,0 3 1-15,1-3-1 16,-1-1 0-16,0-3 1 15,-4 0 0-15,-4-3-1 0,0 3 1 16,0-8-1-16,-1 5 1 16,-3 3 0-16,0-4 0 15,-5-4 0-15,0 5 0 16,-8 3-3-16,9-8 1 16,-9 8-5-16,0 0 0 0,0 4-7 15,0 7 1-15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1:15.4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24 221 30 0,'-21'3'15'0,"16"1"-12"16,5-4 21-16,0 0-22 15,0 0 0-15,0 0 1 16,0 0 0-16,9-4-4 15,-1-3 1 1,5-1 2-16,-1-7 0 0,5-7-1 0,4-4 1 31,4-4-1-31,-4 8 0 16,0-1-1-16,-8 5 0 0,4-1 0 16,-5 4 0-16,1 4 0 15,-5 3 0-15,1 8 0 16,-1 0 0-16,-4 8 0 0,-4 10 1 15,0 5-1-15,0 7 1 16,0 0 0-16,0-1 0 16,0-2 0-16,0-5 1 0,0-3-1 15,0-1 0-15,0-6 0 16,5-1 0-16,-1-4-2 31,-4-7 0-31,4 0-5 0,0-7 1 0,0-8-8 31,5 4 0-31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1:15.63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13 37 33 0,'-9'-15'16'0,"5"4"-18"15,4 7 23-15,0 4-21 16,0-4 0-16,0 1-3 16,0 3 0-16,0 0 2 15,4 0 0-15,-4 0-4 16,5 3 0-16,-1 5-4 16,4 7 1-16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1:16.04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11 14 24 0,'-9'-3'12'0,"5"3"-12"0,4 0 22 15,0 0-20-15,0 0 1 16,4-4 1-16,5 4 0 15,-1 0-5-15,0 0 1 16,5 0 3-16,0 0 0 0,-1 0-1 16,5 0 1-16,0 0-2 15,0-4 0-15,-1 4 0 16,1 0 0-16,0 0-1 16,0 0 1-16,-5-3-4 15,1 3 0-15,-5 0-5 16,-8 0 1-16,5 3-4 0,-5 12 0 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1:16.3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-3 51 30 0,'0'4'15'0,"17"-19"-18"16,-9 15 28-16,1 3-25 16,-1-3 1-16,0 0 1 15,5 0 1-15,0 0-3 16,-1 0 0-16,5-7 2 16,0 3 0-16,4-3-1 15,0 3 1-15,0-4-1 16,4 5 0-16,-4 3-4 15,-4-8 0-15,0 5-7 0,-1 3 0 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1:16.70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-2 13 20 0,'0'-12'10'0,"5"9"-6"16,-5 3 8-16,0 0-9 15,0 0 0-15,0 0 4 16,0 3 1-16,4 5-9 15,-4 3 1-15,0-3 5 16,0 10 1-16,0 1-2 16,0 3 1-16,0 8-2 0,0 0 0 15,4 0-1-15,-4-4 1 16,4 0-2-16,-4-3 1 16,0-1-1-16,0-3 1 15,0-4-1-15,0-4 1 16,4-4-2-16,-4 5 1 15,5-9-2-15,-5 5 0 16,0-8-4-16,0 0 1 0,4-8-10 16,0-3 1-16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1:17.46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55 7 19 0,'-5'-4'9'0,"1"0"0"0,4 4 4 15,0 0-11-15,-4 4 0 16,0 3 2-16,0 5 1 0,-1 6-6 15,1 5 1-15,0-1 3 16,0-3 1-16,4 11-1 16,0 3 0-16,-4 5-1 31,-1-1 1-31,5-3-2 16,0-5 1-16,0 1-1 0,-4-7 1 15,4-5-1-15,-4 1 1 16,4-8-1-16,0-3 0 15,0-5-3-15,0-3 1 16,0 0-5-16,0 0 1 0,4-3-6 16,0-5 0-16,1-7-1 15,-1 0 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06:53.13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17-1 29 0,'-17'-4'14'0,"22"11"-7"15,-5-7 21-15,0 0-26 16,0 0 1-16,0 0 1 16,0 0 0-16,0 0-5 0,0 0 1 15,0 0 2-15,0-7 1 16,0 7-2-16,0 0 0 16,0 4-13-16,8-4 1 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1:17.88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-2 0 19 0,'0'0'9'0,"0"8"-7"15,0-5 17-15,4 8-17 16,1 4 0-16,3 0 2 16,0 0 0-16,5 11-4 0,0 4 0 15,3 0 3-15,5-4 0 16,5-3 0-16,-1 3 0 15,4-4-1-15,-4-7 0 16,1-7 0-16,-5-5 0 16,0-3-1-16,0-7 1 15,-4-4-1-15,-1-4 0 0,-3-4 0 16,0-3 0-16,-5-1 0 16,0 5 0-16,1-1-1 15,-5 0 1-15,0 1-1 16,-4 3 0-16,4 0 0 15,-4 4 1-15,0-1-1 16,0 5 0-16,0-1-2 0,-4 5 1 16,4 3-3-16,0 3 0 31,0 5-7-31,0-1 1 16,4 5-2-16,5 3 1 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5:25.96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D21D21C-7745-41A8-93A0-362779736E0F}" emma:medium="tactile" emma:mode="ink">
          <msink:context xmlns:msink="http://schemas.microsoft.com/ink/2010/main" type="inkDrawing" rotatedBoundingBox="1910,4809 6553,4560 6704,7391 2061,7639" semanticType="callout" shapeName="Other">
            <msink:sourceLink direction="with" ref="{40B4AD6E-2828-4302-A35C-133B08AB4390}"/>
          </msink:context>
        </emma:interpretation>
      </emma:emma>
    </inkml:annotationXML>
    <inkml:trace contextRef="#ctx0" brushRef="#br0">-2985 912 17 0,'-8'-8'8'0,"16"-3"-6"0,-8 11 8 15,0 0-11-15,4 0 1 16,1 0 0-16,-1 0 1 0,0 0 0 16,0 0 0-16,-4 0 1 15,4 4 0-15,-4-4 0 16,0 3 1-16,0 1-1 15,0 4 1-15,0 3-2 32,5 15 1-17,-1 23-2-15,-4 3 1 16,-4-4 0-16,-1 5 0 16,1-9 0-16,0 5 1 15,0 7-1-15,0 0 1 0,4-4-1 16,0 4 1-16,0 8-1 15,4-1 0-15,-4 5-1 16,0-1 1-16,0-7-1 16,0-1 1-16,0 1-1 15,-4 0 0-15,-1 0 0 0,5-15 1 16,0 3-1-16,0 4 0 16,0 1 0-16,0-5 1 15,0 5-1-15,-4 6 0 16,0-6 0-16,4-9 1 15,-4 1-1-15,4 0 0 0,0 4 0 16,-4-1 1-16,4-3-1 31,-5-4 0-31,5-4 0 16,-4-14 1-16,4 7-1 16,0 0 0-16,0 0 0 15,0-1 1-15,0 5-1 16,0-4 0-16,0 0 0 15,0 7 0-15,0-3 0 0,-4-1 0 16,0-3 0-16,4 0 0 0,-4 0 0 16,-1-8 0-16,-3-7 0 15,4 0 1-15,4 0-1 16,-4-4 0-16,4 4 0 16,-5 4 0-16,5 0-1 15,0 3 1-15,0 4 0 0,5 8 1 16,-1-4-1-16,0-8 0 31,4 1 0-31,-8-1 1 16,0-3-1-16,0-19 1 15,0 7-1-15,0-3 1 0,0-4-1 16,0 7 1-16,0-3-1 16,0 0 0-16,5 3 0 15,-1 1 0-15,0-4 0 16,0 3 0-16,-4-3-1 15,4-1 0-15,-4-3-2 16,0 0 0-16,0-7-7 16,0 11 1-16,9-15-1 15,-1-16 0-15</inkml:trace>
    <inkml:trace contextRef="#ctx0" brushRef="#br0" timeOffset="19613.9426">-3082 3605 20 0,'-4'7'10'0,"8"-14"-7"16,-4 7 8-16,5 3-11 16,-1-3 1-16,4 8 1 0,1-8 1 15,-1 4-3-15,5-4 0 16,4 0 2-16,-1-4 0 15,1 0-1-15,4 0 1 0,0 1-1 16,0 3 0-16,0 0-1 16,0 0 0-16,0 0 0 31,0 0 1-31,0 0-1 0,4-4 0 0,1-3 1 31,7 3 0-31,-3 4 0 16,3 0 1-16,-3 0-1 15,-1-8 0-15,-4 5 0 0,1-5 1 16,-5 4-2-16,0 8 0 16,-9 0 0-16,1 0 1 15,-1-4-1-15,1 0 0 0,4 0 0 16,-5 0 0-16,5 3 0 16,-4-3 1-16,-1-3-1 15,5 3 0-15,0-4 0 16,0 4 0-16,-5 4 0 0,5-4 1 15,0 0-1-15,0-4 0 16,4 8 0-16,0-1 1 16,0-3-1-16,0-3 0 15,0 3 0-15,0 0 0 0,-4 0 0 16,4-4 1-16,0 0-1 16,0 4 0-16,4-4 0 15,0 4 1-15,0 0-1 31,-4 0 1-31,5 4-1 16,-5 0 0-16,0-4 0 16,-4 0 0-16,4 0 0 0,-5 0 1 15,-3 0-1-15,4-4 0 16,-5 19 0-16,1-22 0 16,4 3 0-16,0 0 0 0,-1 4 0 15,5 0 0-15,0 0 0 16,5 0 0-16,-1 0 0 15,-4-4 1-15,4 4-1 16,0 0 0-16,-4 4 0 16,4-4 1-16,-3 0-1 0,3-4 0 15,0 4 0-15,4 0 0 32,1 0 0-32,-1 4 0 15,1-4 0-15,3 0 0 16,-3 0 0-16,-1 0 0 0,0 0 0 15,-12 0 1-15,4 0-1 16,0 0 0-16,0 0 0 16,0-4 1-16,0 1-1 15,-4 3 0-15,8 0 0 16,1 0 0-16,3 0 0 16,-4 3 0-16,5-3 0 15,-5 0 1-15,0 0-1 16,0 0 0-16,-4-3 0 15,0 3 0-15,4 0 0 0,-4 3 0 16,5-3 0-16,-5 0 0 16,4-3 0-16,0 6 0 0,-4-6 0 31,0 6 0-31,4-6 0 16,-4-1 0-16,5 4 0 15,-5 0 0-15,-5 0 0 16,-3 0 0-16,-5-4 0 0,1 4 0 15,-1 0 0-15,5 0 0 16,-1 0 0-16,-3 0 1 16,3 0-1-16,1 0 0 15,0 0 0-15,-1 4 0 16,1-4 0-16,4 0 0 0,-5 0 0 16,5 0 0-16,-4 0 0 15,4 4 0-15,-1-4 0 16,-3 0 1-16,4 0-1 15,-5 0 0-15,5 3 0 16,-4 1 0-16,-1 0 0 16,1-4 0-16,0 0 0 15,-1 0 1-15,1 0-1 16,-1-4 0-16,-3 8 0 16,-1-8 1-16,1 8-1 15,-1-4 1-15,-4-4-1 16,0 4 1-16,-4 0-1 15,5-4 0-15,-5 4-3 16,8-3 1-16,0 3-9 0,9-15 0 16</inkml:trace>
    <inkml:trace contextRef="#ctx0" brushRef="#br0" timeOffset="23395.8387">87 3567 17 0,'-8'0'8'0,"8"-7"-7"0,0 7 6 0,0 0-7 31,0 0 1-31,0 0 2 16,0 0 0-16,0 0-3 0,4-8 1 16,-4 1 1-16,8 0 1 15,-4-1-1-15,5 1 1 16,-5-5-2-16,4 1 1 0,1 0-1 15,-1-4 0-15,1-4-1 16,-1 1 1-16,0-5 0 16,1 8 0-16,3-7-1 15,5-1 1-15,0-3 0 16,0 0 0-16,4 0 0 0,0-4 1 16,0 0-1-16,0-3 1 15,0-1-1-15,0-3 1 16,0-1-1-16,4 1 0 15,-4 7-1-15,4 0 1 16,1-3-1-16,3-5 0 0,0 1 0 31,5 0 0-31,0 3 0 16,-5 8 0-16,0 0 0 16,1-4 1-16,-1-8-1 15,-8 5 0-15,0-1 0 16,-4 1 1-16,0 3-1 0,0 0 1 15,0-4-1-15,-1 1 0 16,1 3 0-16,-4-4 1 16,4 0-1-16,-1 12 0 15,1 0 0-15,0-1 0 0,4 1 0 16,-4-4 1-16,4-4-1 16,0 0 0-16,0 4 0 15,0 0 0-15,0-1 0 16,0 9 0-16,-4 3 0 15,4 4 0-15,4-16 0 16,0 5 1 0,0-12-1-16,1 8 1 15,-1 4-1-15,-4 3 1 16,-4 1-1-16,-1 3 1 16,-3 0-1-16,0 0 0 0,-1 0 0 15,1 4 0-15,-5-1 0 16,1 5 1-16,-1-4-1 15,0 3 0-15,1 1 0 16,3-4 0-16,-3 3 0 0,-1 1 0 16,-8 7-3-16,9-8 0 15,-5 4-8-15,8-7 1 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5:46.76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00793AD-88A0-4171-90D3-9F4EC5440E64}" emma:medium="tactile" emma:mode="ink">
          <msink:context xmlns:msink="http://schemas.microsoft.com/ink/2010/main" type="inkDrawing" rotatedBoundingBox="2107,4199 6353,3533 6921,7156 2675,7821" hotPoints="-11955,4630 5134,3844 5028,7445 2216,4906" semanticType="enclosure" shapeName="Quadrilateral"/>
        </emma:interpretation>
      </emma:emma>
    </inkml:annotationXML>
    <inkml:trace contextRef="#ctx0" brushRef="#br0">7 1035 22 0,'-8'4'11'0,"8"-1"-7"0,0-3 9 16,0 0-12-16,0 0 0 15,0 0 1-15,0 0 0 16,8 0-2-16,1-7 0 16,3-1 1-1,5-7 0-15,-4 1 0 16,3-5 0-16,5 0-1 15,-4 4 1-15,0 0-1 16,0-7 0-16,4-1 0 0,4-3 1 16,4 0 0-16,1-4 0 15,-1 8-1-15,1 7 1 16,3-7 0-16,-3-5 0 16,-1-3-1-16,1 4 0 15,7-4 0-15,-3 4 1 16,0 4-1-16,3-4 1 15,-7 3-1-15,-1 5 1 16,1-1-1-16,-5 0 1 0,-4 1-1 16,0-1 1-16,-4 0-1 0,0 1 1 15,-5-1-1-15,1-7 1 16,-1 3-1-16,1 1 1 16,4 0-1-16,0-1 0 31,4 1 0-31,0-1 0 15,0-3 0-15,0 4 0 0,4 3 0 16,-4 0 0-16,4 1 0 16,-4-1 0-16,0 4 0 15,0 0 0-15,-4 8 0 16,0-1 0-16,-1 4 0 16,1-3 0-16,4 0 0 15,-8 3 0-15,4-4 0 16,-5 8 1-16,1-3-1 0,-5-1 1 15,5-4-1-15,-5 5 0 0,1-1 0 16,-1 4 0-16,-8 0 0 16,9-4 1-16,-9 4-1 15,4 4 1-15,-4-4-3 32,4 4 0-32,-4-1-8 15,0-3 1-15</inkml:trace>
    <inkml:trace contextRef="#ctx0" brushRef="#br0" timeOffset="-3890.1491">-2918 986 13 0,'-4'12'6'0,"4"-5"4"15,0-7 7-15,0 0-16 16,0 0 0-16,0-7-1 16,0 10 1-16,0-10-1 0,0 7 0 15,4 4 0 1,5-1 1-16,-1 1-1 15,1-4 1-15,3 0-1 16,1-4 1-16,-1 8-1 16,1-4 0-16,0 0 0 15,3-4 0-15,1 4 0 16,0-3 0-16,0-1 0 0,4 0 1 16,0 4 0-16,4 0 0 15,-4-4-1-15,0 1 1 16,0 3-1-16,0-4 0 0,0-4 0 15,0 12 1-15,0-4-1 16,0 4 0-16,-8-4 0 16,-1 7 0-16,1-7 0 15,0-3 1-15,3 3-1 16,-3 0 0-16,8 3 0 16,-4-3 0-16,0 4 0 15,-1 0 0-15,1 0 0 0,0-4 0 16,0 3 0-16,4 1 0 15,0 0 0-15,0-1 0 16,0 1 0-16,0-4 1 16,0 0-1-16,0 0 0 15,0 0 0-15,0 0 0 16,4 0 0-16,0 0 0 31,-4-4 0-31,0 4 1 0,5 0-1 16,-1 0 0-16,-4 0 0 15,0 4 1-15,0-4-1 16,0 4 0-16,-4 3 0 16,0-7 1-16,-1 0-1 0,-7 0 0 0,3 4 0 15,1-4 1-15,0 0 0 16,-1-4 0-16,1 8-1 31,-1-4 1-31,1 4 0 16,0-4 0-16,-1 0-1 15,1 4 0-15,-1-4 0 16,5 0 0-16,0 3 0 16,-4 1 0-16,3-4 0 0,-3 0 0 15,0 0 0-15,-1 4 1 16,1-8-1-16,-1 4 1 16,5 4-1-16,-4-8 1 0,4 0-1 15,-5 1 0-15,1-1 0 16,0 4 1-16,-1-4-2 15,1 0 1-15,4 4 0 16,-1 4 0-16,1-4 0 16,0 0 0-16,4 0 0 15,-4 0 0-15,4 4 0 0,0-4 1 16,0 0-1-16,0-4 0 16,-4 4 0-16,4-4 0 15,0 4 0-15,-5-3 1 0,1 6-1 16,-4-6 0-16,-5 3 0 15,1 0 0-15,3 0 0 32,-3 0 0-32,3 3 0 15,1 1 0-15,0-4 0 16,-1 4 0-16,1 0 0 16,-1-1 1-16,1-6-1 0,4 3 0 15,0 3 0-15,-1-3 1 16,1 0-1-16,0 0 0 15,0 0 0-15,0 0 0 0,-1 0 0 16,1 4 0-16,0 0 0 16,0-4 0-16,-5 0 0 15,5 0 0-15,0 0 0 16,0 4 0-16,4-4 0 16,-4 0 0-1,4 3 0-15,0 1 0 16,0-4 0-16,-4 4 0 15,-1-12 0-15,1 12 1 16,4 0-1-16,-4-4 0 0,0 3 0 16,0 1 0-16,-1-4 0 15,1-4 0-15,-4 4 0 16,-1-3 0-16,1 3 0 16,-9 0 1-16,5 0-1 15,-1 0 0-15,0 0 0 16,1 0 0-16,-1 0 0 0,1 0 1 15,-1 0-1-15,0 0 0 16,1 3 0-16,3-3 0 16,-3 0 0-16,3-3 1 15,-3 3-1-15,-1 0 0 16,1 0 0-16,3-4 0 0,-3 4 0 16,-1 0 1-16,1 0-1 31,-1 0 0-31,0-4 0 15,1 4 0-15,-1 0 0 16,1 0 1-16,-1-3-1 0,0-1 0 16,1 0 0-16,-1-3 1 15,1 3-1-15,-1 4 0 16,0-4 0-16,1 4 1 16,-1 0-1-16,1 0 0 0,-1 0 0 15,-4 4 0-15,5-4-1 16,-5 0 1-16,0 0 0 15,0-4 0-15,-4 4 0 16,4-4 0-16,1 4 0 16,-5 0 0-16,0 0 0 0,4-3 1 15,-4 3-1-15,8 3 0 16,-4-3 0-16,-4 0 0 31,0 0 0-31,0 0 1 16,0 0-1-16,0 0 1 0,5 0-1 15,-5 0 1-15,4 0-1 16,-4 0 1-16,0 0 0 16,0 0 0-16,0 0-3 15,0 0 0-15,0 0-5 16,0 0 1-16,0 4-5 16,-4-8 0-16</inkml:trace>
    <inkml:trace contextRef="#ctx0" brushRef="#br0" timeOffset="1199.9216">-728-56 19 0,'-34'-4'9'0,"34"4"-4"0,0 0 5 15,9 0-9 1,-1 0 1-16,5 4 0 16,3 4 0-16,1-8-3 15,4 3 1-15,4-6 1 16,9 10 0-16,-9-11-1 16,-4 12 1-16,4-8-1 15,5 0 1-15,3 0-1 0,5-4 1 16,0-3-1-16,4 3 1 0,-4-4-1 15,0 8 1-15,0-3-1 16,4 3 1-16,0-4-1 16,4 4 1-16,-4 0-1 31,4 0 0-31,-8 0 1 16,-4 0 1-16,-5-4-1 15,0 0 0-15,-3 4 0 16,-1 4 1-16,0-11-1 0,0 7 0 15,0-4-1-15,1 4 1 16,-1-4-1-16,4 4 1 16,1 0-1-16,-5 0 1 15,0-3-1-15,0 3 0 0,1-4 0 16,3 4 1-16,5-4-1 16,-1 4 0-16,5-4 0 15,-4 4 0-15,-5 0 0 16,5 0 0-16,-5 0 0 15,-4 0 0-15,-4-3 0 0,-4 3 0 16,0-4 0-16,4 4 1 16,0-4-1-16,0 4 1 31,0 0-1-31,0-4 1 16,-4 4-1-16,4 0 0 15,0 0 0-15,0 0 1 0,0 0-1 16,-4 0 1-16,-1 0-1 15,1 0 0-15,-4-3 0 16,-1 3 1-16,1-4-1 16,-5 8 1-16,1-4-1 0,-1 0 1 15,1 0-1-15,-1 0 1 16,-4 0-1-16,-4 0 0 16,9 0 0-16,-5 0 1 15,-4 0-1-15,0 0 0 16,4 0 0-16,0-4 1 15,1 8-2-15,-1-4 1 0,-4 0-4 16,4 3 0-16,4 1-6 31,-16 0 0-31</inkml:trace>
    <inkml:trace contextRef="#ctx0" brushRef="#br0" timeOffset="-3039.1495">-56 1136 17 0,'-8'0'8'0,"3"3"-5"15,1 1 9-15,4 4-10 16,-4 3 1-16,0 4 1 0,0 0 0 15,-1 11-5-15,1 4 0 16,0-8 3-16,4 12 1 16,0 3-2-16,0 8 0 15,4 0 0-15,0 0 0 16,1 3 0 0,-5 4 0-16,4 1 0 15,0-1 0-15,-4 4 0 16,-4 0 1-16,0-11-1 15,-1 4 0-15,1 3-1 16,4 4 1-16,-4 0-1 0,4-15 1 16,0 4-1-16,0 3 0 15,4 1 0-15,0-1 0 16,1 1 0-16,-10 3 0 16,1-3 0-16,0-1 1 0,0-10-1 15,4-1 1-15,0 4-1 16,0 0 0-16,0 4 0 15,0 4 1-15,0-12-1 16,4-3 0-16,4 3 0 16,-3 4 1-16,-1 0-1 15,0 0 1-15,-4-7-1 16,0 3 1-16,0 1-1 0,-4-5 1 31,4 1-2-31,-4-1 1 16,4-3 0-16,-5-7 0 15,1-1 0-15,4 1 0 0,-4-1 0 16,4 0 1-16,-4-3-1 16,4 0 0-16,0-1 0 15,0-3 0-15,0 0 0 16,0 8 0-16,0-8 0 16,0 0 0-16,0 0 0 15,0-1 0-15,0-2 0 0,0-1 0 16,-4-4 0-16,4 1 1 15,0-4-1-15,0 3 0 16,0 1 0-16,0-5 1 16,0 1-4-16,0 0 1 0,0-4-8 15,4-11 0-15</inkml:trace>
    <inkml:trace contextRef="#ctx0" brushRef="#br0" timeOffset="-19136.5304">-2880 915 9 0,'-8'-3'4'0,"4"6"-2"0,4-3 4 0,0 8-6 16,-5 3 0-16,1-11 4 15,0 4 0-15,0-1-4 32,0 1 1-32,4 0 2 15,0 0 1-15,0-1 0 16,0 1 0-16,0-4-2 0,0 4 1 16,0-4-2-16,0 0 1 15,8-4-1-15,0 0 1 0,1-3-2 16,-1-1 1-16,5 1-1 15,-1-4 1-15,5 3-1 16,0 5 1-16,0-1-1 16,0 0 0-16,8 4 0 15,0 0 0-15,4-4 0 16,1-3 0-16,-1-4 0 16,5 0 0-16,0-1 0 15,-9 1 1 1,-4 0-1-16,0-4 0 15,4 0 0-15,-4 0 1 0,4 0-1 16,5 0 0-16,-5 4 0 16,4 0 0-16,1-4 0 15,-1 11 1-15,5-3-1 16,-5-5 1-16,1-3-1 16,3 1 1-16,5-5-1 15,0 4 1-15,-5 0-1 16,5 0 0-16,-4-4 0 0,-1 4 1 15,1 0-1-15,-9 1 0 16,1-1 0-16,-5 3 0 0,4 1 0 16,-4-4 0-16,0 4 0 15,0-4 0-15,4 4 0 16,0-4 0-16,0 4 0 16,1 0 0-16,3-1 0 15,0-3 1-15,1 4-1 31,-5 0 0-31,5-4 0 0,-1 0 1 16,0 4-1-16,5-4 0 16,-5 0 0-16,5 0 0 15,0 8 0-15,-5-1 1 16,0-3-1-16,-3 7 0 0,-1-3 1 16,-8-1 0-16,-1 1-1 15,1-1 1-15,0-7-1 16,0 4 0-16,0 0 0 15,4-4 0-15,0 0 0 16,0 0 1-16,0 4-1 0,0-4 0 16,0 4 0-16,0 0 0 15,0-1 0-15,0 1 0 16,0 0 0-16,-4 0 0 16,-1 3 0-16,1 8 0 0,0-3 0 15,-4 3 0-15,-1 0 0 16,1 0 1-16,-1-4-1 15,-3 4 0-15,-1 0 0 32,1 0 1-32,-1 0-1 15,-4 0 1-15,1 0 0 16,3-4 0-16,-8 4-2 0,0 0 0 16,0 0-9-16,13 0 1 15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6:10.2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47A6DD3-7ADB-4911-BBE6-CFAA911F1336}" emma:medium="tactile" emma:mode="ink">
          <msink:context xmlns:msink="http://schemas.microsoft.com/ink/2010/main" type="writingRegion" rotatedBoundingBox="2183,7366 2145,7705 1979,7687 2017,7348"/>
        </emma:interpretation>
      </emma:emma>
    </inkml:annotationXML>
    <inkml:traceGroup>
      <inkml:annotationXML>
        <emma:emma xmlns:emma="http://www.w3.org/2003/04/emma" version="1.0">
          <emma:interpretation id="{128504B8-FB35-4F65-A644-168AE1C9660E}" emma:medium="tactile" emma:mode="ink">
            <msink:context xmlns:msink="http://schemas.microsoft.com/ink/2010/main" type="paragraph" rotatedBoundingBox="2005,7358 2169,7358 2169,7695 2005,7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9356BB-CFEB-4673-84AF-505EFAD747CE}" emma:medium="tactile" emma:mode="ink">
              <msink:context xmlns:msink="http://schemas.microsoft.com/ink/2010/main" type="inkBullet" rotatedBoundingBox="2183,7366 2145,7705 1979,7687 2017,7348"/>
            </emma:interpretation>
            <emma:one-of disjunction-type="recognition" id="oneOf0">
              <emma:interpretation id="interp0" emma:lang="en-US" emma:confidence="0">
                <emma:literal>god</emma:literal>
              </emma:interpretation>
              <emma:interpretation id="interp1" emma:lang="en-US" emma:confidence="0">
                <emma:literal>Hodo</emma:literal>
              </emma:interpretation>
              <emma:interpretation id="interp2" emma:lang="en-US" emma:confidence="0">
                <emma:literal>Dodo</emma:literal>
              </emma:interpretation>
              <emma:interpretation id="interp3" emma:lang="en-US" emma:confidence="0">
                <emma:literal>dodo</emma:literal>
              </emma:interpretation>
              <emma:interpretation id="interp4" emma:lang="en-US" emma:confidence="0">
                <emma:literal>god*</emma:literal>
              </emma:interpretation>
            </emma:one-of>
          </emma:emma>
        </inkml:annotationXML>
        <inkml:trace contextRef="#ctx0" brushRef="#br0">147 101 20 0,'-8'4'10'0,"-1"-4"-4"0,9 0 7 16,-4 0-12-16,0-4 0 15,0 4 2-15,-9 4 0 0,5-4-3 16,-1 0 0-16,5 0 2 16,0 0 1-16,0 4-1 15,-5-1 0-15,5 5-1 16,0 3 1-16,-1 4-1 31,1-4 0-31,0 0 0 16,0 4 0-16,4 0-1 15,0 0 0-15,0 0 0 0,0-4 1 16,4-3-1-16,0-1 0 16,5 1 0-16,-1-8 0 0,1 0 0 15,-1-4 1-15,0-3 0 16,1-5 0-16,3 1-1 16,-3 0 1-16,-1 0-1 15,1-4 1-15,-1-4-1 16,0 4 1-16,-3 8-1 15,-1-4 1-15,-4-1 0 0,0-3 0 16,0 0-1-16,-4 1 1 16,-1-1-1-16,-3-4 1 15,0 4-1-15,-1 4 0 16,1 0 0-16,-1 3 0 31,-3 4 0-15,-1 8 0-16,1 4-1 15,3-1 1-15,1 4 0 16,-1 4 0-16,5 0-1 0,0 4 1 16,0-4-1-16,4-4 1 15,-5 15-1-15,5-4 1 16,0 8 0-16,0-7 0 16,0-1 0-16,0-3 0 0,0-4 0 15,0 0 1-15,5-8-1 16,-1-3 0-16,0 0 0 15,0-4 0-15,-4 0 0 16,9-8 1-16,-1 1-1 16,1-4 0-16,-1-4 0 15,0-4 0-15,1 0 0 0,3-3 0 16,-3 3 0-16,-1 8 1 16,-4-4-1-16,1 4 1 15,-5-4-1-15,-5 4 1 16,1-1-1-16,0 1 1 31,-4 0-1-31,-5 4 1 16,5-1-1-16,-1 4 0 0,1 4 0 15,-1 4 0-15,1 0-1 16,-1 3 1-16,9 1-1 16,-8 3 1-16,4 0-1 0,0 0 1 15,4 12-1-15,-5-8 1 16,5 0-1-16,0 0 1 15,0 3 0-15,0-6 0 16,0-5 0-16,-4 0 0 16,4 1 0-16,0-8 1 0,4-4-1 31,1 0 0-31,3-3 0 0,0-8 0 0,1 4 0 16,-5 0 1-16,5-4-1 31,-5 3 0-31,0 1 0 15,0 0 1-15,-4 0-1 16,0 0 1-16,0-4-1 0,-4 4 1 16,0-1-1-16,-5 5 0 15,5 3 0-15,-4 4 0 0,3 4 0 16,-3 0 0-16,8 3-1 16,0 4 1-16,0-3 0 15,-4 3 0-15,0 8-1 16,4-1 1-16,0 1 0 15,-5-4 0-15,5 0 0 0,0 0 0 16,0-8 0-16,0-3 0 16,0-4 0-16,0-7 0 15,5-1 0-15,-1-3 0 16,4-4 0-16,-4 4 1 16,5-4-1-1,-5 0 0-15,0-4 0 16,-4 0 1-16,0 1-1 15,-4-1 1-15,0 0-1 16,0 4 0-16,-1 4 0 0,1 0 0 16,0 7 0-16,-4 4 0 15,8 0-1-15,-5 4 1 16,5 7 0-16,-4 0 0 16,4 4-1-16,0-3 1 0,0-5 0 15,0 8 0-15,0 0-1 16,-4 0 1-16,4 0 0 15,0-4 0-15,4 0-1 16,0 0 1-16,5-3 0 16,3-4 0-16,1-1 0 15,-4-10 1-15,3-1-1 16,-3 5 1-16,-1-8-1 0,5 3 0 31,-5 1 0-31,-8 7 1 16,0-12-1-16,-4 1 1 15,0 0-1-15,-9-4 1 16,0 0-1-16,1 4 0 0,-1 0 0 16,5 3 1-16,-1 8-1 15,5 4 0-15,-4 0-1 16,-1 7 1-16,5 0-1 16,-4-3 1-16,-1-1-1 0,5 4 1 15,0 8-1-15,8-4 1 16,0 7 0-16,0-7 0 15,1-4-1-15,-5 4 1 16,4-7 0-16,4-4 0 0,1-8 0 31,3-4 0-31,1-3 0 16,0 0 1-16,-1-4-1 16,-3 8 0-16,-1-5 0 15,0 1 1-15,-8-4 0 16,-8 4 0-16,4 0-1 0,-5 3 0 15,1 5 0-15,0 6 1 16,-1 1-2-16,1 0 1 16,3 0-1-16,-3 7 1 0,4 4-1 15,0-4 1-15,4 4-1 16,4-4 1-16,0 0-1 16,4-7 0-16,5-12-6 15,8-3 0-15,9 0-4 16,-5-8 0-16</inkml:trace>
        <inkml:trace contextRef="#ctx0" brushRef="#br0" timeOffset="1218.782">46 116 23 0,'-4'0'11'0,"4"4"-11"16,0-4 16-16,0-8-15 15,0 8 0-15,0 0 1 0,-4 0 1 16,4 0-3-16,-5 0 0 16,5 0 2-16,0 4 0 0,0 4-1 15,0-1 1-15,0 1-1 16,0 3 0-16,0 7-1 16,0-3 1-16,0 8 0 15,0-5 0-15,0 1-1 16,5 4 1-16,-5-5-1 15,0-3 1-15,0-4-1 16,0 4 0-16,4-7 0 0,0-4 1 16,0-4 0-16,0-4 0 15,1-11-1-15,-1-4 1 16,4 4 0-16,-3-11 1 16,-1-4-2-16,0 4 1 31,0 4 0-31,-4 7 0 0,0 0-1 15,-4 0 1-15,0 0 0 16,0 0 0-16,-1 4-1 16,-3 3 0-16,4 5 0 15,-5 3 1-15,5 3-2 0,0 5 1 16,4-8 0-16,0 3 0 16,-4 9-1-16,4-1 1 15,0 11 0-15,0-3 0 16,-5-4 0-16,5-4 0 0,0 0 0 15,0 1 0-15,5-5 0 16,-1 0 0-16,-4-7 0 16,4-11 0-16,4 0 0 15,-3-4 1-15,3 0-1 16,-4 4 0-16,1 0 0 16,-5-4 1-16,0 0-1 15,-5 4 1-15,1 3-1 16,-4 4 1-16,-1 4-1 15,5 4 0-15,0-4 0 16,4 0 1 0,-4 8-2-16,-1-1 1 15,5-7-1-15,0 11 1 0,0-3-5 16,0-8 1-16,17-4-7 16,4 4 0-16</inkml:trace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5:57.64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4F3D742-48C1-4DEB-B2B4-3C757B71C791}" emma:medium="tactile" emma:mode="ink">
          <msink:context xmlns:msink="http://schemas.microsoft.com/ink/2010/main" type="writingRegion" rotatedBoundingBox="7704,4024 7344,7648 6044,7519 6404,3895"/>
        </emma:interpretation>
      </emma:emma>
    </inkml:annotationXML>
    <inkml:traceGroup>
      <inkml:annotationXML>
        <emma:emma xmlns:emma="http://www.w3.org/2003/04/emma" version="1.0">
          <emma:interpretation id="{173C470B-549C-45D2-B94E-9C90B4AC3D81}" emma:medium="tactile" emma:mode="ink">
            <msink:context xmlns:msink="http://schemas.microsoft.com/ink/2010/main" type="paragraph" rotatedBoundingBox="7704,4024 7344,7648 6044,7519 6404,3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2C35C8-9BFE-441D-A7B9-2149D48D4EFF}" emma:medium="tactile" emma:mode="ink">
              <msink:context xmlns:msink="http://schemas.microsoft.com/ink/2010/main" type="line" rotatedBoundingBox="7704,4024 7344,7648 6044,7519 6404,3895"/>
            </emma:interpretation>
          </emma:emma>
        </inkml:annotationXML>
        <inkml:traceGroup>
          <inkml:annotationXML>
            <emma:emma xmlns:emma="http://www.w3.org/2003/04/emma" version="1.0">
              <emma:interpretation id="{40B4AD6E-2828-4302-A35C-133B08AB4390}" emma:medium="tactile" emma:mode="ink">
                <msink:context xmlns:msink="http://schemas.microsoft.com/ink/2010/main" type="inkWord" rotatedBoundingBox="6044,7519 6404,3895 7704,4024 7344,7648">
                  <msink:destinationLink direction="with" ref="{DD21D21C-7745-41A8-93A0-362779736E0F}"/>
                </msink:context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it.</emma:literal>
                </emma:interpretation>
                <emma:interpretation id="interp3" emma:lang="en-US" emma:confidence="0">
                  <emma:literal>it,</emma:literal>
                </emma:interpretation>
                <emma:interpretation id="interp4" emma:lang="en-US" emma:confidence="0">
                  <emma:literal>fit</emma:literal>
                </emma:interpretation>
              </emma:one-of>
            </emma:emma>
          </inkml:annotationXML>
          <inkml:trace contextRef="#ctx0" brushRef="#br0">3194-3826 19 0,'0'-3'9'0,"0"-12"-4"0,0 7 10 16,0 8-15-16,0 0 1 16,4 4 0-16,0-12 1 15,-4 1-2-15,0 7 0 16,0 0 2 0,4 4 0-16,-4-1 0 15,0 1 0-15,0 0-1 16,0-4 1-16,0 4 0 15,-4-1 0-15,4 1-1 16,-4 0 1-16,0-4-1 0,4 4 0 16,0-1-1-16,-4 5 1 15,-1-1-1-15,5 1 1 16,-4 3 0-16,0 0 0 16,4 4-1-16,-4 0 1 15,0 0-1-15,4 0 1 0,-5 0 0 16,1 0 0-16,4 0-1 15,-4 3 1-15,4 1-1 16,-4-4 1-16,4-11-1 16,0-1 1-16,0 5-1 15,0 3 0 1,0 4 0-16,0 4 0 16,4 7 0-1,-4-4 0-15,4 4 0 16,-4-3 1-16,0-1-1 15,0-7 0-15,0 8 0 16,0-1 1-16,0-3-1 16,0 7 0-16,-4 0 0 15,0 0 0-15,0 0 0 16,-1-7 1-16,1-8-1 16,0 0 0-16,4 4 0 15,-4 0 1-15,4 0-1 16,0 0 0-16,0 0 0 0,-4 0 0 15,4 4 0-15,0-1 0 16,0 1 0-16,0-4 1 0,-5 4-1 16,5-1 0-16,0-3 0 15,0 0 0-15,0-7 0 16,-4-1 0-16,8-3 0 31,-4 3 0-31,0 1 0 16,0 3 1-16,5 8-1 0,-5-8 0 15,4 4 0-15,-4 4 0 16,0-4 0-16,4-1 0 16,-4 5 0-16,0-4 0 15,0 0 0-15,4 0 0 0,0-4 0 16,-4 0 0-16,0 4 0 16,0 0 0-16,0 0 0 15,0 0 0-15,0 0 0 16,0 4 1-16,0-4-1 15,0 0 0-15,0 0 0 16,0 3 0-16,0-3 0 0,0 8 0 16,0-12 0-16,0 0 0 15,0-7 0-15,0-1 0 16,0 5 0 0,0-1 0-16,0 1 0 15,0-1 0-15,0 5 0 16,0-1 0-16,0-4 0 15,0 4 0-15,0 1 0 16,0-1 1-16,5 0-1 16,-5 0 0-16,4 0 0 0,-4 1 0 15,0-1 0-15,0 0 0 16,0 0 0-16,0 1 0 16,4-1 0-16,-4 0 0 0,0 0 0 15,0 0 0-15,4 1 0 16,0-5 0-16,-4 0 0 15,5 1 0-15,-5-8 0 16,0 0 0-16,0 0 0 16,4 0 0-16,-4 0 0 15,0 4 0 1,4-1 0-16,0 1 0 16,0 4 0-16,-4-8 0 15,5 3 0-15,-5 5 0 16,4 3 0-16,-4-3 0 15,4 6 0-15,0-2 0 16,-4-5 0-16,0 4 0 0,0-3 0 16,4 3 1-16,-4-4-1 15,0 1 0-15,0-1 0 16,5 1 0-16,-5-4 0 16,0-1 0-16,0 5 0 15,4-1 0-15,-4-3 0 16,0 0 0-16,4 3 0 15,-4-3 1-15,4 3-1 16,-4 1 0-16,0 3 0 0,0-3 0 0,0-5 0 31,0 5 0-31,4-4 0 16,-4-1 0-16,0 5 0 16,0-5 0-16,0 1 0 15,0 0 0-15,0-4 0 0,0 4 0 16,0-4 0-16,0 3 0 15,0 1 0-15,0 0 1 16,0 0-1-16,0-1 0 16,0-3 0-16,-4 4 0 15,0-4 0-15,4 4 1 0,0-4-1 16,0 0 0-16,0 0-3 16,0-8 1-16,0-3-10 15,13-8 1-15</inkml:trace>
          <inkml:trace contextRef="#ctx0" brushRef="#br0" timeOffset="9088.3689">3593-3415 25 0,'0'-11'12'0,"13"3"-10"16,-13 8 14-16,0 0-15 15,0 0 0 1,0 0 3-16,4 8 0 15,-4 3-4-15,4 4 0 16,-4 4 2-16,0 14 1 16,0 5-1-16,-4-1 0 0,-5 4-1 15,1 4 0-15,0 0 0 16,-1-4 0-16,-3-7-1 16,3 3 1-16,1 0-1 15,-1-7 1-15,5 7-1 16,0-7 1-16,4-7-1 15,0-5 1-15,0-3-1 0,4 0 0 16,0-3 0-16,5-5 0 16,-1-3 0-16,5-1 0 15,4 1 0-15,-5-4 1 0,5 0-1 16,4 0 0-16,0 0 0 16,-4 0 0-16,4 0 0 15,-4 4 0-15,4-4 0 31,0 4 0-31,-4-4 0 16,-1-4 1-16,1 4-1 16,-4 0 0-16,-5 4-3 0,5-8 0 15,-1 4-8-15,5-8 1 16</inkml:trace>
          <inkml:trace contextRef="#ctx0" brushRef="#br0" timeOffset="9538.8327">4001-3019 28 0,'-5'-7'14'0,"10"3"-10"16,-5 4 17-1,0 0-20-15,8 0 0 16,0 0 0-16,1 0 0 0,-1 4-2 15,1 3 1-15,-1 4 1 16,-4-3 0-16,-4 10-1 16,0 5 1-16,0 10 0 15,-4 1 0-15,0 0-1 16,0-4 1-16,-1-1 0 16,1 1 0-16,-4 0-1 15,-1 4 1-15,5-1-1 0,0-6 1 16,0-5-1-16,0 0 1 15,4-3-1-15,4-8 0 0,0 1 0 16,4-5 1-16,1 0-1 16,3 1 0-16,1-1 0 15,4-3 1-15,0 0-1 16,0-4 0-16,-1 0 1 16,-3 0 0-16,0 0-3 31,-1 0 1-31,-3 0-6 0,3 4 1 15,-3-4-5-15,-9 0 1 16</inkml:trace>
          <inkml:trace contextRef="#ctx0" brushRef="#br0" timeOffset="9857.9046">3996-2683 28 0,'-8'-11'14'0,"8"15"-12"15,0-4 22-15,0 0-23 16,0 0 1-16,4-8 0 16,0 5 1-16,5-5-4 0,-1 1 0 15,5 7 2-15,-1-4 0 16,5 0-1-16,0 0 1 0,4 1-1 15,0 3 1-15,4-8-1 16,1 5 0-16,-1-1 0 31,-4 4 1-31,0-8 0 16,-4 8 0-16,-1 0-2 16,-3 0 0-16,-5 0-9 0,-8 0 0 15</inkml:trace>
          <inkml:trace contextRef="#ctx0" brushRef="#br0" timeOffset="7433.72">2816-1110 25 0,'-5'-8'12'0,"10"-7"-9"0,-5 8 14 0,4-1-17 16,0 1 1-16,-4 0 2 31,0 7 0-31,0 0-3 16,0 0 1-16,0 0 2 0,0 0 0 16,0 3-1-16,0 8 0 15,0 8-1-15,0 4 1 16,0 3-2-16,-4-4 1 15,0 12-1-15,-1 7 0 0,1 0 0 16,4 0 0-16,-4 0 0 16,0-4 1-16,0 1-1 15,-1-8 0-15,1 0 0 16,4-4 1-16,0-8-1 16,0-3 1-16,0-3-1 15,0-1 0-15,4-4 0 0,5 1 0 31,-1-5 0-31,5 1 1 16,-1-4-1-16,1 0 0 16,0-4 0-16,3 1 0 15,1-1 0-15,0 4 0 0,0 0 0 16,0 0 0-16,-5-4 0 16,1 4 0-16,4 0 0 15,-9-4 1-15,1 1 0 16,-1-1 0-16,0 0-2 15,1-3 0-15,3-1-6 0,1 1 1 16,4-8-5-16,0 4 1 16</inkml:trace>
          <inkml:trace contextRef="#ctx0" brushRef="#br0" timeOffset="8184.5502">3257-819 24 0,'-4'0'12'0,"4"0"-11"0,0 0 16 15,0 0-16-15,0 0 1 0,4 4 1 16,-4 7 0-16,-4 0-3 16,8 4 0-16,0-4 2 15,-4 4 1-15,4 0-1 0,0 0 0 16,1-3-1-16,-1-9 0 16,4 1-1-16,1-8 1 15,3-3 0-15,-3-4 0 16,3 3-1-1,1 1 1-15,0 3-1 16,-1 4 0-16,1 0 0 16,-1 7 0-16,1 8 0 15,0 11 0-15,-5 4 0 16,0-4 0-16,-3 8 1 0,-5 7 0 16,0 4-1-16,0 0 1 15,-5 0-1-15,1-1 1 16,0 1 0-16,0-7 1 15,-5-5-1-15,1-7 0 16,0-7 0-16,-1-4 1 0,1-4-1 16,-1-3 0-16,1-5-1 15,0-3 1-15,3-7-1 16,1-4 0-16,0 3-1 16,0-14 1-16,4 7-1 15,0 0 1-15,4-4-1 16,0 1 1-16,5-5-1 15,-1 1 1-15,5 3-1 16,-1 0 1 0,1 1-1-16,4-1 0 0,-1 4 0 15,1 0 1-15,0-3 0 16,0 6 0-16,0 1-1 16,-1 4 1-16,1 3-4 15,-4 0 1-15,4-3-7 16,-1-4 0-16</inkml:trace>
        </inkml:traceGroup>
      </inkml:traceGroup>
    </inkml:traceGroup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6:32.38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0FB2CCC-9C63-4D4A-8D6D-499815AE33CE}" emma:medium="tactile" emma:mode="ink">
          <msink:context xmlns:msink="http://schemas.microsoft.com/ink/2010/main" type="writingRegion" rotatedBoundingBox="9054,3139 24968,3634 24842,7671 8928,7175"/>
        </emma:interpretation>
      </emma:emma>
    </inkml:annotationXML>
    <inkml:traceGroup>
      <inkml:annotationXML>
        <emma:emma xmlns:emma="http://www.w3.org/2003/04/emma" version="1.0">
          <emma:interpretation id="{07A6332D-BC42-4E66-8155-3EF73EB898D6}" emma:medium="tactile" emma:mode="ink">
            <msink:context xmlns:msink="http://schemas.microsoft.com/ink/2010/main" type="paragraph" rotatedBoundingBox="9054,3139 24968,3634 24906,5621 8992,5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C15B75-EC96-4AE8-A10C-BAA22BDEE898}" emma:medium="tactile" emma:mode="ink">
              <msink:context xmlns:msink="http://schemas.microsoft.com/ink/2010/main" type="line" rotatedBoundingBox="9054,3139 24968,3634 24906,5621 8992,5125"/>
            </emma:interpretation>
          </emma:emma>
        </inkml:annotationXML>
        <inkml:traceGroup>
          <inkml:annotationXML>
            <emma:emma xmlns:emma="http://www.w3.org/2003/04/emma" version="1.0">
              <emma:interpretation id="{60F7D173-89D0-4535-A681-8CAFDB1C473D}" emma:medium="tactile" emma:mode="ink">
                <msink:context xmlns:msink="http://schemas.microsoft.com/ink/2010/main" type="inkWord" rotatedBoundingBox="9046,3398 12550,3507 12497,5234 8992,5125"/>
              </emma:interpretation>
              <emma:one-of disjunction-type="recognition" id="oneOf0">
                <emma:interpretation id="interp0" emma:lang="en-US" emma:confidence="0">
                  <emma:literal>(went)</emma:literal>
                </emma:interpretation>
                <emma:interpretation id="interp1" emma:lang="en-US" emma:confidence="0">
                  <emma:literal>went)</emma:literal>
                </emma:interpretation>
                <emma:interpretation id="interp2" emma:lang="en-US" emma:confidence="0">
                  <emma:literal>wet)</emma:literal>
                </emma:interpretation>
                <emma:interpretation id="interp3" emma:lang="en-US" emma:confidence="0">
                  <emma:literal>(wet)</emma:literal>
                </emma:interpretation>
                <emma:interpretation id="interp4" emma:lang="en-US" emma:confidence="0">
                  <emma:literal>went;</emma:literal>
                </emma:interpretation>
              </emma:one-of>
            </emma:emma>
          </inkml:annotationXML>
          <inkml:trace contextRef="#ctx0" brushRef="#br0">6114-4188 22 0,'-4'4'11'0,"13"-42"-9"0,-5 31 14 16,0-4-14-16,0-1 0 16,0 5 2-16,-4 7 1 15,5-7-6-15,-5 7 1 16,0-8 3-16,0 8 0 15,0 0-1-15,0 0 0 0,-5 11-1 16,1 0 0-16,-4 12-1 16,-1 3 0-16,1 4 0 15,-5 7 1-15,-3 8-1 16,-5 4 1-16,0-5-1 16,-5 5 1-16,5 7-1 31,4 0 1-31,-8 4-1 15,4 3 1-15,-4 5-1 0,0-12 1 16,0 0-1-16,4-8 0 16,0 1 0-16,0-4 1 15,0-4-1-15,4-4 0 0,0-11 0 16,4-7 1-16,1 0-1 16,3-1 1-16,5 1-1 15,0-4 0-15,4 0 0 16,0 0 0-16,4 3 0 15,5 1 0-15,-1 0 0 0,0 3 0 16,5-3 0-16,4 3 0 16,0-7 0-16,4 0 1 15,4 4-1-15,-8-1 0 16,4 1 0 0,0 0 1-16,0 3-1 15,0-7 1-15,0 0-1 16,8 0 0-16,-8-4 0 15,-4 0 1-15,0-3-1 16,-5-1 1-16,1-3-1 0,0 0 1 16,-5-4-1-16,5-8 1 15,-1-3-5-15,1 0 0 16,8-11-7-16,-4-1 0 16</inkml:trace>
          <inkml:trace contextRef="#ctx0" brushRef="#br0" timeOffset="-4500.2792">6182-3691 19 0,'0'-11'9'0,"0"-8"-3"0,0 11 9 16,4 1-14-16,-4-1 1 15,0 1 1-15,0 0 0 16,0-1-3-16,0 1 0 16,0-1 2-16,0 1 1 0,0 7-1 15,0-8 1-15,0 8-1 16,0 0 0-16,0 0-1 15,0 0 0-15,0 0-1 16,0 0 1-16,4 4-1 16,0 3 0-16,0 5 0 15,1 6 0-15,-1 8 0 0,0 4 0 16,0-11 0-16,5 18 1 16,-5 4-1-16,4 4 1 15,1 0-1-15,-5 4 1 0,4-5-1 16,1 1 1-16,-1-7-1 15,0-5 0-15,1-3 1 32,-1-11 0-32,5-8-1 15,-1 4 1-15,1-4-1 16,0-3 1-16,3-5-1 16,6-6 1-16,-1-9 0 0,0-6 0 15,0-8 0-15,4-12 0 16,-4-3-1-16,-9 0 1 0,1 0-1 15,-5 0 1-15,1 22-1 16,-1 1 0-16,5-5-1 16,-5 8 1-16,1 0 0 15,-1 19 0-15,0 7-1 16,1 8 1-16,3 11-1 16,-3 0 1-16,3 7 0 15,-3 8 1-15,3-12-2 0,1 1 1 16,0 3 0-16,3-3 1 15,1-4-1-15,0 0 0 16,0-8-1-16,0 1 1 16,0-5 0-16,-5-3 1 15,5-4-1-15,-4-3 0 16,-1-8 0-16,-3-4 1 16,3-3 0-1,-3-5 0-15,-1-2-1 16,0-5 1-16,1 8 0 15,-1-1 0-15,1-10-1 16,-1 0 0-16,0-8 0 16,5 0 1-16,-9-8-1 15,5 5 0-15,3-8 0 16,-3-8 0-16,3 19 0 16,1-3 0-16,-5-5 0 15,9 1 0-15,0 0 0 16,-5-1 0-16,5 1 0 15,-4 3 0-15,-1 8 0 16,-3 4 0-16,-5 7 0 16,0 4 0-16,0 3 0 15,1-3 1-15,-5 11-2 0,4-8 1 16,-4 1-1-16,8 3 0 0,1 1-4 16,-1 3 1-16,9-8-8 15,0 8 1-15</inkml:trace>
          <inkml:trace contextRef="#ctx0" brushRef="#br0" timeOffset="-2446.5049">7556-3841 23 0,'-4'-7'11'0,"4"11"-4"16,0-4 11-16,0 0-16 15,0 0 1-15,4-4-1 16,4 0 1-16,1 4-4 0,3-7 0 16,1-1 3-16,4 1 0 15,4-8-1-15,0 4 1 16,4-8-1-16,-4 0 1 15,-4-3-1-15,-1 3 0 0,5 0 0 16,-4 1 0-16,-13-1-1 16,-4 4 1-16,0 4 0 15,-4-4 0-15,-8 8-1 32,-5-1 0-32,4 8 0 15,1 8 0-15,-1 3-1 16,-8 7 0-16,0 12 0 0,0 11 0 15,4-11 0-15,0 8 1 16,1 3 0-16,3 4 0 0,5-4 1 16,3-4 0-16,5-3-1 15,0-8 1-15,5-11-1 16,3 3 1-16,5 1-1 16,3-8 1-16,5-7 0 15,0 0 0-15,5-4-1 16,-1-8 0-16,0 1-4 15,4-1 1-15,-8-3-8 16,0-4 1-16</inkml:trace>
          <inkml:trace contextRef="#ctx0" brushRef="#br0" timeOffset="-2162.872">7938-3979 26 0,'-4'-15'13'0,"4"23"-10"16,0-8 16-16,4 3-17 31,0 9 0-31,1-1 1 0,3 4 1 16,0 3-5-16,1-6 0 16,-1 3 3-16,5 3 1 15,-1 1-2-15,1 0 1 0,0-1-1 16,-1-3 0-16,1-4 0 15,-5 1 0-15,1-1-1 16,-1-4 0-16,-4 1-4 16,-4-1 1-16,0 1-8 15,0-1 1 1</inkml:trace>
          <inkml:trace contextRef="#ctx0" brushRef="#br0" timeOffset="-1932.6368">7875-3620 27 0,'0'11'13'0,"-4"-7"-12"15,4-4 17-15,4-12-16 16,4-2 0-16,5-13 2 0,8-3 0 16,4 1-5-16,5 6 0 15,3-10 4-15,1-5 0 0,0 1-2 16,-5 7 1-16,0-4-2 15,-3 8 1-15,-5 0-4 16,0 7 0-16,-5 4-7 16,10-7 0-16</inkml:trace>
          <inkml:trace contextRef="#ctx0" brushRef="#br0" timeOffset="-1203.2396">8337-3897 30 0,'9'-22'15'0,"16"26"-12"0,-17-8 20 32,22-4-21-32,-5 1 0 15,0-4 1-15,-4 3 0 16,0 5-4-16,0 3 0 16,0 0 2-1,-4-8 1-15,0 1-3 0,-5 10 1 16,-3-3-6-1,-1 4 1-15,1-4-5 0,-1 8 0 16</inkml:trace>
          <inkml:trace contextRef="#ctx0" brushRef="#br0" timeOffset="-1447.8509">8522-4278 25 0,'-4'4'12'0,"4"-8"-9"0,0-3 16 15,-4 18-18-15,0 8 0 16,-1 7 2-16,-3 7 0 16,0 5-4-16,-1 3 1 0,-3 7 2 15,-5 1 1-15,4-4-1 32,1-8 0-32,-1 4-1 15,5-3 0-15,3-1 0 16,1-7 0-16,4 0 0 15,4-8 0-15,5-3-1 16,3-4 1-16,5 0 0 16,0-4 0-16,0-7-1 0,-5-1 1 15,-3-3-1-15,-1 0 1 16,1-3 0-16,-1-1 0 16,0-4-1-16,-3 1 1 15,-1 0-4-15,0-1 0 0,-4 8-8 16,8-7 0-16</inkml:trace>
          <inkml:trace contextRef="#ctx0" brushRef="#br0" timeOffset="1189.5117">8871-4136 22 0,'-13'-7'11'0,"5"-23"-4"0,8 19 9 0,-4 7-14 15,0 0 1-15,-1-3 0 16,1 10 1-16,0 1-6 15,4 4 1-15,0-1 3 32,4 8 0-32,0 4-2 15,5 3 1-15,3 1-1 16,1 3 1-16,8 4 0 0,4 3 0 16,9 5-1-16,-5-12 1 15,1 4 0-15,-1 3 0 16,1 5-1-16,-5-1 1 0,-4 0 0 15,-4-3 0-15,-1 7-1 16,-3 8 0-16,0-8 0 16,-1 3 1-16,-3-6-1 15,-5-5 1-15,0 9-1 16,-4-1 1-16,0 0-1 16,-4-4 0-16,4 0 0 15,-4-7 1-15,-1 4-1 16,-3 0 1-16,-5 7-1 0,-3 0 0 15,-1 0 0-15,0 4 1 0,-4 7-1 16,0-4 0-16,0-3 0 16,0-4 1-16,0 4-1 15,0-7 0-15,0 3 0 16,4 0 1-16,-4-11 0 16,4-4 0-16,5-8-1 15,-1 5 1-15,5-16-1 16,-1 5 1-16,5-1-1 31,0-8 0-31,4-3-7 16,4-14 1-16,17-1-6 0,4-12 1 0</inkml:trace>
        </inkml:traceGroup>
        <inkml:traceGroup>
          <inkml:annotationXML>
            <emma:emma xmlns:emma="http://www.w3.org/2003/04/emma" version="1.0">
              <emma:interpretation id="{BD27AC42-06D3-43AA-A38E-FA0163BC729C}" emma:medium="tactile" emma:mode="ink">
                <msink:context xmlns:msink="http://schemas.microsoft.com/ink/2010/main" type="inkWord" rotatedBoundingBox="13334,4133 13685,4144 13676,4425 13326,4414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x</emma:literal>
                </emma:interpretation>
                <emma:interpretation id="interp7" emma:lang="en-US" emma:confidence="0">
                  <emma:literal>t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2388.4627">10021-3359 26 0,'-4'4'13'0,"4"-4"-16"0,0 0 22 16,0 0-18-1,0 0 0-15,0 0 3 16,0 0 0-16,4-4-4 16,5 0 0-16,-1 1 2 0,5 3 1 15,-1 0-1-15,1-4 1 16,0 0-2-16,3 4 1 16,1-3-1-16,4-1 0 0,0 0-1 15,-4 0 1-15,4 1-1 16,0 3 1-16,0 0-1 15,0 0 1-15,-4 0-1 16,0 3 0-16,-5-3 0 16,1 4 1-16,-5 0-1 31,1-4 1-31,-5 0-2 16,-4 0 0-16,0 0-5 0,0 0 0 15,8-4-5-15,-3 8 1 16</inkml:trace>
          <inkml:trace contextRef="#ctx0" brushRef="#br0" timeOffset="1954.5592">10034-3575 26 0,'-21'0'13'0,"29"-4"-13"0,-8 4 17 16,5 0-16-16,3-4 0 15,0 0 3-15,1 4 0 0,3-3-4 32,1 3 0-32,4 0 2 15,0-8 1-15,4 4-1 16,4-3 0-16,-8 7-1 16,0-4 0-16,4 0-1 15,-9 4 1-15,5-3 0 0,-4-1 0 16,-1 4-1-16,-3-4 0 15,-1 4-3-15,-4 4 1 16,-4 3-6-16,-4 1 1 0,4-4-3 16,0 3 0-16</inkml:trace>
        </inkml:traceGroup>
        <inkml:traceGroup>
          <inkml:annotationXML>
            <emma:emma xmlns:emma="http://www.w3.org/2003/04/emma" version="1.0">
              <emma:interpretation id="{A9581078-677B-4902-BD41-D20FE4310D8C}" emma:medium="tactile" emma:mode="ink">
                <msink:context xmlns:msink="http://schemas.microsoft.com/ink/2010/main" type="inkWord" rotatedBoundingBox="14508,3308 24968,3634 24910,5498 14449,5172"/>
              </emma:interpretation>
              <emma:one-of disjunction-type="recognition" id="oneOf2">
                <emma:interpretation id="interp10" emma:lang="en-US" emma:confidence="0">
                  <emma:literal>Let-panty-Platt)</emma:literal>
                </emma:interpretation>
                <emma:interpretation id="interp11" emma:lang="en-US" emma:confidence="0">
                  <emma:literal>Ext-partly-Platt)</emma:literal>
                </emma:interpretation>
                <emma:interpretation id="interp12" emma:lang="en-US" emma:confidence="0">
                  <emma:literal>Lat-panty-Platt)</emma:literal>
                </emma:interpretation>
                <emma:interpretation id="interp13" emma:lang="en-US" emma:confidence="0">
                  <emma:literal>Ext-panty-Platt)</emma:literal>
                </emma:interpretation>
                <emma:interpretation id="interp14" emma:lang="en-US" emma:confidence="0">
                  <emma:literal>Eel-panty-Platt)</emma:literal>
                </emma:interpretation>
              </emma:one-of>
            </emma:emma>
          </inkml:annotationXML>
          <inkml:trace contextRef="#ctx0" brushRef="#br0" timeOffset="42894.4943">18977-4136 24 0,'-12'-22'12'0,"16"7"-9"0,-4 15 17 0,0 0-17 16,-4 0 0-16,0 0 2 15,-1 7 1-15,-3 5-7 16,4-5 1-16,-9 12 4 16,5-4 1-16,-9 7-1 15,4-3 1-15,-12 33-2 0,4-7 0 16,-4 18 0-16,4-14 0 16,-4 41-1-16,4-23 0 15,-5 34-1-15,10-27 1 16,-5 23-2-1,8-22 1-15,0 19 0 16,5-27 0-16,8 30 0 16,0-22 0-16,8-1-1 15,-3-10 1-15,3-19-1 16,0-12 1-16,1 5-2 16,-1-8 0-16,1-16-5 0,-1-2 1 15,9-9-10-15,-5 1 1 16</inkml:trace>
          <inkml:trace contextRef="#ctx0" brushRef="#br0" timeOffset="43272.7217">18868-3176 36 0,'-8'-4'18'0,"24"-18"-13"0,-11 15 22 15,3-1-25-15,-4 4 1 16,9-7 1-16,-5 0 1 15,9 15-6-15,-4-1 0 16,-1-6 4-16,-3-1 0 0,3 4-1 16,1 0 0-16,4 4-1 15,-5-4 0-15,5-11 0 16,0-1 0-16,0 9-1 16,-5-1 0-16,1 0-6 15,0 0 1-15,-1-7-10 16,-3-4 1-16</inkml:trace>
          <inkml:trace contextRef="#ctx0" brushRef="#br0" timeOffset="43941.0706">19259-3280 37 0,'-4'18'18'0,"4"23"-15"0,0-33 25 16,0 3-26-16,0 0 0 15,0 15 1-15,0-7 1 16,0 7-4-16,0-3 0 16,0 3 2-16,0-8 1 31,0 5-1-31,0-4 1 15,0-8-2-15,0-4 0 0,0 1 0 16,0-1 0-16,0 1 0 16,0-1 1-16,0-7 0 15,0 0 0-15,0 4 0 16,0 0 0-16,4-16 0 16,-4 5 0-16,4-19-1 15,-4 3 0-15,4-7 0 16,-4 4 0-1,4-52-1 1,1 18 1-16,3-11-1 16,0 11 0-16,5 12 0 15,-5 10 0-15,9-3-1 16,-4 12 1-16,4-9 0 0,-5 8 1 16,5-3-2-16,-4 7 1 15,8-1 0-15,-4 9 0 16,4 10 0-16,-5 1 0 15,14 14-1-15,-9-3 1 16,4 11-1-16,-4-4 1 16,0 12 0-16,-4-9 1 15,-9 13-1-15,1-9 0 16,-30 31 0 0,4-8 1-16,-13-15-1 15,9-4 0-15,-12-14-1 16,3-1 0-16,1-3-4 0,8 0 0 15,4 3-4-15,5-7 0 16,7 0-7-16,10 4 0 16</inkml:trace>
          <inkml:trace contextRef="#ctx0" brushRef="#br0" timeOffset="44780.0982">19872-3781 30 0,'-4'-7'15'0,"4"10"-12"15,0 1 19-15,0 4-20 16,-4 3 0-16,0 7 2 16,0 5 0-16,-5-1-5 31,1 12 1-31,-1 11 2 15,1 0 1-15,0 3-1 0,-5 1 0 16,-4-1-1-16,0 8 1 16,1-15 0-16,3 8 0 0,0-8 0 15,5-7 0-15,-1 7 0 16,1-8 0-16,0 1-1 16,3-8 1-16,5-7-1 15,0-4 0-15,13 0 0 16,-9-4 0-16,9 0 0 15,-5-3 1-15,9-5-1 16,-4 1 0-16,4 3-1 16,-1-3 1-16,5 0-1 15,-4 0 0-15,4-1 0 16,-4-3 0-16,0 0 0 16,0 0 0-16,4 0-4 15,-5 0 1-15,1 4-6 16,-4 0 0-16,8-4-6 0,-4 0 0 15</inkml:trace>
          <inkml:trace contextRef="#ctx0" brushRef="#br0" timeOffset="45411.327">20192-2735 30 0,'-4'4'15'0,"8"-8"-8"16,-4 4 18-16,4-7-22 31,-4 7 0-31,8-12 1 15,1 5 1-15,3-23-6 16,-3 8 0-16,8-5 4 0,-5 9 1 16,1-5-2-16,-5 5 1 15,9-9-2-15,-4 5 1 0,3 0-1 16,-3 3 0-16,4-3-1 16,-5 3 1-16,5-4-4 15,-4 9 0-15,4-5-4 16,-5 4 1-16,5 4-8 15,-4 0 1-15</inkml:trace>
          <inkml:trace contextRef="#ctx0" brushRef="#br0" timeOffset="45092.6469">20246-3157 41 0,'-4'4'20'0,"21"11"-22"15,-13-12 35-15,5 9-30 16,-5-5 1-16,0 15 0 16,4 5 1-16,5-5-7 15,-5-3 1-15,1 7 4 16,-1-4 0-16,5-7-2 15,-5 0 0-15,5-4 0 16,-5-3 0-16,1-1-3 16,-5-3 0-16,0 15-5 15,0-4 1-15,-8-12-9 16,0 1 1-16</inkml:trace>
          <inkml:trace contextRef="#ctx0" brushRef="#br0" timeOffset="47047.6745">20704-2974 43 0,'9'0'21'0,"3"0"-18"0,-12 0 35 16,9 0-38-16,-5 0 1 31,9 0 0-31,-5 0 0 16,9 0-2-16,-5 0 1 0,9-4 0 15,-4 0 0-15,4 4-3 16,-4 0 1-16,0 0-3 15,0 0 1-15,-5 4-9 16,-3-4 0-16</inkml:trace>
          <inkml:trace contextRef="#ctx0" brushRef="#br0" timeOffset="45878.017">20910-3736 26 0,'9'-4'13'0,"-5"0"-10"16,-4 4 15-16,0 0-15 31,0 0 1-31,4 8 2 0,0-4 0 15,-4 11-7-15,0-4 1 16,-4 7 4-16,0-3 1 16,-4 19-1-16,3-8 0 15,-3 15-2-15,0-11 1 16,-9 15-2-16,8-8 1 16,-8 16-1-16,5-12 1 15,-1 0-1-15,5-8 1 16,-5 5-1-16,1-8 0 0,3 11 0 15,1-11 0-15,-1 0 0 16,5-8 0-16,0-3-1 16,4-4 1-16,-4-1 0 15,0-2 0-15,-1-9-4 16,5 1 1-16,0-4-6 16,0 0 0-16,0 0-7 0,0 0 0 15</inkml:trace>
          <inkml:trace contextRef="#ctx0" brushRef="#br0" timeOffset="46665.0765">20923-2967 43 0,'0'-3'21'16,"21"-5"-18"-16,-17 4 37 0,0 1-39 16,-4 3 1-16,13-4 0 15,0 0 1-15,3 1-4 16,5-1 0-16,0 0 2 16,-4 0 1-16,0-3-2 15,0 3 1-15,-5 0-4 16,1 1 0-16,-5-1-5 15,-8 4 0-15,0-8-7 16,0 5 1-16</inkml:trace>
          <inkml:trace contextRef="#ctx0" brushRef="#br0" timeOffset="46402.1015">20973-3280 37 0,'5'3'18'0,"3"16"-14"0,-4-15 27 16,0-12-29-16,-4 1 1 15,13 7 1-15,-5 0 0 16,5 4-5-16,-5-1 0 0,1 5 3 15,-1-4 1-15,-4 7-2 16,1 0 1-16,-10 4-2 16,1-4 1-16,-4 8-1 15,4-4 0-15,-5 11 0 16,1-4 1-16,-1 8-1 16,1-4 0-16,-5 4 1 15,13-7 0-15,-4 10 0 16,0-7 0-16,4 0 0 15,0-7 1-15,4 0-1 16,0-4 1-16,9 0-2 16,-5 0 1-16,13-8 0 15,-4-3 0-15,13 0-1 16,-9-1 1-16,0 1-2 16,4-4 1-16,-8-4-4 0,-5 1 0 15,-3-1-6-15,-1 0 1 16,0-3-7-16,-3 3 0 15</inkml:trace>
          <inkml:trace contextRef="#ctx0" brushRef="#br0" timeOffset="47812.6523">21621-4106 35 0,'-5'-7'17'0,"10"-8"-13"16,-5 15 24-16,0-4-28 0,0 0 1 15,0 8 1-15,0 0 1 16,0 11-3-16,0-4 0 16,0 15 2-16,0-4 0 0,0 23 0 15,0-7 0-15,4 29 0 16,-4-15 0-16,0 34-1 16,0-19 1-16,0 27 0 15,0-27 0-15,0 26-1 16,0-22 1-16,-4 26 0 15,-1-26 0-15,-12 30 0 16,5-22 0-16,-9 10 0 16,4-21 0-16,-12 2-1 15,8-13 1 1,-13 10-1-16,9-15 0 0,-9 8-1 0,9-19 1 16,-4 4-1-16,3-12 1 15,10-7-2-15,-1-3 0 0,0-4-4 31,4-4 0-31,5-4-5 16,0-4 0-16,12 4-6 16,0 1 0-16</inkml:trace>
          <inkml:trace contextRef="#ctx0" brushRef="#br0" timeOffset="26623.3647">16048-4020 34 0,'0'-22'17'0,"9"3"-19"0,-9 19 25 0,0 0-21 16,0 0 1-16,4 7 0 16,4 1 1-16,1-1-5 15,-1 12 0-15,5 11 3 31,4-4 1-31,-5 11-2 16,1 16 1-16,-1-1-1 16,1 8 0-16,4 11 0 15,-5 11 0-15,-3 4 0 16,-5-4 0-16,0 8 1 16,0-1 0-16,-4-3-1 15,0 0 1-15,-4-4 0 0,-4-3 0 16,-5-5-1-16,1-6 1 15,-1-12-1-15,0-11 0 16,1-8-1-16,-1-3 1 0,5-8-1 16,-5-4 1-16,5-7-4 15,-1-8 1-15,1-3-6 16,0 4 0-16,8-8-6 16,0-12 0-16</inkml:trace>
          <inkml:trace contextRef="#ctx0" brushRef="#br0" timeOffset="39141.9788">16960-3725 10 0,'-12'0'5'0,"7"-11"7"16,5 11 2-16,0 0-12 15,0 0 1-15,0 4 1 0,0-1 0 16,0 1-4-16,0 4 0 16,0 3 4-16,0 0 1 15,0 4-2-15,0 0 0 0,-4 4 0 16,0-16 1-16,0 1-3 15,0-4 1-15,4 8-1 16,-5-1 0-16,1-7 0 16,4 4 1-16,0-4-1 31,0 0 0-31,0 7-2 16,0-3 1-16,4 0-5 15,1-4 1-15,-1 0-7 0,8 0 0 16</inkml:trace>
          <inkml:trace contextRef="#ctx0" brushRef="#br0" timeOffset="40810.6418">16649-3389 26 0,'-21'12'13'0,"21"-50"-3"16,0 31 14-16,4-5-21 0,1 5 0 15,3 3 1-15,0 1 0 16,9-5-5-16,-4 1 0 15,16-1 4-15,-8 1 0 16,21 3-1-16,-8 4 0 16,12 15-1-16,-8-4 0 15,-4-18-1-15,-5-1 1 0,5 8-1 16,-9 0 1-16,4-4-1 16,-3 1 1-16,-5 6 0 15,-5 1 0-15,1-8 0 16,-4 4 1 15,-5-3-8-31,1 3 0 16,-1 0-7-16,0 0 1 0</inkml:trace>
          <inkml:trace contextRef="#ctx0" brushRef="#br0" timeOffset="40404.8983">16981-3717 21 0,'-4'3'10'0,"4"-14"-4"0,0 11 11 15,0 0-17-15,0 0 1 16,-4 8 2-16,0-5 1 16,-1 16-4-16,1-4 1 15,0 22 3-15,0-7 0 16,0 4-1-16,-1-8 1 15,5 8-1-15,0-8 0 16,-8 4-1-16,4-8 0 16,-5 23-1-16,5-12 0 0,-4 1 0 15,4-8 1-15,-1 0-1 16,1-11 0-16,4-3 0 16,0-5 0-16,0 0-2 15,0-3 0-15,0 7-3 16,0-3 1-16,0-4-9 15,0-1 0-15</inkml:trace>
          <inkml:trace contextRef="#ctx0" brushRef="#br0" timeOffset="41561.204">17696-3874 31 0,'-9'-19'15'0,"9"15"-11"16,0 4 19-16,0 0-21 16,0 0 0-16,0 8 2 15,0-4 0-15,4 7-5 16,-4-4 0-16,0 8 3 0,0-4 1 16,-4 19-2-16,0-7 1 15,0 10-1-15,0-7 0 16,-5 19 0-16,1-7 0 15,-5 14 0 1,5-11 0-16,-13 19 0 16,8-12 0-16,-12 8 0 15,8-11 1-15,-4 11-1 16,4-15 0-16,1 0 0 16,3-7 0-16,0 0 0 0,5-5 0 15,4 1-1-15,0-7 1 16,4-5-1-16,0-3 1 15,8-3-1-15,0-5 1 16,13 1-1-16,-4-1 1 16,8-3-1-16,-4-1 0 0,5 1 0 15,-5 0 1-15,-5-4-1 16,-3 0 0-16,4 0 0 16,-5 0 1-16,5 4-1 15,-4-4 0-15,-1 0 0 0,-3 0 1 16,-1 0-3-16,1 0 1 15,-1-4-6-15,0 0 1 16,5-3-9-16,-5-1 1 31</inkml:trace>
          <inkml:trace contextRef="#ctx0" brushRef="#br0" timeOffset="42328.4504">18074-3243 28 0,'0'-4'14'0,"4"12"-9"0,-4-8 15 15,0 0-17-15,0 0 0 16,-4 15 2-16,4-4 1 16,-9 0-7-16,5-3 1 15,-4 14 4-15,4-3 1 16,4 7-2-16,0-4 0 0,4-7-1 16,0-4 1-16,9-7-2 15,-5 0 1-15,13-15-1 16,-4-1 0-16,12-3 0 15,-8 1 1-15,0 6-2 16,-4 4 1-16,4 1-1 16,-4-1 0-16,0 8 0 15,-5-1 1-15,-3 20-1 16,-1-5 0-16,-4 9 1 16,1-5 0-16,-1 23-1 15,0-8 1-15,-4 19-1 16,0-15 1-16,-8 8-1 15,-1-12 0-15,-3 19 0 16,-5-15 1-16,0 0-1 16,-4-3 0-16,4-1 0 15,5-7 0-15,-1-4 0 0,0-7 1 16,5-4-1-16,-1-8 1 16,1-7-1-16,4-4 1 15,0-7 0-15,-5-4 0 16,5 12-1-16,0-5 0 15,0-11 0-15,-1 8 0 16,1 4 0-16,4-8 0 16,0 0-1-16,0-4 1 15,4 4-1-15,5 4 1 0,3 4-1 16,1-5 1-16,0 1-1 16,3-4 1-16,1 4 0 15,0-4 1-15,4 4-1 0,-4-4 0 16,0 4-3-16,-5 0 0 15,5 3-3-15,-4 4 0 16,-1-3-5-16,-3-1 0 16,3-25-4-16,1 7 1 15</inkml:trace>
          <inkml:trace contextRef="#ctx0" brushRef="#br0" timeOffset="16068.0332">11346-3949 27 0,'-8'-15'13'0,"12"0"-9"0,-4 15 14 16,0 0-16-16,0 0 1 15,0-7 1-15,0-1 1 16,0 1-6-16,0 7 0 16,0 0 3-16,0 0 1 0,0 0-2 15,0 3 0-15,0 5 0 16,-4-1 0-16,-5 8-1 31,1 8 0-31,-1-1 0 16,1-3 0-16,-5 11 0 15,1 7 1-15,-1 8-1 16,1-4 0-16,-1 11 0 16,-4 8 0-16,5-4 0 15,-1 0 1-15,5 0 0 0,-1-4 0 16,1-7-1-16,4-4 1 0,-1-7 0 15,1-8 0-15,0-3-1 16,4-9 1-16,-4 1-1 16,0-3 0-16,4-1 0 15,0-4 1-15,0 1-1 16,0-1 0-16,0-3 0 16,0 0 0-16,0-4 0 0,4 3 1 15,0-3-1-15,0 0 0 16,5 0 0-16,-1 0 1 15,5 0-1-15,-1 0 0 32,5 0 0-32,4 0 1 0,0-3-1 15,0-1 0-15,0 0 0 16,0 0 0-16,4 1 0 16,-4 6 0-16,0-6 0 15,0 6 0-15,-4-3 0 16,-4 0 1-16,-1 0-1 15,-3 4 1-15,-5-11-2 0,-4 7 1 16,4 3-4-16,-4-3 1 16,0 0-9-16,9 0 1 15</inkml:trace>
          <inkml:trace contextRef="#ctx0" brushRef="#br0" timeOffset="16666.3098">11707-3280 25 0,'-4'0'12'0,"0"-4"-8"16,4 4 12-16,0 4-14 15,4-1 1-15,-4 5 1 0,4 7 0 16,5 0-5-16,4 0 1 16,-1 3 3-16,1 5 0 15,-5 7-1-15,1 3 0 16,3 1 0-16,1-8 0 0,-1-7-1 15,1 3 0-15,0 1 0 16,-1-5 0-16,1-3 0 16,-5-4 0-16,1 8 0 15,-1-12 0-15,-4-3 0 16,0 4 0-16,1-5-2 16,-5-3 1-16,0 4-3 15,0-4 0-15,0 0-6 0,0 0 1 31,0 0-4-31,4 0 0 16</inkml:trace>
          <inkml:trace contextRef="#ctx0" brushRef="#br0" timeOffset="17053.088">11678-2813 24 0,'-8'0'12'0,"8"14"-11"16,0-14 20-16,0 0-19 15,0 0 1-15,0 0 1 0,0 0 0 16,4-7-5-16,4-4 0 16,1-4 4-16,-1-8 0 0,5 1-1 15,4 7 0-15,-5 0-1 16,1-4 1-16,4-7-1 15,-1 0 1-15,5 4-1 32,5-4 1-32,-1-1-1 0,0 1 0 15,0 8 0-15,5-1 0 16,-9 4-1-16,-5 4 1 16,1 0-1-16,-4 3 1 0,-1 1-1 15,-3-1 1-15,-1 4-3 16,-8 4 0-16,0 0-4 15,0 0 0-15,9 0-6 16,-1 4 0-16</inkml:trace>
          <inkml:trace contextRef="#ctx0" brushRef="#br0" timeOffset="22243.2078">12699-4110 16 0,'0'-15'8'0,"0"4"-2"15,0 4 8-15,0 3-12 16,0-3 1-16,-4 7 1 16,0-4 1-16,0 4-6 15,-1 0 1-15,1 7 3 16,0-3 1-16,-4 4-2 16,-1 3 1-16,1 0-2 15,-1 8 1-15,1-1-1 0,-5 5 1 16,1 3-1-16,-5 19 0 15,-4-8 0-15,0 8 1 16,4 11-1-16,-4-4 0 16,13 19 0-1,-1 11 0-15,1 4 0 16,0-4 0-16,-1-3 0 16,5-1 0-16,0 1-1 15,-1-12 1-15,5-22 0 16,0 0 0-16,0-4-1 0,5-4 1 15,3-3 0-15,1-1 0 16,-1-10 0-16,5-5 0 16,-5 1-1-16,0-8 1 0,1-7-3 15,3 0 0-15,-3-4-5 16,3-4 0-16,5-11-5 16,4 0 0-16</inkml:trace>
          <inkml:trace contextRef="#ctx0" brushRef="#br0" timeOffset="22708.1291">12783-3333 36 0,'-8'-7'18'0,"12"-1"-20"0,-4 8 31 15,0 0-28-15,8-7 0 16,1 3 1-16,3 0 1 15,9 4-3-15,0-3 0 0,5-1 1 16,3 0 1-16,5 4-1 16,-1-3 0-16,-7-1-1 15,-1 0 1-15,-4 0-1 16,0 1 1-16,0 3-1 16,-4-4 0-16,-1 4 0 31,1 0 1-31,-4-4-1 0,-5 4 1 15,1 0-1 1,-1 4 0-16,-4-4-2 0,-4 4 1 16,4-1-6-16,1 1 1 0,3-4-6 15,9 4 0-15</inkml:trace>
          <inkml:trace contextRef="#ctx0" brushRef="#br0" timeOffset="25026.3523">14636-3292 28 0,'-8'4'14'0,"8"7"-10"15,0-7 19-15,-4 7-22 16,0 8 1-16,-1-4 1 16,1-4 0-16,0 4-4 15,0 0 1-15,0-4 2 16,4 0 0-16,0 1-1 15,4-5 1-15,4-3 0 16,5-8 0-16,4-3 0 0,-1-1 0 16,1 4 0-16,0 1 0 15,0 3-2-15,0 0 1 16,-1 0-2-16,-3 7 1 16,0 12-1-16,-5 7 1 15,1 8-1-15,-5-1 1 16,0 8 0-16,-4 4 1 15,0 4-1-15,0-4 0 0,0-8 0 16,0-4 1-16,0-6-1 16,0-5 1-16,0-3 0 15,-4-8 0-15,4-4-1 16,0 1 0-16,0-1-3 16,0-3 1-16,0-11-9 0,4-5 1 15,13-6-3-15,-5-5 1 16</inkml:trace>
          <inkml:trace contextRef="#ctx0" brushRef="#br0" timeOffset="25894.6963">15548-3292 38 0,'5'-15'19'0,"11"4"-18"0,-7 11 26 0,-1 0-26 15,1 4 1-15,-1 3 0 16,0-3 0-16,1 7-3 15,-5-3 1-15,0 3 1 16,-4 4 0-16,-4 0-1 16,-4 0 1-16,-5 0-1 15,0 4 1-15,1 3-1 16,-1 0 0-16,1 5 0 16,3-5 1-16,1 0-1 15,4 1 1 1,-1-1 0-16,1-7 1 15,4 8-1-15,0-9 0 16,9 5 0-16,-1-8 1 16,5 4-1-16,3-4 0 0,1-3-1 15,0-1 1-15,0-3-1 16,0-4 1-16,-1-4-3 16,-3 1 1-16,-5-5-6 15,-3-3 1-15,-5 0-8 16,4 0 1-16</inkml:trace>
          <inkml:trace contextRef="#ctx0" brushRef="#br0" timeOffset="25474.914">15204-3740 29 0,'-4'0'14'0,"-1"15"-14"16,5-7 24-16,0 3-23 16,-4 7 1-16,0-3 2 15,0 15 0-15,0 8-5 16,-1 3 1-16,1 0 3 15,-4 4 0-15,-1 3-1 16,-3 1 1-16,3-8-2 0,1-8 1 16,-1 1-1-16,1-4 1 15,4 0-1-15,0-4 0 16,-1 0-1-16,5 0 0 16,0-3 0-16,0-1 1 15,5-3-1-15,-1-4 0 16,4-4 1-16,1 0 0 0,3-3 0 15,1-1 0-15,0-3 0 16,3 0 0-16,1-4-1 16,0 0 1-16,4-4-5 15,-4-4 0-15,0 5-9 0,-1-5 1 16</inkml:trace>
          <inkml:trace contextRef="#ctx0" brushRef="#br0" timeOffset="24477.2041">14304-3829 30 0,'-8'0'15'0,"4"-12"-14"15,4 12 21-15,0 0-21 16,0 0 0-16,0 4 1 16,0-4 1-16,0 4-3 15,-4 7 0-15,-1 8 2 16,1 7 0-16,0 4 0 15,0 0 0-15,0 11-1 16,-5 11 0-16,1-3-1 16,-1-1 1-16,-7 1-1 15,3 7 1-15,0-4 0 0,1-18 0 16,-1-1-1-16,1 5 1 16,3-5 0-16,1 1 0 15,-1-4-1-15,5-4 1 16,0-4-1-16,4-3 1 15,0-4 0-15,4-4 1 16,5-3-1-16,-1-1 1 31,5-3-1-31,-1-4 0 16,5 0 0-16,0 0 1 0,4 0-2 16,0 0 0-16,-4 0 0 15,-1 0 1-15,1 0-1 16,0 0 0-16,4 0-1 0,-8 0 1 15,-1 0 0-15,1 0 0 16,-5-4-4-16,1 4 1 16,-1 0-5-16,1 4 1 15,-5-1-6-15,8 1 0 16</inkml:trace>
          <inkml:trace contextRef="#ctx0" brushRef="#br0" timeOffset="26127.3436">15452-3056 36 0,'-9'7'18'0,"18"-18"-18"16,-9 11 26-16,8 0-23 15,0 0 0-15,5-4 2 16,4 1 0-16,8-1-6 31,5 0 1-31,3 0 3 16,-3 1 0-16,-5-5-1 15,-4 1 0-15,0-1-1 0,0-3 0 16,-4 4-3-16,-1-5 0 16,-3 5-4-16,0-1 1 0,-1 1-9 15,9 3 1-15</inkml:trace>
          <inkml:trace contextRef="#ctx0" brushRef="#br0" timeOffset="82059.2606">13574-3269 21 0,'0'0'10'0,"4"-19"-4"0,-4 19 11 16,0 0-14-16,0 0 1 0,0 0 2 16,0 0 1-16,0 0-9 15,0 0 1-15,-4 4 6 16,0 3 0-16,0 1-2 16,-5 7 0-1,1 3-1-15,-1-6 0 16,1 3 0-16,-1 7 1 15,1 8-1-15,-5 4 0 16,5 3-1-16,0 4 1 16,-1 8-1-16,5-1 1 0,0 4-1 15,0-7 1-15,-1-4-1 16,1 0 0-16,0 0 0 16,0-7 0-16,0 0 0 15,-1-4 0-15,5-8 0 16,-4-3 0-16,4-1-1 15,-4-6 1-15,4-1-1 16,0-8 1-16,0 5 0 16,0-4 0-16,0 3 0 15,0-7 0-15,0 0 0 16,0-7 0-16,0-1-1 16,4-7 1-16,0-3-1 0,1-5 1 15,-1-3-1-15,-4 0 1 16,4-8-1-16,-4-3 0 15,4-4 0-15,0-4 1 16,1 8-1-16,-1-1 0 16,4-3 0-16,1-4 0 15,-1 1 0-15,0 14 0 16,1-8 0-16,3 1 0 16,1-4 0-16,4 4 0 15,0-1 0-15,0 1 0 16,-1 3-1-16,1 1 1 0,0 6 0 15,4 1 0-15,0 4 0 16,0 3 0-16,0 4-1 16,0 0 1-16,-4 8 0 15,4-1 0-15,0 8-1 16,4 4 1-16,-4 4-1 16,0 3 1-16,0 4 0 15,-8 3 0-15,-5 5 0 16,-4 3 0-16,-8 0 0 15,-4 0 0-15,-1 4 0 16,-3-11 0-16,-5 0 0 16,0 3 0-16,-4 4 0 15,-4-4 1-15,0 1-1 16,-1-1 0-16,5-7 0 16,0-4 1-16,-4-3-1 15,4-4 1-15,4-4-1 0,1-8 1 16,3 1-6-16,9-4 1 15,4-1-6-15,8 1 1 16,9 4-8-16,0 7 1 16</inkml:trace>
        </inkml:traceGroup>
      </inkml:traceGroup>
    </inkml:traceGroup>
    <inkml:traceGroup>
      <inkml:annotationXML>
        <emma:emma xmlns:emma="http://www.w3.org/2003/04/emma" version="1.0">
          <emma:interpretation id="{6C62AA24-DD30-479E-863C-0959A19726DD}" emma:medium="tactile" emma:mode="ink">
            <msink:context xmlns:msink="http://schemas.microsoft.com/ink/2010/main" type="paragraph" rotatedBoundingBox="13656,5590 24780,5697 24762,7495 13638,73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5500402-1DC6-409E-994A-CE208618A665}" emma:medium="tactile" emma:mode="ink">
              <msink:context xmlns:msink="http://schemas.microsoft.com/ink/2010/main" type="inkBullet" rotatedBoundingBox="13651,6105 14076,6109 14070,6703 13645,6699"/>
            </emma:interpretation>
            <emma:one-of disjunction-type="recognition" id="oneOf3">
              <emma:interpretation id="interp15" emma:lang="en-US" emma:confidence="1">
                <emma:literal>+</emma:literal>
              </emma:interpretation>
              <emma:interpretation id="interp16" emma:lang="en-US" emma:confidence="0">
                <emma:literal>t</emma:literal>
              </emma:interpretation>
              <emma:interpretation id="interp17" emma:lang="en-US" emma:confidence="0">
                <emma:literal>x</emma:literal>
              </emma:interpretation>
              <emma:interpretation id="interp18" emma:lang="en-US" emma:confidence="0">
                <emma:literal>tm</emma:literal>
              </emma:interpretation>
              <emma:interpretation id="interp19" emma:lang="en-US" emma:confidence="0">
                <emma:literal>tv</emma:literal>
              </emma:interpretation>
            </emma:one-of>
          </emma:emma>
        </inkml:annotationXML>
        <inkml:trace contextRef="#ctx0" brushRef="#br0" timeOffset="54471.8875">10346-1424 17 0,'0'0'8'0,"-13"4"-2"0,13-4 9 0,0 0-13 16,-4-4 1-16,4 4 4 15,0 0 0-15,0 0-8 16,0 0 0-16,0 0 5 16,9 0 0-16,-1 0-2 0,5-4 1 15,-1 4-3-15,5 4 1 16,4 0-1-16,-4 0 1 15,-5-1-1-15,1-3 1 16,4 4 0 0,0 0 0-16,-1-4-1 15,1 0 1-15,4 0 0 16,0 0 0-16,0-4-1 16,0 0 1-16,0 4-1 15,0-3 1-15,0 3-1 16,-4 0 1-16,0 0-1 15,-4 0 1-15,-1 0-1 0,-3 3 1 16,3-3 0-16,-8 4 0 16,1 0-2-16,-5-1 0 0,0 1-5 15,0 0 1-15,-5-4-7 16,5 0 1-16</inkml:trace>
        <inkml:trace contextRef="#ctx0" brushRef="#br0" timeOffset="54839.8725">10531-1656 21 0,'-4'-7'10'0,"4"7"-6"0,0 0 11 15,0 4-13-15,0 3 1 16,0-3 2-16,0 15 1 16,0 11-7-16,4 7 0 15,0 8 5-15,-4 7 0 16,-4 4-1-16,0-11 0 16,-1-4-2-16,1 0 1 0,0 0-1 15,0-4 1-15,0-3-1 16,-1-4 1-16,5-8-1 15,-4-3 0-15,4-4-3 16,0-4 1-16,4-7-5 31,5-8 0-31,3-7-5 16,14 0 0-16</inkml:trace>
      </inkml:traceGroup>
      <inkml:traceGroup>
        <inkml:annotationXML>
          <emma:emma xmlns:emma="http://www.w3.org/2003/04/emma" version="1.0">
            <emma:interpretation id="{D86A0BC7-237F-4A63-BE8F-26F994B1A7F6}" emma:medium="tactile" emma:mode="ink">
              <msink:context xmlns:msink="http://schemas.microsoft.com/ink/2010/main" type="line" rotatedBoundingBox="14479,5598 24780,5697 24762,7495 14461,7396"/>
            </emma:interpretation>
          </emma:emma>
        </inkml:annotationXML>
        <inkml:traceGroup>
          <inkml:annotationXML>
            <emma:emma xmlns:emma="http://www.w3.org/2003/04/emma" version="1.0">
              <emma:interpretation id="{2841900C-475B-4958-B39E-480C8EA3E0A5}" emma:medium="tactile" emma:mode="ink">
                <msink:context xmlns:msink="http://schemas.microsoft.com/ink/2010/main" type="inkWord" rotatedBoundingBox="14479,5598 18235,5634 18217,7432 14461,7396"/>
              </emma:interpretation>
              <emma:one-of disjunction-type="recognition" id="oneOf4">
                <emma:interpretation id="interp20" emma:lang="en-US" emma:confidence="0">
                  <emma:literal>Let-ply</emma:literal>
                </emma:interpretation>
                <emma:interpretation id="interp21" emma:lang="en-US" emma:confidence="0">
                  <emma:literal>Left-ply</emma:literal>
                </emma:interpretation>
                <emma:interpretation id="interp22" emma:lang="en-US" emma:confidence="0">
                  <emma:literal>let-ply</emma:literal>
                </emma:interpretation>
                <emma:interpretation id="interp23" emma:lang="en-US" emma:confidence="0">
                  <emma:literal>Let-pkg</emma:literal>
                </emma:interpretation>
                <emma:interpretation id="interp24" emma:lang="en-US" emma:confidence="0">
                  <emma:literal>Lat-ply</emma:literal>
                </emma:interpretation>
              </emma:one-of>
            </emma:emma>
          </inkml:annotationXML>
          <inkml:trace contextRef="#ctx0" brushRef="#br0" timeOffset="56804.4627">12800-2152 28 0,'0'-4'14'0,"-4"15"-12"0,0-7 21 15,-1 3-21-15,-3 5 1 16,-5 3 1-16,-3 7 0 16,-1 12-5-16,-8 7 1 15,-5 3 3 1,-3 16 1-16,3 7-2 15,1 12 1-15,4 3-1 0,4 4 0 16,0 0-1-16,8-4 1 16,0 0 0-16,1-3 0 15,3-16-1-15,5 4 0 16,4-11 0-16,4 0 1 16,5-11-2-16,-1-4 1 0,5-11-1 15,-1-4 1-15,5-3-5 16,0-12 1-16,4-3-6 15,0-5 0-15,13-3-5 16,-1-3 1-16</inkml:trace>
          <inkml:trace contextRef="#ctx0" brushRef="#br0" timeOffset="57157.6137">12741-1192 33 0,'-12'-4'16'0,"16"11"-13"16,-4-7 26-16,4-7-27 15,-4 7 0-15,8-8 2 0,5 8 0 16,4 4-4-16,8-4 0 16,9-4 3-16,4 4 0 15,-1 0-1 1,5-3 1-16,-8-1-2 16,-5 0 1-16,1-3-1 15,-5 7 0-15,0-4-1 16,-4 0 1-16,4 1-7 0,-8 3 0 0,4-4-8 15,4 4 1-15</inkml:trace>
          <inkml:trace contextRef="#ctx0" brushRef="#br0" timeOffset="90014.0617">13477-1245 22 0,'-8'-3'11'0,"8"10"-8"16,0-7 11-16,0 0-12 15,4 4 0-15,-4 3 3 16,0 1 0-16,0-1-5 16,-4 8 0-16,0 11 4 15,-1 15 0-15,1-3-1 0,0 10 0 16,4 5-1-16,0 6 1 16,-4 1-2-16,0 7 1 15,-1-3-1-15,-3-16 1 16,0 1-1-16,3 0 1 15,1-5-1-15,0-3 0 0,0-3 0 16,0-5 0-16,4-6 0 31,4-9 1-31,-4-3-1 16,0-4 1-16,-4 1 0 16,-1-5 0-16,5-7-1 15,0-7 1-15,5-8-1 16,-10-4 1-16,10-3-2 0,-5 3 1 15,0-18-1-15,0 3 1 16,0-3-1-16,4-4 0 16,-4-1 0-16,-4-2 1 15,4-5-1-15,0-3 0 16,0 3 0-16,0 4 0 16,4-3 0-16,0-1 0 15,4-3 0-15,9 15 0 16,0-8-1-16,4 0 1 15,4 0-1-15,-4 8 1 0,0 7-1 16,0 4 1-16,0 7-1 16,0 8 0-16,0 3 0 15,-4 8 1-15,0 4-1 16,-4 7 0-16,-1 8 0 16,-3-4 1-16,-5 4 0 15,-8 3 0-15,-5 8 1 16,-3 7 0-16,-5-3 0 15,-4 0 0-15,-4-8 0 16,-1-4 0-16,1-3 0 16,0-1 0-16,4 1 0 15,0-4 0-15,4-4 0 16,0-3 0-16,5-1-5 16,3-11 0-16,5-3-7 15,8-4 0-15,21-4-4 16,9-4 1-16</inkml:trace>
          <inkml:trace contextRef="#ctx0" brushRef="#br0" timeOffset="58805.7801">14216-1741 25 0,'0'-15'12'0,"0"3"-7"16,0 12 13-16,0 0-15 16,0 0 0-16,0 0 1 15,0 0 1-15,0 4-6 16,-4 7 0-16,0 12 4 15,0-5 0-15,-5 16-1 16,1 7 0-16,-5 8-1 0,1 3 0 16,-5 12 0-1,-4-12 1-15,0 4-1 16,0 4 1-16,0-1-1 16,0-3 1-16,4-7-1 0,4 3 1 15,1-7-2-15,3-4 1 16,5-3 0-16,4-9 0 15,0-6 0-15,4-5 0 0,5-3 0 16,3-7 1-16,5-1-1 16,4-3 0-16,0-4-1 15,4 4 1-15,5-4-1 16,-5 0 0-16,4 0 0 16,-3-4 1-16,-1 0-1 15,0 4 0-15,-4 0-2 0,-4-3 0 16,0-1-3-16,4 4 0 15,-9-8-9-15,5 1 0 16</inkml:trace>
          <inkml:trace contextRef="#ctx0" brushRef="#br0" timeOffset="59377.6315">14510-718 35 0,'-4'-4'17'0,"4"4"-17"16,0 0 22-16,0 0-20 16,9-3 1-16,-1-1 1 15,5-4 1-15,-1-3-6 16,5 0 0-16,0-8 3 15,4-3 1-15,4-4-2 16,0 0 1-16,0 3-1 16,1 4 0-16,-1 5-1 15,0-5 1-15,-4 0-2 16,0-3 0-16,0-4-5 16,0-4 0-16,13 0-6 0,-1 7 0 15</inkml:trace>
          <inkml:trace contextRef="#ctx0" brushRef="#br0" timeOffset="59092.0076">14565-1136 36 0,'0'7'18'0,"21"19"-17"16,-13-14 25-16,5 6-24 15,0 1 0-15,3 0 2 16,5-5 0-16,0 9-5 15,0-1 0-15,0 1 3 16,0-5 1-16,-4 1-2 0,-4-4 1 16,0-4-6-16,-5 4 1 15,-4-4-10-15,-4 1 1 16</inkml:trace>
          <inkml:trace contextRef="#ctx0" brushRef="#br0" timeOffset="55558.606">11262-1846 20 0,'4'4'10'0,"13"-34"-4"0,-13 19 11 16,0 7-15-1,1-4 1-15,-5 8 3 0,4-3 0 0,-4 3-7 16,4 3 0-16,-4 1 4 16,0 4 1-16,0 3-1 15,-4 4 0-15,-5 7-2 16,1 12 1-16,-5 7-1 16,1 7 0-16,-1 8-1 15,1 1 1-15,3-1-1 16,-3 7 1-16,-1 1-1 15,0-16 1-15,5 1-1 0,0-1 1 16,3-7 0-16,-3-3 0 16,8-1 0-16,-4-7 0 15,0-4-1-15,4-4 1 32,0-3-1-32,0-4 0 15,4 0 0-15,0-4 1 0,4-3-1 16,1-1 0-16,3-3 0 15,1 0 0-15,4-1 0 16,0-3 1-16,4 4-1 16,4-4 0-16,0 0 0 15,0-4 0-15,5 1 0 16,-5-1 1-16,0 0-1 16,0 0 1-16,-4 1 0 15,0-1 0-15,-4 4-1 16,-4 0 1-16,-5-4-4 15,1 4 0-15,-1-4-9 16,0 1 1-16,5 3-2 16,4-4 1-16</inkml:trace>
          <inkml:trace contextRef="#ctx0" brushRef="#br0" timeOffset="56097.4696">11762-1293 31 0,'-4'-19'15'0,"17"27"-16"16,-5-12 29-16,-8 4-27 16,0 0 0-16,8 4 1 0,-3-1 1 15,3 1-4-15,0 7 1 16,1 4 2-16,-9-4 0 15,0 4-1-15,0 4 0 16,-4 7 0-16,-1 4 0 16,5 4-1-16,0-4 1 15,-8-4-1 1,0 0 1-16,-1 7 0 16,1-3 0-16,-5 8 0 15,9-8 0-15,0-1 0 16,0-2 0-16,8-5 0 0,0 0 0 15,4 1 0-15,1-8 0 16,-5 0 0-16,4-4 0 16,5 0 0-16,0-3 0 15,3-5-1-15,5 1 1 0,0 0-1 16,0-4 1-16,-4-4-1 16,0 0 1-16,0 1-4 15,-5-5 0-15,-3 4-6 16,-1-3 1-16,-4-1-5 15,5 1 0-15</inkml:trace>
          <inkml:trace contextRef="#ctx0" brushRef="#br0" timeOffset="56331.8465">11657-983 31 0,'-4'-4'15'0,"12"-7"-11"0,1 7 24 16,-1 0-26-16,5 1 0 15,-1-1 2-15,5 4 0 16,0 0-5-16,-4 0 1 16,3 0 3-16,1-4 0 15,4 0-1-15,0 1 0 16,0-1-1-16,4 0 1 15,1-3-1-15,-1-1 0 0,4 1-3 16,-8-1 0-16,4 1-7 16,-4-1 1-16,9 1-5 15,-9 0 0-15</inkml:trace>
        </inkml:traceGroup>
        <inkml:traceGroup>
          <inkml:annotationXML>
            <emma:emma xmlns:emma="http://www.w3.org/2003/04/emma" version="1.0">
              <emma:interpretation id="{A09F2A2E-D564-4BEC-A566-499B718658F5}" emma:medium="tactile" emma:mode="ink">
                <msink:context xmlns:msink="http://schemas.microsoft.com/ink/2010/main" type="inkWord" rotatedBoundingBox="18488,5707 24779,5768 24763,7468 18471,7407"/>
              </emma:interpretation>
              <emma:one-of disjunction-type="recognition" id="oneOf5">
                <emma:interpretation id="interp25" emma:lang="en-US" emma:confidence="0">
                  <emma:literal>Lyle-dpi</emma:literal>
                </emma:interpretation>
                <emma:interpretation id="interp26" emma:lang="en-US" emma:confidence="0">
                  <emma:literal>Lyle-apr.</emma:literal>
                </emma:interpretation>
                <emma:interpretation id="interp27" emma:lang="en-US" emma:confidence="0">
                  <emma:literal>lycée-dpi</emma:literal>
                </emma:interpretation>
                <emma:interpretation id="interp28" emma:lang="en-US" emma:confidence="0">
                  <emma:literal>Lycée-dpi</emma:literal>
                </emma:interpretation>
                <emma:interpretation id="interp29" emma:lang="en-US" emma:confidence="0">
                  <emma:literal>Lycée-apr.</emma:literal>
                </emma:interpretation>
              </emma:one-of>
            </emma:emma>
          </inkml:annotationXML>
          <inkml:trace contextRef="#ctx0" brushRef="#br0" timeOffset="68799.8941">18423-1159 33 0,'-9'-3'16'0,"5"-9"-8"16,4 12 19-16,0-3-24 15,0 3 0-15,0 0 0 32,4-4 0-32,5 0-5 15,3 0 1-15,1 1 2 16,4 3 1-16,4 3-2 0,4 1 1 16,0 0 0-16,4 0 0 0,1-1 0 15,4-3 0-15,-5 4 0 16,5 4 0 15,16-8 1-15,-8 0 0-16,-4 0-1 0,-9 0 0 15,-4-8 0-15,-4 4 1 16,-8 1-1-16,0-1 1 16,-5 4-1-16,0-4 0 0,-8 4-2 15,0 0 0-15,-4 0-5 16,4 0 1-16,0 0-9 15,0 4 1-15,0 7-2 16,4 8 1-16</inkml:trace>
          <inkml:trace contextRef="#ctx0" brushRef="#br0" timeOffset="69900.6731">19398-1103 31 0,'4'-11'15'0,"4"-8"-13"0,-4 12 28 16,-4-1-28-16,5 1 0 0,-1-8 2 15,0 8 0-15,-4 7-5 16,0 0 1-16,0-4 4 0,0 0 0 31,-4 4-2-31,0-4 1 16,-5 4-1-16,1 0 0 15,-5 0 0-15,1 0 0 0,-5-3-2 16,0 3 0-16,0 3 0 16,-4 1 1-16,0 4-1 15,4-1 0-15,0 8 0 16,1 0 0-16,-1 4 0 15,0 3 0-15,0 4 0 0,0-7 0 16,5 0 1-16,-1 7 0 16,5-4-1-16,4 1 1 15,4-5-1-15,0 1 1 16,4-4 0-16,8-4 0 16,1-4-1-16,4-3 1 0,0-11 0 15,4-4 0-15,4-1 0 16,4 1 0-16,1 7 0 15,-5-3 0-15,0-8-1 32,-4-4 1-32,0-3-1 15,0-8 1-15,0 0-1 0,-4 0 1 16,4 0-1-16,-4-7 1 16,0-8-1-16,-1 4 0 15,1 4 0-15,-4-1 0 16,-1 1 0-16,-3 3 1 15,3 8-1-15,-3-4 0 16,-1 12-1-16,1-1 1 16,-1 4 0-16,0 0 0 15,-3 0-1-15,-1 4 1 0,0 4 0 16,-4 7 0-16,0 0 0 16,0 0 0-16,0 0 0 15,4-8 0-15,-4 8-1 16,0 0 1-16,0 0-1 15,0 8 1-15,0-1-1 16,0 12 1-16,0-1-1 16,-4 9 1-16,0 2 0 15,0 5 0-15,-5 11-1 16,1-8 1-16,-1 8 0 16,1 4 0-16,0-1 0 15,3 4 0-15,1-18 0 0,4-12 0 16,0 12 0-16,4-4 1 15,1 0-1-15,-1-4 0 16,0-4 1-16,0-3 0 16,0 0-1-16,1-4 1 0,-1-8-1 15,-4 1 1-15,0-5 0 16,0-3 0-16,0-7-5 16,0-1 0-16,4-3-6 15,4 0 1-15,1 0-8 16,3 7 1-16</inkml:trace>
          <inkml:trace contextRef="#ctx0" brushRef="#br0" timeOffset="71047.4557">20028-1114 27 0,'0'0'13'0,"0"11"-4"15,0-7 15-15,0 4-22 16,0 3 0-16,0 4 2 16,0 7 0-16,0-7-5 15,4 15 1-15,-4 11 3 16,0 4 1-16,0 3-1 16,0 8 1-16,0 4-2 15,0-11 1-15,0-1-1 16,0 1 1-16,-4-1-1 15,4-3 0-15,0-11-1 16,0 3 1-16,0-7-1 16,0-8 0-16,0-3 0 15,0 0 0-15,0-4 0 0,0-4 0 16,0-7 0-16,0-4 1 16,0 3-1-16,0-3 1 15,0 0-1-15,0-11 1 16,0-4-1-16,0-7 1 15,0-4-1-15,4-4 0 16,-4 4 0-16,0-8 0 16,0-3-1-16,0-1 1 0,0-3-1 15,0 0 1-15,0-4-1 16,4-11 0-16,5 8 0 16,-1 7 0-16,0 3 0 15,1-3 0-15,-1-4 0 16,5 4 0-16,4 0 0 15,0 8 0-15,4 10-1 0,0 1 1 16,0 3-1-16,0 4 1 16,0 4-1-16,-5 4 1 15,1-5-1-15,-4 5 1 16,8 7-1-16,-4 4 1 16,-1 3 0-16,1 8 0 0,0 0 0 15,-4 4 0-15,-5-1 0 31,-4 5 0-31,-8-1 0 16,-4-3 0-16,-1-4 0 16,-3 3 1-16,3 1-1 15,-3-4 0-15,-9 4 0 0,-5-8 1 16,5 0-1 0,0-7 1-16,0 0-1 0,5-4 0 15,3-4-3-15,9-4 0 16,4-3-4-16,0 11 0 15,12-7-6-15,5-1 0 0,0 5-5 16,8-5 1-16</inkml:trace>
          <inkml:trace contextRef="#ctx0" brushRef="#br0" timeOffset="72274.6115">20780-1585 29 0,'-8'-11'14'0,"8"-15"-9"0,0 26 22 0,0-4-24 16,0 1 0-16,-5-1 1 31,5 4 1-31,0 0-6 15,0 0 0-15,0 0 5 16,0 0 0-16,0 0-2 16,0 0 1-16,5 0-1 15,-1 7 0 1,0 23 0-16,0 4 0 16,5 3-1-16,-9 8 0 15,8 4 0-15,0 3 0 16,1-11 0-16,-5 4 0 0,4 3-1 15,1 1 1-15,-1-4 0 16,5-12 0-16,0 23-1 16,-1-26 1-16,5 0-1 15,-4-4 1-15,-5-3-1 16,0-8 1-16,-3-4 0 0,-1 0 0 16,0-18-1-16,4 18 1 15,-3-19-1-15,-5 16 1 31,0-4 0-31,4 3 0 0,-4-7-1 16,0 0 1-16,4-15-1 16,-4 11 1-16,0-3-1 15,0-1 1-15,0-3-1 16,0 11 1-16,0 0-1 16,0-7 0-16,4-1 0 15,0 1 0-15,1-4 0 16,-1-1 1-16,4-3-1 15,-4-3 0-15,9-5 0 16,0-3 1-16,-1 4-1 16,5-8 0-16,4-7 0 15,4-8 1-15,0 0-1 16,5-4 0-16,-1-3 0 16,5-8 0-16,-5 12 0 15,1 7 0-15,-5 0 0 0,-4 7 0 16,-4 4 0-16,0 0 0 15,-5 4 0-15,-3 4 0 16,3 3 0-16,-3 0 0 16,-5 8 0-16,4 0 0 15,-8 3-1-15,4 1 1 16,-4 7 0-16,0 0 0 16,5 0-1-16,-5 0 1 15,4 0-2-15,0 0 0 16,4 4-5-16,1-1 0 0,-1 5-9 15,1 3 0-15</inkml:trace>
          <inkml:trace contextRef="#ctx0" brushRef="#br0" timeOffset="59830.8724">15447-1880 27 0,'-4'15'13'0,"-4"-11"-12"15,4 4 17-15,-1 10-15 16,-7 12 1-16,-1 7 1 16,-4 5 0-16,1 14-7 0,-5 7 1 15,-5 8 4-15,-3 7 0 16,4-18-1-16,0 4 0 15,4-1 0-15,4-7 0 16,0 4 0-16,4-19 0 16,5 0 0-16,4-7 1 15,0-4-1-15,4-4 0 16,8-4-1-16,5-7 1 16,3-4-1-16,5-3 1 15,0-1-2-15,5-7 1 16,-1 4-1-16,0-4 1 0,0 4-1 15,0-4 1-15,-4-4-3 16,0 0 0-16,0 1-4 16,-4-1 0-16,0 0-8 15,4 0 1-15</inkml:trace>
          <inkml:trace contextRef="#ctx0" brushRef="#br0" timeOffset="60511.8831">15725-1151 24 0,'-4'0'12'0,"8"0"-5"0,-4 0 11 15,0 0-15-15,0 0 1 16,0 3 2-16,0 1 0 15,0 4-8-15,0 3 1 16,0 0 5-16,0 0 0 16,0 1-2-16,-4-5 0 15,4-3-1-15,0-4 1 16,0 0-1-16,8-8 0 16,0-3 0-16,1-4 1 15,3 4-1-15,-3 0 1 16,-1 3-1-16,1 4 0 0,-1 8 0 15,-4 4 0-15,0 7 0 16,-4 7 0-16,0 4-1 16,0-3 1-16,0 10-1 15,0 12 1-15,0 7-1 16,0 1 0-16,-4-1 0 16,-4 15 1-16,-1-18-1 15,1-1 1-15,0 1-1 16,-1-1 1-16,1-7-1 15,4-3 1-15,-1-1-1 16,1-11 0-16,0-7-1 16,-4-4 1-16,-1-4-1 15,5-7 1 1,0-8-1-16,0-7 1 0,-1-4-1 0,10 0 1 31,-5-4-1-31,8 1 1 16,-4-1 0-16,-4 4 0 0,4-4 0 0,1 1 0 15,3-1-1-15,5-3 1 16,3-1 0-16,1 1 0 16,4-1 0-16,0 1 0 15,0 3 0-15,0 1 0 0,-4-1-4 16,0 8 0-16,0-4-5 16,-5 4 0-16,9-1-5 31,-4 5 1-31</inkml:trace>
          <inkml:trace contextRef="#ctx0" brushRef="#br0" timeOffset="62260.7271">15565-1162 22 0,'-12'0'11'0,"20"-8"-7"16,-8 8 14-16,0 0-15 16,0 0 1-16,0 0 1 15,0 0 0-15,0 0-7 16,0 0 1-16,4 8 5 0,0-5 0 16,1 5-2-16,-1 3 0 15,0 0 0-15,0 0 1 16,0 4-2-16,1 0 1 15,-1 4-1-15,4 0 1 16,1-4-1-16,-1-1 1 16,0-2-1-16,-3-1 0 15,3 4 0-15,-4-4 1 16,0 0-1-16,5 0 0 16,-5-3 0-16,0-1 1 15,0 5-2-15,1-9 1 0,-1 1-1 16,4 0 1-16,-4 0-1 15,5-4 1-15,-1-4-1 16,-8-4 1-16,0 8-1 16,0 0 1-16,4-7-1 15,-4 3 1-15,0-3-1 16,0-1 0-16,0 1 0 16,0 7 1-16,0 0-1 15,5-8 0-15,3 1 0 16,-4-1 1-16,5 1-1 15,-1-4 0-15,0-1 0 16,1 1 0-16,-1 0 0 16,1 0 0-16,-1 0 0 0,-4-1 1 15,0 5-3 1,1-1 0-16,-1 1-4 0,0 0 1 31,0-1-9-31,5 4 0 16</inkml:trace>
          <inkml:trace contextRef="#ctx0" brushRef="#br0" timeOffset="63396.2652">16368-2048 31 0,'-4'-3'15'0,"4"6"-9"15,0-3 18-15,4 8-22 16,-4 3 0-16,4 0 1 15,0 12 1-15,0 6-5 16,-4-2 1-16,0 6 3 16,5 16 0-16,-1-4-1 15,-4 11 1-15,4 11-1 16,0 4 0-16,-4 0-1 16,-4 7 1-16,4-7-1 15,-8 4 1-15,-5 0-1 16,-4-4 1-16,-4 3-1 15,0-3 0-15,4-7 0 0,-8-8 0 16,4-8-1-16,0 1 1 16,0-1-1-16,4-6 1 0,5-9-1 15,-1-3 1-15,5-8-2 16,-1-3 1-16,1-8-4 16,4-3 1-16,4-4-6 15,0-12 0-15,16 4-6 16,1-7 1-16</inkml:trace>
          <inkml:trace contextRef="#ctx0" brushRef="#br0" timeOffset="65897.3184">17612-1211 28 0,'-34'-4'14'0,"21"1"-4"16,13 3 14-16,-4-4-20 0,0 4 0 15,4 0 1-15,0 0 0 16,0 0-7-16,0 0 0 16,8 0 5-16,1 0 0 15,3-4-2-15,1 4 1 16,0 0-1-16,3 8 0 16,1-5 0-16,-4 1 0 15,-1 0-1-15,5-4 1 16,0 0-1-16,4 0 1 15,0 0-1-15,4 0 1 16,0 0-1-16,-3 0 1 0,-1 0-1 16,-5 0 1-16,1 0-1 15,-4 0 0-15,-5 0 1 16,1 3 0-16,-1-3-3 16,-4 4 1-16,-4-4-4 15,-4 4 0-15,-9-8-9 16,5 4 1-16</inkml:trace>
          <inkml:trace contextRef="#ctx0" brushRef="#br0" timeOffset="66261.9181">17477-961 29 0,'-17'15'14'0,"22"-33"-5"0,-5 18 16 16,8-4-23-16,5 0 1 16,-1 0 0-16,9 4 1 15,0 0-5-15,9 0 1 16,-5 0 3-16,-4 0 1 16,0 0-2-16,4-3 0 15,0 3 0-15,0-4 0 16,1 0-1-16,-1 4 1 15,0 0-2-15,-4 0 1 16,0 0-1-16,-4 0 1 0,-4 0-1 16,-1 0 1-16,-3 4-1 15,-1-4 1-15,-4 0-2 16,0 4 1-16,-4-4-5 16,13 0 1-16,-5 0-10 15,5 0 1-15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6:13.3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EF230EE-7B5C-4289-AADB-BE3221ECF644}" emma:medium="tactile" emma:mode="ink">
          <msink:context xmlns:msink="http://schemas.microsoft.com/ink/2010/main" type="writingRegion" rotatedBoundingBox="717,7674 4136,7794 4092,9052 673,8931"/>
        </emma:interpretation>
      </emma:emma>
    </inkml:annotationXML>
    <inkml:traceGroup>
      <inkml:annotationXML>
        <emma:emma xmlns:emma="http://www.w3.org/2003/04/emma" version="1.0">
          <emma:interpretation id="{DD5C2DBA-97DB-426B-B42D-98882C804E54}" emma:medium="tactile" emma:mode="ink">
            <msink:context xmlns:msink="http://schemas.microsoft.com/ink/2010/main" type="paragraph" rotatedBoundingBox="717,7674 4136,7794 4092,9052 673,8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056212-CD87-4E1A-9954-F5BB88CB3FB7}" emma:medium="tactile" emma:mode="ink">
              <msink:context xmlns:msink="http://schemas.microsoft.com/ink/2010/main" type="line" rotatedBoundingBox="717,7674 4136,7794 4092,9052 673,8931"/>
            </emma:interpretation>
          </emma:emma>
        </inkml:annotationXML>
        <inkml:traceGroup>
          <inkml:annotationXML>
            <emma:emma xmlns:emma="http://www.w3.org/2003/04/emma" version="1.0">
              <emma:interpretation id="{9ED0A0C7-A0F7-4A5D-B6A7-A7B692508E59}" emma:medium="tactile" emma:mode="ink">
                <msink:context xmlns:msink="http://schemas.microsoft.com/ink/2010/main" type="inkWord" rotatedBoundingBox="717,7674 4136,7794 4092,9052 673,8931"/>
              </emma:interpretation>
              <emma:one-of disjunction-type="recognition" id="oneOf0">
                <emma:interpretation id="interp0" emma:lang="en-US" emma:confidence="0">
                  <emma:literal>10,004</emma:literal>
                </emma:interpretation>
                <emma:interpretation id="interp1" emma:lang="en-US" emma:confidence="0">
                  <emma:literal>10004</emma:literal>
                </emma:interpretation>
                <emma:interpretation id="interp2" emma:lang="en-US" emma:confidence="0">
                  <emma:literal>100004</emma:literal>
                </emma:interpretation>
                <emma:interpretation id="interp3" emma:lang="en-US" emma:confidence="0">
                  <emma:literal>100044</emma:literal>
                </emma:interpretation>
                <emma:interpretation id="interp4" emma:lang="en-US" emma:confidence="0">
                  <emma:literal>1000×4</emma:literal>
                </emma:interpretation>
              </emma:one-of>
            </emma:emma>
          </inkml:annotationXML>
          <inkml:trace contextRef="#ctx0" brushRef="#br0">-2517 160 18 0,'0'-4'9'0,"4"0"-5"0,-4-3 6 15,0-1-9-15,0 8 1 16,0 4 1-16,0-8 1 15,-4 4-5-15,0 0 1 16,0 0 2 0,-1-3 1-16,1 6-2 15,-4 1 1-15,-1 7 0 16,1 4 0-16,0 4-1 16,-1 3 1-16,9 5 0 15,-4-1 0-15,0 4-1 16,0 3 1-16,-1 12-1 0,1 0 0 15,0 3 0-15,-4 5 0 16,-1-1-1-16,5-11 1 16,0 4-1-16,0-4 1 15,4 0-1-15,4-4 0 0,0 1 0 16,0-8 0-16,5-4 0 16,-9-4 1-16,4-3-1 15,0-4 0-15,0 0 0 16,0-8 1-16,1 1 0 15,3-5 0-15,0 1-1 16,1-4 0-16,-1-4-3 16,5-3 0-1,4-8-7-15,-1-4 0 16</inkml:trace>
          <inkml:trace contextRef="#ctx0" brushRef="#br0" timeOffset="466.9567">-2286 399 22 0,'-12'11'11'0,"7"23"-8"0,5-23 10 16,0 11-12-16,0 8 0 15,-4 8 2-15,0 3 0 16,4 3-3-16,0-14 0 16,4 0 2-16,0-4 1 0,5-3-1 15,3-5 0-15,1-3-1 16,8-7 1-16,4-4-1 15,5-1 1-15,3-18-1 16,-3-3 0-16,-5-8 0 16,-4-4 1-16,-4-4-1 15,-5 0 0-15,-3-7 0 16,-9 4 0-16,-5 3 0 16,-7 5 0-16,-1-1 0 15,-4 15 0 1,-4 4-1-16,0 7 1 15,0 8-3-15,5 7 1 16,-1 7-4-16,4 5 1 16,1-5-7-16,7 1 1 0</inkml:trace>
          <inkml:trace contextRef="#ctx0" brushRef="#br0" timeOffset="785.3298">-1815 862 27 0,'-13'45'13'0,"13"22"-12"15,0-59 17-15,0 3-18 16,0 7 1-16,0-6 0 16,4 3 0-1,-4-4-1-15,5 0 0 16,-5-7 1-16,0-4 0 16,0 0-3-16,8-11 0 15,-4 3-6-15,9-3 1 0</inkml:trace>
          <inkml:trace contextRef="#ctx0" brushRef="#br0" timeOffset="1236.6579">-1588 485 24 0,'-4'11'12'0,"4"19"-12"0,0-23 17 0,0 1-16 15,-5 11 1-15,1 3 1 16,0 4 1-16,4 11-4 16,-4-3 0-16,4-12 2 15,0-7 0-15,4 0 0 16,0 0 0-16,0-4-2 15,5-3 1-15,3-1 0 16,1-3 0-16,4 0 0 16,4-4 0-16,-4-11 0 15,-5-4 1-15,5-4-1 16,-4-7 0-16,-5 7 0 0,-4-3 0 16,-8-1-1-16,-4 5 1 15,-5-5 0-15,0 5 0 16,-3 6-1-16,3 1 0 31,0 4-2-31,1 3 0 16,3 0-4-16,5 8 1 15,0 0-6-15,8 7 1 0</inkml:trace>
          <inkml:trace contextRef="#ctx0" brushRef="#br0" timeOffset="1701.6293">-1261 810 28 0,'-12'18'14'0,"3"20"-14"16,9-27 21-16,0 4-19 16,-4 4 0-16,4-1 1 15,-4-3 0-15,8-4-4 0,-4 4 0 16,4 4 3-16,-4-11 0 16,0 3-2-16,-4-8 1 15,8 5-3-15,-4-8 0 0,0 0-4 31,0 0 0-31,9-8-4 16,3-3 1-16</inkml:trace>
          <inkml:trace contextRef="#ctx0" brushRef="#br0" timeOffset="2098.6109">-1080 593 28 0,'-8'23'14'0,"4"21"-17"0,4-32 24 16,0 3-19-16,0-1 1 15,4 1 0-15,0 0 0 16,4-3-4-16,5-1 0 0,0-8 3 15,-1-3 0 1,5-7-1-16,-4 0 0 0,-1-1 0 16,1-3 1-16,-1 3-1 15,-3-3 0-15,-5-4 0 16,0 4 0-16,-4-4 0 16,-4 0 0-16,0 0 0 15,-5 4 0-15,-3-8-1 16,-1 4 0-16,5 0-2 15,-1 8 0-15,5-4-4 0,0 3 0 16,4 8-5-16,0 0 1 16</inkml:trace>
          <inkml:trace contextRef="#ctx0" brushRef="#br0" timeOffset="2545.9045">-723 238 24 0,'0'0'12'0,"26"15"-11"0,-18-7 17 15,0 3-17-15,5 4 0 0,-5 0 3 16,1 11 0-16,-5 11-4 16,4 4 0-16,1 8 2 15,-5-1 1-15,0 12 0 0,-4-7 0 16,-4-1-2-16,4 4 1 16,-4 0-1-16,0-4 1 15,-9 4-1-15,5-3 0 16,-9 6 0-1,4-14 0-15,1-4-1 16,-1-7 1-16,0-4 0 16,1-4 0-16,-1-7-2 15,5-5 1-15,-1-2-3 16,5-5 0-16,4-7-8 16,9-4 0-16</inkml:trace>
          <inkml:trace contextRef="#ctx0" brushRef="#br0" timeOffset="-9161.8887">546 1041 25 0,'0'4'12'0,"-4"-26"-9"0,13 14 18 16,-1 1-19-16,0-4 0 15,5-4 1-15,8-4 1 0,-4 4-5 16,-5-4 0-16,1 1 3 16,-9-5 1-16,5 1-2 15,-1 3 0-15,1 8 0 16,-1 0 0-16,0 0-1 16,1-4 1-16,3 0-1 15,-3 3 1-15,3-3-1 0,-3 1 1 16,3 2-4-16,1-3 1 15,0-3-9-15,3-5 1 16</inkml:trace>
          <inkml:trace contextRef="#ctx0" brushRef="#br0" timeOffset="-10023.804">84 22 19 0,'-4'-4'9'0,"4"-15"-2"15,0 19 9-15,0 0-14 0,0 0 0 16,0 0 0-16,0 0 0 16,0 0-3-16,0 0 1 0,0 0 2 15,0 0 0-15,0 4-1 16,0 0 1-16,0-1-1 16,0 5 1-16,0 3-1 15,-4 0 1-15,0 1-2 16,-1 2 1-16,1 1-1 15,0 4 1-15,0 3-1 16,0 5 1-16,-1 3-1 31,-3 3 1-31,8 1-1 0,0-4 1 16,-4 3-1-16,0 8 1 0,4 0-1 16,-5-3 0-16,5-5 0 15,-4 1 1-15,0 3-1 16,0-3 0-16,0-4 0 15,-1 7 0-15,1-7 0 16,4-7 0-16,0-5-1 16,4-3 1-16,-4 0 0 15,5-4 0-15,-1-3 0 0,0-1 0 16,-4 1 0-16,0-8 0 16,0 3 0-16,0-3 1 15,4-3-1-15,0-5 0 16,5 4 0-16,-1 4 0 15,1-3 0 1,3-1 0-16,1 4 0 16,-1-7 0-16,5 3 0 15,0 0 0-15,0 4 0 16,0-4 0-16,-1 8 0 16,1 0 0-16,0-4 0 15,-4 4 0-15,-1-1 0 0,1-3 1 16,-1-3-1-16,-3 3 1 15,-1 3 0-15,1-6 0 16,-1 3-4-16,-8 0 1 0,9-4-8 16,-1 0 1-16</inkml:trace>
          <inkml:trace contextRef="#ctx0" brushRef="#br0" timeOffset="-9490.1191">492 545 24 0,'-4'0'12'0,"8"7"-8"0,-4-7 12 0,8 4-16 16,-4 0 1-16,5-1 2 15,-1 8 0-15,5 4-3 16,-1 12 0-16,1-5 1 16,0 12 1-16,3-12 0 15,1 0 0-15,-4 5-1 16,-1-1 0-16,-3 0-1 16,-1 0 1-16,1-4 0 15,-5 1 0-15,0-5 0 16,0 1 0-16,1 0 0 15,-5-8 0-15,4 0 0 16,-4 0 0-16,0-3-2 0,0 3 0 16,0-3-5-16,0-1 0 15,8-3-4-15,1 3 0 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48:21.75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BB5C51B-3197-4058-96C4-E19E0A13E77E}" emma:medium="tactile" emma:mode="ink">
          <msink:context xmlns:msink="http://schemas.microsoft.com/ink/2010/main" type="writingRegion" rotatedBoundingBox="2361,9899 24958,10321 24859,15645 2261,15224"/>
        </emma:interpretation>
      </emma:emma>
    </inkml:annotationXML>
    <inkml:traceGroup>
      <inkml:annotationXML>
        <emma:emma xmlns:emma="http://www.w3.org/2003/04/emma" version="1.0">
          <emma:interpretation id="{71A09E80-1002-439B-8760-1CAC9DC9EF6A}" emma:medium="tactile" emma:mode="ink">
            <msink:context xmlns:msink="http://schemas.microsoft.com/ink/2010/main" type="paragraph" rotatedBoundingBox="2361,9899 24958,10321 24919,12424 2321,12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DAB259-271E-4D54-924E-6EA13E1D2778}" emma:medium="tactile" emma:mode="ink">
              <msink:context xmlns:msink="http://schemas.microsoft.com/ink/2010/main" type="line" rotatedBoundingBox="2361,9899 24958,10321 24919,12424 2321,12003"/>
            </emma:interpretation>
          </emma:emma>
        </inkml:annotationXML>
        <inkml:traceGroup>
          <inkml:annotationXML>
            <emma:emma xmlns:emma="http://www.w3.org/2003/04/emma" version="1.0">
              <emma:interpretation id="{D6778E7C-2314-4DDF-83E1-7D824656D0D7}" emma:medium="tactile" emma:mode="ink">
                <msink:context xmlns:msink="http://schemas.microsoft.com/ink/2010/main" type="inkWord" rotatedBoundingBox="2356,10131 4461,10170 4431,11786 2326,11747"/>
              </emma:interpretation>
              <emma:one-of disjunction-type="recognition" id="oneOf0">
                <emma:interpretation id="interp0" emma:lang="en-US" emma:confidence="0">
                  <emma:literal>an</emma:literal>
                </emma:interpretation>
                <emma:interpretation id="interp1" emma:lang="en-US" emma:confidence="0">
                  <emma:literal>iw</emma:literal>
                </emma:interpretation>
                <emma:interpretation id="interp2" emma:lang="en-US" emma:confidence="0">
                  <emma:literal>tw</emma:literal>
                </emma:interpretation>
                <emma:interpretation id="interp3" emma:lang="en-US" emma:confidence="0">
                  <emma:literal>awl</emma:literal>
                </emma:interpretation>
                <emma:interpretation id="interp4" emma:lang="en-US" emma:confidence="0">
                  <emma:literal>air</emma:literal>
                </emma:interpretation>
              </emma:one-of>
            </emma:emma>
          </inkml:annotationXML>
          <inkml:trace contextRef="#ctx0" brushRef="#br0">-957 3283 24 0,'-9'7'12'0,"1"4"-8"0,8-11 12 0,0 0-13 16,0 4 0-16,0-4 3 15,0 0 0-15,0 0-7 16,0 0 0-16,0 0 5 16,4-8 0-16,0 1-2 0,0-4 1 15,5 3-2-15,-1-3 1 16,1 0-1-16,-1-4 0 16,5 0-1-16,4-4 1 0,-1-3-1 15,1-8 1-15,4 0-1 31,4 0 1-31,1 0-1 16,3-3 1-16,5-8-1 16,3 0 1-16,10 3-1 15,-1-3 1-15,0 0-1 0,0 0 0 16,-8-8 0-16,-8 12 1 16,-5 0-1-16,-4-1 0 15,0 5 0-15,0-1 0 16,-4 8 0-16,-1-4 1 15,5 8-1-15,-8-1 0 0,0 5 0 16,-5-1 0-16,0 8 0 16,-3 0 1-16,-1-1-4 15,0 5 1-15,0 11-6 16,-4 7 1-16,4 0-5 16,5 4 0-16</inkml:trace>
          <inkml:trace contextRef="#ctx0" brushRef="#br0" timeOffset="593.4558">-978 3443 25 0,'-5'-15'12'0,"5"19"-8"15,0-4 16-15,0 0-18 16,0 0 0-16,0 0 1 16,9 4 0-16,-1-4-4 15,5 0 1-15,4 3 2 16,4 12 1-16,4 4-1 15,4 11 0-15,1 4-1 16,-1 3 0-16,1-7 0 0,-1 0 0 16,0 7 0-16,1 0 0 15,-1-3 0-15,5-4 0 16,-5 0 0-16,1 0 1 16,-1-8-2-16,-4 4 1 15,-4-7-1-15,0-4 1 0,0 0-1 16,0 0 1-16,-4 0-1 15,-4 0 1-15,-1-8-1 16,-7-3 1-16,3 0-4 16,-4-4 1-16,0-4-10 15,5-11 1-15</inkml:trace>
          <inkml:trace contextRef="#ctx0" brushRef="#br0" timeOffset="1474.4722">-226 3029 23 0,'-9'7'11'0,"9"-29"-4"0,0 22 8 0,0 0-11 16,0 0 0-16,0 0 1 16,0 0 0-16,0 0-7 15,0 0 1-15,5 3 4 16,-1-3 1-16,0 8-3 15,4 10 1-15,-3 5-1 16,3-1 1-16,0 12-1 16,1 0 0-16,-1 3 0 15,-3 4 0-15,-1 0-1 0,0-7 1 16,0-8 0-16,5 0 0 16,-1-4-1-16,0 1 1 15,1-5-1-15,-1-3 1 16,1 0-1-16,-1-7 1 15,0-1-1-15,1-3 1 16,-1-8 0-16,5-3 1 16,-1 3-1-16,1-15 1 15,0 1-1-15,-1-8 0 16,1-1 0-16,-1 5 0 0,9 3-1 16,-8 4 0-16,4 4-1 15,0 7 0-15,-5 8 0 16,5 7 1-16,-4 12-1 15,-1-8 0-15,1 7 0 16,-1 4 1-16,1 4 0 16,4 4 0-16,0-4 0 15,0-8 1-15,-1-3-1 16,1-4 1-16,-4-4-1 16,-5-7 1-16,5-4 0 15,-5-4 0-15,5-7-1 16,-1-4 1-16,1-4-1 15,0 0 1-15,-1 8-1 16,1-11 1-16,-1-12 0 16,1 4 0-16,-5-3-1 15,1-5 1-15,-5 1-1 0,0-4 1 16,0 0-1-16,1 3 1 16,-1 12-1-16,0 0 0 15,0-4 0-15,-4 8 0 16,4-1 0-16,-4 1 0 15,0 3-1-15,5 4 1 16,-5 1-1-16,4 2 1 16,0 5-3-16,0-1 0 15,5 1-5-15,3 3 0 16,9-3-6-16,-4 3 1 16</inkml:trace>
          <inkml:trace contextRef="#ctx0" brushRef="#br0" timeOffset="2338.9987">795 2625 36 0,'-29'-11'18'0,"24"0"-20"16,1 11 28-16,0 0-25 15,0 0 1-15,4 0-1 16,0 0 1-16,8 7-3 15,1 4 1-15,7 1 0 16,5 6 1-16,0 8-1 16,5-11 0-16,-1 4 0 15,0 0 0-15,-4 3 0 16,4 1 1-16,1 3-1 0,-1 4 1 16,0 3-1-16,0-3 1 15,-4 0-1-15,0 7 1 16,-4 8-1-16,-4 4 1 15,-5 3-1-15,-8 0 1 16,-4 4-1-16,-5-11 1 16,-3 4-1-16,-5 3 1 15,0 0-1-15,0 8 1 16,5-15 0-16,-1 0 0 16,1 0-1-16,-1-4 1 15,0 0 0-15,1-8 0 0,-1-3-1 16,5-7 1-16,-1-5 0 15,5 5 0-15,0-16-2 16,4-3 0-16,0-4-5 16,8 0 1-16,5-8-8 15,8-3 1-15</inkml:trace>
        </inkml:traceGroup>
        <inkml:traceGroup>
          <inkml:annotationXML>
            <emma:emma xmlns:emma="http://www.w3.org/2003/04/emma" version="1.0">
              <emma:interpretation id="{1B1EA51E-B991-44FD-B58F-E2CABE10CB80}" emma:medium="tactile" emma:mode="ink">
                <msink:context xmlns:msink="http://schemas.microsoft.com/ink/2010/main" type="inkWord" rotatedBoundingBox="5296,10838 5573,10843 5569,11094 5291,11089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E</emma:literal>
                </emma:interpretation>
                <emma:interpretation id="interp7" emma:lang="en-US" emma:confidence="0">
                  <emma:literal>e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3385.6817">1976 3301 27 0,'-4'8'13'0,"8"-5"-13"15,-4-3 19-15,0 0-16 0,4 0 0 0,0 0 2 32,5 0 0-17,12-3-6 1,0 6 0-16,-5-3 4 15,5-3 0-15,5 3-1 0,-9 0 1 16,4 0-2-16,-5 0 0 16,-3-4 0-16,0 4 0 15,-1-4-1-15,-3 4 1 16,-5 4-1-16,4 0 0 16,-4-1-4-16,-4 1 0 15,0 0-7-15,13 0 0 0</inkml:trace>
          <inkml:trace contextRef="#ctx0" brushRef="#br0" timeOffset="3036.818">1993 3118 28 0,'-13'0'14'0,"21"-18"-13"15,-8 18 17-15,0 0-15 16,0 0 0-16,0 0 1 16,9-8 0-16,-1 1-5 15,1 3 0-15,3-4 4 16,1 5 0-16,4 3-2 0,8 3 0 15,-4 1-1-15,0 0 1 16,-4 3-1-16,0-7 1 16,4 0-1-16,-5 4 0 15,-3 4 0-15,0-8 1 16,-5 3 0-16,0 1 0 16,-3-4-2-16,-1 4 0 15,-4-4-5-15,0 0 0 16,0 3-5-16,8-3 1 15</inkml:trace>
        </inkml:traceGroup>
        <inkml:traceGroup>
          <inkml:annotationXML>
            <emma:emma xmlns:emma="http://www.w3.org/2003/04/emma" version="1.0">
              <emma:interpretation id="{135AB44D-33FD-4096-8016-2141ED822DDF}" emma:medium="tactile" emma:mode="ink">
                <msink:context xmlns:msink="http://schemas.microsoft.com/ink/2010/main" type="inkWord" rotatedBoundingBox="6226,10291 15337,10461 15309,11926 6199,11756"/>
              </emma:interpretation>
              <emma:one-of disjunction-type="recognition" id="oneOf2">
                <emma:interpretation id="interp10" emma:lang="en-US" emma:confidence="0">
                  <emma:literal>Twexy+fuinty</emma:literal>
                </emma:interpretation>
                <emma:interpretation id="interp11" emma:lang="en-US" emma:confidence="0">
                  <emma:literal>fwexy+fuinty</emma:literal>
                </emma:interpretation>
                <emma:interpretation id="interp12" emma:lang="en-US" emma:confidence="0">
                  <emma:literal>fwexy_ifuinty</emma:literal>
                </emma:interpretation>
                <emma:interpretation id="interp13" emma:lang="en-US" emma:confidence="0">
                  <emma:literal>fwexy.ifuinty</emma:literal>
                </emma:interpretation>
                <emma:interpretation id="interp14" emma:lang="en-US" emma:confidence="0">
                  <emma:literal>*wetsuit)</emma:literal>
                </emma:interpretation>
              </emma:one-of>
            </emma:emma>
          </inkml:annotationXML>
          <inkml:trace contextRef="#ctx0" brushRef="#br0" timeOffset="4838.7238">2909 3312 28 0,'-17'0'14'0,"21"4"-10"0,-4-4 18 0,4-7-20 16,1-1 1-16,3-3 1 0,0-4 0 15,-3-4-5-15,3-7 1 16,5-7 3-16,8-5 0 16,8 1-1-16,9-12 0 0,4-7-1 31,4 0 0-31,4 8-1 16,1-5 0-16,8 5 0 15,-9-1 1-15,-4 8-2 16,-8 4 1-16,-4 7 0 15,-5 4 1-15,-4 7-2 0,-4 4 1 16,-8 8-3-16,0 7 1 16,-5 4-10-16,-4 7 1 15</inkml:trace>
          <inkml:trace contextRef="#ctx0" brushRef="#br0" timeOffset="5276.2258">2938 3454 29 0,'-4'-7'14'0,"4"18"-10"0,-4-11 16 16,8 4-19-16,0 3 1 16,9 8 1-16,4 4 1 15,8 7-5-15,8 4 0 16,5-4 3-16,4 8 1 15,-4 3-2-15,0 0 1 16,0 1-1-16,-5-1 0 16,5-3 0-16,-8-1 1 0,-1-6-1 15,-4-1 0-15,-4-8-1 16,-8 1 1-16,-1-4 0 16,1-8 0-16,-5 1-4 15,1-4 1-15,3-4-10 16,5-12 1-16</inkml:trace>
          <inkml:trace contextRef="#ctx0" brushRef="#br0" timeOffset="6085.1105">3619 3144 30 0,'-9'-7'15'0,"14"26"-12"16,-5-19 17-16,4 7-18 15,0-3 0-15,5 7 2 16,-1 0 0-16,0 4-5 15,1 8 1-15,-5 3 2 0,0 4 1 16,0-4-2-16,1 4 1 16,-1-1-2-16,4 5 1 15,1 0-1-15,-1 3 1 0,0-7-1 16,5 0 1-16,0-8-1 16,-1 1 1-16,1-8-1 15,4-4 1-15,-1-7 0 16,5-12 1-16,0-7-1 15,0-4 1-15,5-3-1 16,-5-4 0-16,-5 3 0 16,1 12 0-16,4 0-1 15,-4-4 1-15,0 0-2 16,0 11 1 0,-5 4-1-16,1-3 1 15,0 6-1-15,-1 12 1 0,1 4-1 16,-1 0 1-16,1 3-1 15,0 1 1-15,-1-5 0 16,1 1 0-16,-1-4 0 16,5-4 0-16,0 0 0 15,-4-3 1-15,-1-1-1 0,-3-3 0 16,3 0 0-16,-3-4 0 16,-1 0 1-16,0-8 0 15,1-3 0-15,-1-4 0 16,1-7 0-16,-1-5 1 15,0-2-1-15,1 6 0 0,-1-3 0 16,1-8 0-16,-1 5-1 31,0-1 1-31,1 0-1 16,-1 0 1-16,-4-7-1 16,1 10 0-16,-1-2 0 15,0-5 1-15,0 0-1 16,0 8 0-16,1 4-1 15,-1 3 1-15,0 4-4 16,0 0 1-16,1 8-7 16,3-1 1-16,9 8-5 0,0 0 0 15</inkml:trace>
          <inkml:trace contextRef="#ctx0" brushRef="#br0" timeOffset="6625.9648">4808 2984 34 0,'-42'22'17'0,"46"-14"-19"0,-4-8 27 15,0 0-24-15,0 0 1 0,9-4 2 16,-1 0 0-16,1-3-5 16,3-5 1-16,5-2 2 15,0-5 1-15,-5 0-1 16,-3-3 0-16,-1-1-1 31,1 1 0-31,-1 3 0 0,-4 4 1 0,0 0-1 31,-4 4 0-31,0 7-1 0,-4 1 1 16,-4 6-2-16,-5 9 1 16,1 6-2-16,-5 5 1 15,4 7-1-15,1-4 1 16,-1 7 1-16,9-3 0 15,4 0 0-15,0 0 0 16,0-4 0-16,8 0 0 16,1 4 0-16,3-15 0 15,1 4 0-15,-1-12 1 16,-3 1-2-16,-1-12 1 0,5 0-6 16,-1-3 1-16,5-4-7 15,8-8 0-15</inkml:trace>
          <inkml:trace contextRef="#ctx0" brushRef="#br0" timeOffset="7208.3264">5115 3238 30 0,'-17'7'15'0,"21"-18"-10"16,0 4 21-16,1-1-24 0,3 1 1 15,5-8 1-15,-1-8 1 16,5-3-6-16,4-4 0 16,0 4 3-16,0 4 1 0,4-8-1 15,-4 0 0-15,5 0-2 16,-1 0 0-16,-4 4-4 15,4 4 1-15,-4-1-5 16,0 4 0-16,4 5-4 31,0-1 0-31</inkml:trace>
          <inkml:trace contextRef="#ctx0" brushRef="#br0" timeOffset="6925.7776">5115 2782 34 0,'0'7'17'0,"12"12"-16"15,-7-11 25-15,3 7-24 16,5 3 0-16,-1 5 1 16,1 3 0-16,4-4-4 0,0-3 0 15,-1 3 3-15,-3-3 0 16,0 0-2-16,-1-1 1 16,1-3-1-16,4-4 1 15,-5 1 0-15,1-5 0 16,-1 4-2-16,-3-3 1 15,-1 3-5-15,1 4 0 16,-1-11-7-16,-4 3 1 16</inkml:trace>
          <inkml:trace contextRef="#ctx0" brushRef="#br0" timeOffset="7874.4456">5548 2913 40 0,'-4'-8'20'0,"16"-3"-20"0,-12 11 28 16,9-4-27-16,-1 1 1 15,0-1-1-15,1 4 1 16,3 0-3-16,1 0 0 15,0 4 2-15,-1-1 0 16,1 1-1-16,4 0 1 16,-5-4 0-16,1 0 0 15,-1 0-2-15,1-4 1 16,-5 0-6-16,1 1 1 16,3-5-7-16,-3 8 0 0</inkml:trace>
          <inkml:trace contextRef="#ctx0" brushRef="#br0" timeOffset="7558.6192">5665 2595 28 0,'5'0'14'0,"3"15"-15"15,-4-11 22-15,-4 3-19 16,0 8 1-16,-4 4 1 16,0 3 0-16,-5-3-5 0,-3 4 0 15,3 10 4-15,1 1 0 16,4 3-1-16,0 0 0 15,4-7 0 1,0-4 0-16,0 4-1 16,4-3 1-16,0-5-1 15,4 4 1-15,1-7-1 16,8-4 0-16,-5-4 0 16,1 0 0-16,-1-3-1 15,1-5 1-15,0 1 0 0,-1-4 0 16,1 0-1-16,-5-4 1 15,1 1-4-15,-5 6 0 16,-4-3-9-16,4-3 0 16</inkml:trace>
          <inkml:trace contextRef="#ctx0" brushRef="#br0" timeOffset="9800.4355">6182 2756 25 0,'-21'-23'12'0,"9"-18"-2"0,12 30 12 15,-5 0-19-15,1 0 0 16,0 3 2-16,0 1 0 16,0 3-7-16,4 4 1 15,0 0 3-15,0 0 1 16,8 4-3-16,5 7 1 15,-1 4-1-15,1 7 0 16,4-7 0-16,4 8 0 16,4 10 0-16,8 5 0 15,-3 3 0-15,-1-4 0 0,-3 4 0 16,-1 8 1-16,-4-1-1 16,-9 8 1-16,-3 8 0 15,-9-4 0-15,-4-4-1 16,-5 3 1-16,-3 9 0 15,-5-1 0-15,0-4-1 16,-4 1 1-16,4-1 0 16,-4 1 1-16,4-1-1 15,0-7 1-15,-4-7-1 16,9 0 1-16,-1-16-1 16,1-3 0-16,-1-4-1 15,5-3 1-15,-1-12-3 16,9-4 1-16,9-7-8 15,3-11 1-15,22-4-6 16,4-11 1-16</inkml:trace>
          <inkml:trace contextRef="#ctx0" brushRef="#br0" timeOffset="10341.0592">7275 3260 31 0,'-13'4'15'0,"13"-4"-13"16,9 0 22-16,-9 0-22 16,8 4 0-16,5-1 1 15,-1 1 1-15,9 0-5 0,0 0 1 16,4-1 2-16,5 5 1 16,-5-5-2-16,-4 1 1 15,4 0-1-15,-4 0 0 16,0-4 0-16,-4-4 0 15,0 4 0-15,-4-4 1 16,-5 0-4-16,0-3 1 0,-3 3-7 16,-5-3 0-16,4-4-4 15,0-1 1-15</inkml:trace>
          <inkml:trace contextRef="#ctx0" brushRef="#br0" timeOffset="10574.4527">7493 3170 37 0,'0'8'18'0,"0"26"-20"0,5-23 32 16,-5 4-29-16,0 7 1 15,0 8 0-15,0 0 1 16,0 0-4-16,0 3 0 16,0 1 2-16,0 3 1 15,-5-3-1-15,5-4 0 16,0-4-1-1,5-7 1-15,-1-4-5 16,0-8 1-16,4-7-9 16,13-7 1-16</inkml:trace>
          <inkml:trace contextRef="#ctx0" brushRef="#br0" timeOffset="11009.0275">8056 3443 38 0,'-4'0'19'0,"29"-7"-19"0,-16-8 27 15,3 0-25-15,5-8 0 32,-4 1 2-32,-1-8 0 15,5-4-5-15,4-3 1 0,9-8 2 16,3 0 1-16,1 8-1 16,4-4 0-16,-5 4-1 15,5-1 0-15,-4 1 0 16,-5 3 0-16,1 4-1 15,-9 1 0-15,0 6 0 16,-5 1 1-16,1 7-1 16,0 4 0-16,-4 7-3 15,-5-4 1-15,-4 1-4 0,-4 7 0 16,0-8-8-16,5 12 1 16</inkml:trace>
          <inkml:trace contextRef="#ctx0" brushRef="#br0" timeOffset="11469.8417">8128 3600 35 0,'-9'0'17'0,"9"4"-16"16,0-4 25-16,0 4-24 0,9-1 1 15,-5 5 0-15,4-1 1 16,-3 1-5-16,3 3 0 15,0 11 3-15,5 4 1 16,4 1-2-16,4-1 0 16,4 4 1-16,0-4 0 15,5 4-1-15,-1-4 0 16,-4-8 0-16,1 1 1 0,-5-4-1 16,-5 0 1-16,1-8-1 15,0 1 0-15,-4-1 0 16,-1-3 1-16,-3-8-4 31,-9 4 0-31,4-7-8 16,0-4 1-16,4 0-5 0,-8-1 0 15</inkml:trace>
          <inkml:trace contextRef="#ctx0" brushRef="#br0" timeOffset="12699.6973">9006 3043 22 0,'-8'-14'11'0,"12"14"-5"15,-4 0 12-15,0-4-16 16,0 4 1-16,0 0 2 16,0 0 1-16,0 0-7 15,-4 0 0-15,4 4 4 0,0-4 1 16,-4 3-2-16,4 12 1 16,0 8-2-16,0 10 1 15,0 5-1-15,0 3 0 16,0 4 0-16,4-8 0 15,0 0 0-15,4 1 0 16,1-1-1-16,3-3 1 16,1-8-1-16,4 0 1 15,0-11 0-15,4-8 1 16,0-7-1-16,4-7 1 0,-4-4-1 16,4 7 0-16,0 4 0 15,0-8 0 1,9 12-1-1,-5 11 1-15,-3 15-1 16,-5 7 0-16,0-11 0 16,0 12 0-16,-4-5 0 15,-1-3 0-15,5-11 0 16,5-12 1-16,3-10-1 16,9 6 0-16,0-10 1 15,-1-12 0-15,-3-11 0 16,0-7 1-16,-5-4-1 15,-4 7 1-15,-4-3-1 16,-8-15 0-16,-5 7-1 16,1-4 1-16,-9-3-1 15,0-8 1-15,0 19-1 16,-4 8 1-16,-1-1-1 0,-3 0 0 16,0 4 0-16,-1 4 0 15,5 4-1-15,-4 7 1 16,3 0-2-16,1 4 1 15,4 3-5-15,0 1 1 16,9 7-7-16,3 4 1 0,5-1-3 16,4 5 0-16</inkml:trace>
          <inkml:trace contextRef="#ctx0" brushRef="#br0" timeOffset="13516.9094">10229 3212 29 0,'-13'-8'14'0,"13"23"-10"0,0-15 23 0,0 0-25 31,0-7 0-31,5-5 1 15,3-3 0-15,5-3-3 16,3-12 0-16,5 7 2 16,0 1 0-16,5 3-1 15,-1 1 1-15,-4 3-1 0,0 4 0 16,-4 3-1-16,-5 8 1 16,1 4-1-16,-1-8 1 15,-7 12-1-15,-1 3 1 0,0 4-1 16,-4 3 1-16,0 1 0 15,0 0 1-15,0-4-2 16,4 0 1-16,0-4 0 16,-4-7 0-16,5-1-2 15,-1 1 0-15,0-4-8 0,5-11 0 16,3-4-4-16,5 0 1 16</inkml:trace>
          <inkml:trace contextRef="#ctx0" brushRef="#br0" timeOffset="13670.0006">10485 2748 37 0,'-21'-15'18'0,"17"15"-23"16,4 0 30-16,-4 0-26 31,0 4 1-31,-1-4-1 0,1 8 0 16,4-5 0-16,4 1 0 15,5 4-9-15,3-5 1 16</inkml:trace>
          <inkml:trace contextRef="#ctx0" brushRef="#br0" timeOffset="14107.8815">10683 2984 28 0,'-9'3'14'0,"26"12"-10"0,-13-11 19 15,-4-4-21-15,9 4 1 16,-1 0 1-16,1 11 0 15,-1 3-5-15,0-3 0 16,1 4 4-16,-1 0 0 16,1-5-1-16,-5-10 0 15,4-4 0-15,1-7 0 0,3-4-1 16,1-4 1-16,-1 3-2 16,1 1 1-16,0 11-1 15,-5 4 0-15,0 11-1 16,1 4 1-16,-5-1 0 15,0 1 0-15,1-4 0 16,-1-4 0-16,4-4-1 16,1-3 1-16,3-11-5 15,1-4 1-15,4-12-9 16,12-3 1-16</inkml:trace>
          <inkml:trace contextRef="#ctx0" brushRef="#br0" timeOffset="14607.8685">11057 3032 39 0,'0'0'19'0,"12"-7"-19"16,-3 3 32-16,-1 0-31 15,5 4 0-15,4 0 0 16,-1 0 1-16,1 4-3 15,0 0 1-15,0-8 0 0,4 4 1 16,0-4-2-16,0 4 0 16,4-3-6-16,-4 3 0 15,13 3-5-15,-1-3 0 16</inkml:trace>
          <inkml:trace contextRef="#ctx0" brushRef="#br0" timeOffset="14373.4901">11263 2677 34 0,'-4'0'17'0,"8"30"-15"0,-4-15 25 16,4-7-25-16,-4 10 0 15,0 9 1-15,0 6 0 16,4 8-4-16,5-3 0 15,-5 3 3-15,0 7 0 16,0-3-1-16,5-4 0 0,-5-3 0 16,-4-12 0-16,0-4-2 15,0-3 0-15,-4-12-6 16,-5 1 0-16,1-8-5 16,-1 0 1-16</inkml:trace>
          <inkml:trace contextRef="#ctx0" brushRef="#br0" timeOffset="15170.3785">11717 2782 42 0,'-38'0'21'0,"25"0"-26"16,13-4 37-16,-4 8-31 15,4-4 1-15,0 0-1 16,0 0 0-16,0 0-2 15,8 7 1-15,9 5 0 16,4 6 1-16,4 5-1 0,5 3 0 16,-1 4 0-16,1-4 1 15,3 0-1-15,1 4 0 16,-5 0 0-16,1 11 1 16,-5 8-1-16,-8-5 0 15,-9 5 0-15,0 7 1 16,-8-11-1-16,-8 3 1 15,-9 5 0-15,-4 10 0 16,-4-7-1-16,-4 0 1 16,-5 4 0-16,0-4 0 0,-3-7 0 15,3-1 0-15,0-3-1 16,5-8 1-16,0-3-1 16,3-8 1-16,5-7-2 15,9-4 0-15,7-12-6 16,10-3 1-16,20-11-8 15,0-4 1-15</inkml:trace>
        </inkml:traceGroup>
        <inkml:traceGroup>
          <inkml:annotationXML>
            <emma:emma xmlns:emma="http://www.w3.org/2003/04/emma" version="1.0">
              <emma:interpretation id="{1CB6217D-6527-4BFB-A876-E3A01C1F62E0}" emma:medium="tactile" emma:mode="ink">
                <msink:context xmlns:msink="http://schemas.microsoft.com/ink/2010/main" type="inkWord" rotatedBoundingBox="16079,11014 16339,11019 16335,11228 16075,11223"/>
              </emma:interpretation>
              <emma:one-of disjunction-type="recognition" id="oneOf3">
                <emma:interpretation id="interp15" emma:lang="en-US" emma:confidence="1">
                  <emma:literal>=</emma:literal>
                </emma:interpretation>
                <emma:interpretation id="interp16" emma:lang="en-US" emma:confidence="0">
                  <emma:literal>:</emma:literal>
                </emma:interpretation>
                <emma:interpretation id="interp17" emma:lang="en-US" emma:confidence="0">
                  <emma:literal>I</emma:literal>
                </emma:interpretation>
                <emma:interpretation id="interp18" emma:lang="en-US" emma:confidence="0">
                  <emma:literal>IF</emma:literal>
                </emma:interpretation>
                <emma:interpretation id="interp19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15838.3083">12767 3275 39 0,'-8'4'19'0,"16"-8"-21"15,-8 4 30-15,9 0-26 16,-1 0 0-16,0-4 1 16,5 4 0-16,0-3-4 15,8 3 0-15,-5 0 4 16,5-4 0-16,0 0-1 0,0 0 0 16,0 4-1-16,0 0 0 31,-4 0 0-31,-4-3 1 15,-1 3-2-15,-3 0 0 0,-1-4-4 16,-8 4 0-16,0 0-8 16,0 0 0-16,0 7-1 15,-4-3 0-15</inkml:trace>
          <inkml:trace contextRef="#ctx0" brushRef="#br0" timeOffset="16136.4865">12767 3436 34 0,'0'0'17'0,"4"18"-17"32,-4-18 31-32,0 0-29 15,5 0 0-15,3 0 2 16,0-7 0-16,5 7-5 15,0-4 1-15,8 8 3 0,-5-8 0 16,1 0-2-16,0 4 1 0,-4-3-1 16,-1 3 0-16,1-4-1 15,-5 8 1-15,1-4-3 16,-1-8 0-16,-4 8-4 16,0 0 0-16,5 0-7 15,-1-4 0-15</inkml:trace>
        </inkml:traceGroup>
        <inkml:traceGroup>
          <inkml:annotationXML>
            <emma:emma xmlns:emma="http://www.w3.org/2003/04/emma" version="1.0">
              <emma:interpretation id="{0DD5B06E-5A74-4879-A104-8AA8A748A1A6}" emma:medium="tactile" emma:mode="ink">
                <msink:context xmlns:msink="http://schemas.microsoft.com/ink/2010/main" type="inkWord" rotatedBoundingBox="16783,10168 23004,10284 22966,12308 16745,12192"/>
              </emma:interpretation>
              <emma:one-of disjunction-type="recognition" id="oneOf4">
                <emma:interpretation id="interp20" emma:lang="en-US" emma:confidence="0">
                  <emma:literal>apter?</emma:literal>
                </emma:interpretation>
                <emma:interpretation id="interp21" emma:lang="en-US" emma:confidence="0">
                  <emma:literal>appetizer?</emma:literal>
                </emma:interpretation>
                <emma:interpretation id="interp22" emma:lang="en-US" emma:confidence="0">
                  <emma:literal>-deutzia</emma:literal>
                </emma:interpretation>
                <emma:interpretation id="interp23" emma:lang="en-US" emma:confidence="0">
                  <emma:literal>-apter?</emma:literal>
                </emma:interpretation>
                <emma:interpretation id="interp24" emma:lang="en-US" emma:confidence="0">
                  <emma:literal>-appetizer?</emma:literal>
                </emma:interpretation>
              </emma:one-of>
            </emma:emma>
          </inkml:annotationXML>
          <inkml:trace contextRef="#ctx0" brushRef="#br0" timeOffset="60524.074">16431 3458 23 0,'-4'-4'11'0,"8"-7"-2"0,-4 11 10 16,0 0-16-16,5-4 1 15,7 1 1-15,5 3 1 16,4 0-7-16,4 3 0 16,0-6 4-16,5 6 1 15,-5-3-2-15,-4 0 0 16,0 0-1-16,0 0 0 15,0 4 0-15,0-8 0 16,0 4 0-16,4 0 1 16,-4 0-1-16,0 0 1 15,0 0-1-15,-4 0 0 0,0 0 0 16,-4 0 1-16,-1 0-1 16,-3 0 0-16,-5-3-6 15,-4 3 1-15,8 0-10 16,1 3 1-16</inkml:trace>
          <inkml:trace contextRef="#ctx0" brushRef="#br0" timeOffset="59852.2538">16709 3085 19 0,'-9'7'9'0,"9"27"1"16,0-27 3-16,0 8-11 15,0 0 1-15,0 4 3 16,0 3 0-16,5 1-7 16,-5 3 1-16,0 4 4 15,0-1 0-15,0-6-2 16,-5-4 1-16,5 3-2 16,0 0 1-16,-4 4-1 15,0 8 0-15,0-4 0 0,0 0 0 31,-5-4 0-31,1 0 1 16,-1-3-2-16,5-5 1 16,0-3-1-16,4-4 0 15,-4-3-3-15,8-4 0 0,4-8-9 16,5-4 1-16</inkml:trace>
          <inkml:trace contextRef="#ctx0" brushRef="#br0" timeOffset="61767.7843">17251 3398 23 0,'-21'8'11'0,"21"-12"-6"16,0 4 12-16,4-7-14 15,0-1 0-15,5-7 2 16,3 4 1-16,1-4-6 15,4-7 0-15,-5-1 4 0,1-7 1 16,4-7-2-16,4-8 0 16,4 4-1-16,9-4 1 15,3-7-2-15,10 0 0 16,-1 3 0-16,0 1 0 0,9-5 0 16,-5 5 0-16,1 3 0 15,-9-4 0-15,0 8 0 16,-9 4 0-16,-3 3-1 15,-9 8 1-15,-5 0 0 16,-3 4 0-16,0 3-1 0,-5 11 0 16,0 1-2-16,1 3 0 15,-5 12-4-15,0-1 0 16,0 12-8-16,5 3 1 31</inkml:trace>
          <inkml:trace contextRef="#ctx0" brushRef="#br0" timeOffset="62339.1255">17230 3488 29 0,'0'-4'14'0,"21"8"-8"16,-13-4 18-16,1 4-23 16,3 3 1-16,1 4 1 0,-5 4 1 15,5 4-5-15,-1 7 1 16,5 0 4-16,4 8 0 31,0 3-1-31,9 4 1 16,-1-3-1-16,1-1 0 0,-1 4 0 15,0-3 0-15,-3-5-2 16,-1 1 0-16,0 3 0 16,-4-14 1-16,0-1-1 15,-4 0 0-15,0-3 0 16,-5-4 0-16,1 0-1 15,-5-4 1-15,1-3-2 0,-5-1 1 16,0-3-5-16,-4-4 1 16,0 0-11-16,13 0 1 15</inkml:trace>
          <inkml:trace contextRef="#ctx0" brushRef="#br0" timeOffset="63809.633">17974 3025 26 0,'-21'-4'13'0,"21"15"-9"0,0-11 20 16,0 0-21-16,0 0 1 15,0 0 2-15,0 0 0 16,4 4-7-16,4-4 0 16,1 4 6-16,-5-1 0 15,4 5-2-15,5 3 0 16,-1 0-1-16,5 1 1 15,4 3-2-15,4-4 1 0,5 4-2 16,-1 0 1-16,1 0-1 16,-1 3 1-16,1 1-1 15,-9 0 1-15,-5-1-1 16,-3 8 1-16,-5 4-1 16,-8 0 1-16,-8-4 0 15,-5-3 0-15,-3 3 0 16,-10 4 0-16,-3 11-1 15,0-4 1-15,-1 1-1 16,1-9 0-16,8 1 0 16,4 8 0-16,0-8 0 15,0-1 0-15,5-2-1 16,3-5 1-16,5-7 0 16,4 0 0-16,0-4-1 15,0 0 1-15,4-7 0 16,5 7 0-16,3-11 0 0,9 4 0 15,4-4 0-15,9 0 1 16,0-4-1-16,4 8 1 16,4 0-1-16,-9-4 0 15,1 0 0-15,-9 3 1 16,4-3-1-16,-3 4 1 16,-1-4-1-16,-4 4 1 15,-4-8-1-15,-1 8 0 16,-7-8-5-16,-1-3 1 15,1 7-9-15,-1 0 0 0,-4 7-2 16,1 1 0-16</inkml:trace>
          <inkml:trace contextRef="#ctx0" brushRef="#br0" timeOffset="63012.7032">18003 2950 30 0,'-8'-7'15'0,"8"-5"-5"15,0 12 13-15,4-7-20 16,-4 7 0-16,4-4 2 15,4 0 0-15,1 1-5 16,3 3 0-16,5 0 4 16,0 3 0-16,4 1-1 15,4 0 0-15,5 0-2 16,3-4 1-16,9 0-1 16,-4 0 0-16,0 0 0 15,4 0 0-15,0 0-1 0,0-4 1 16,-4 0 0-16,-4 4 0 15,-1 0-1-15,-8 0 1 16,-4 0-1-16,-4 0 1 16,-8 4-1-16,-1 0 0 15,-4-1-1-15,-4 5 0 16,-4-1-5-16,0-3 1 16,-5 0-8-16,1 0 1 15,-5 3-3-15,1-3 0 16</inkml:trace>
          <inkml:trace contextRef="#ctx0" brushRef="#br0" timeOffset="64359.6718">18074 4485 35 0,'-16'4'17'0,"20"11"-15"0,-4-15 30 16,0 0-29-16,4-11 1 15,0-4 1-15,9-4 0 16,-1-3-7-16,5 3 1 16,4-3 4-16,0 3 0 15,0 0-2-15,0 4 0 16,0 0-1-1,-4 4 1-15,0 7-1 16,-4 4 1-16,-5 0-1 16,-4 4 1-16,-4 7 0 15,0 4 0-15,-4 8 0 16,4-1 1-16,0 1-1 0,0-1 0 16,4-3 0-16,0-1 0 15,5-6-1-15,-1-5 1 16,5-3-1-16,-1 3 0 15,5-3 0-15,0 0 0 16,4 3 0-16,-4-11 0 0,0 4-3 16,-1-3 0-16,-3-5-6 15,0-3 0-15,-1 0-6 16,-8 0 0-16</inkml:trace>
          <inkml:trace contextRef="#ctx0" brushRef="#br0" timeOffset="64577.486">18318 4104 37 0,'-25'-15'18'0,"12"15"-21"15,9 0 29-15,0 4-26 16,0-4 0-16,0 4 0 0,-1 0 0 15,1-1 0-15,4-3 0 16,4 0-4-16,5 0 1 16,-1 0-7-16,1 4 1 15</inkml:trace>
          <inkml:trace contextRef="#ctx0" brushRef="#br0" timeOffset="56980.1089">14881 3551 24 0,'-4'0'12'0,"4"15"-5"0,0-7 10 31,0 3-14-31,0 8 1 16,0-4 1-16,0 7 1 15,0 12-7-15,4 11 0 16,0-1 5-16,0 5 0 0,-4 3-1 15,0 1 0-15,0-20 0 16,0-3 0-16,0 0 0 16,0 0 0-16,0-4-1 15,0 0 1-15,-4-3-1 16,4-5 0-16,0 1-1 16,0-4 0-16,0-4 0 0,0-7 0 15,-4-1-1-15,4-6 1 16,0-5 0-16,-4-10 0 15,4 3-1-15,0 3 1 16,0 5-2 0,4-12 1-16,-4 1 0 15,4-9 0-15,0-6 0 16,0-4 0-16,1-5 0 16,3-6 1-16,-4-1-1 0,5 8 0 15,-1 0 0-15,5 0 0 16,-1 0-1-16,1 0 1 15,4 4 0-15,-1 3 0 16,1 4 0-16,0 4 0 16,0 11-1-16,0 4 1 0,0 0 0 15,-1 3 0-15,5 1 0 16,0 7 0-16,0 0-1 16,-4 7 1-16,-4 4 0 15,-1 0 1-15,-3 4-1 16,-1 0 0-16,-8 4 0 0,-8 0 1 15,-1 3 0-15,1-3 0 16,-5-4-1-16,1 0 1 16,-5 0-1-16,0 0 1 15,-4-1-1-15,0-2 0 0,0-5 0 16,0 1 0-16,0-5 0 31,4-6 0-31,0 3-1 16,5-4 0-16,3-4-3 15,1 5 0-15,4-5-4 16,8-3 1-16,4-4-8 0,5 0 0 16</inkml:trace>
          <inkml:trace contextRef="#ctx0" brushRef="#br0" timeOffset="57757.2093">15440 3111 22 0,'-9'-19'11'0,"9"-26"-4"0,0 45 10 0,0-7-14 16,0-1 1-16,0 1 1 16,0 7 1-16,0 0-7 31,0 0 1-31,9 7 4 16,-1 12 1-16,1 3-1 15,3 12 1-15,1 3-2 0,-1 8 1 16,-3 7-2-16,-1-10 1 15,1 6 0-15,3 1 0 16,1 3-2-16,-1 0 1 16,5-14-1-16,0-5 0 0,0 1-1 15,0-8 1-15,-1-4-1 16,1-3 1-16,-4-4-1 16,4-8 1-16,-5-3-1 15,-3 0 1-15,3-8-1 16,1-7 1-16,-1-8-1 15,1-3 1-15,0-12-1 16,-1-3 1-16,5 11-1 16,4-8 1-16,-4-3-1 15,0-8 0-15,0 0 0 16,-1 0 0-16,-3-11 0 16,4 0 0-16,0 11 0 15,-1-3 0-15,1-1 0 16,-4 8 0-16,-5 4 0 15,1 3 0-15,-5 8 0 0,0 0 1 16,0 7-1-16,-4 1 0 16,4 3 0-16,-4 7 0 15,0 1-1-15,0 7 1 16,0 0-6-16,0 0 0 16,5 4-10-16,7 3 1 15</inkml:trace>
          <inkml:trace contextRef="#ctx0" brushRef="#br0" timeOffset="55752.4519">14402 3447 22 0,'0'-4'11'0,"4"8"-6"16,-4-4 11-16,0 0-14 15,0 0 0-15,0-11 2 16,4 3 1-16,-4 1-6 15,0 7 1-15,0-11 4 16,0 11 0-16,-4-8-2 16,0 4 1-16,0 1-1 15,-5-1 1-15,1 0-1 16,-1 0 0-16,-3 4 0 0,-1 4 0 16,1 0-1-16,-1 0 1 15,0 7-1-15,-4-7 0 16,1 3 0-16,-1 0 0 15,0 5 0-15,4 6 0 16,1 1 0-16,-1 7 1 16,5 0-1-16,-1 0 1 15,1-3-1-15,4-1 0 16,4-3 0-16,0 0 0 16,4-12-1-16,4 8 1 0,1-4-1 15,3-7 0-15,5-4 0 16,0-4 0-16,4-3 0 15,0-4 1-15,0-8-1 16,0-3 0-16,0-5 0 16,0-3 0-16,-4 8 0 15,0-4 1-15,0-8-1 16,-5-7 1-16,9 8-1 16,0-5 0-16,-4 1 0 15,0-4 1-15,-5 0-1 16,1 0 1-16,0 3-1 15,-5 16 0-15,0-1 0 16,1-3 0-16,-1 4 0 16,1 3 0-16,-5 4-1 15,0 0 1-15,0 4 0 16,0 4 0-16,-4-1 0 0,0 8 0 16,0 0 0-16,0 0 1 15,0 0-2-15,0 0 1 16,0 0 0-16,5 4 0 31,-5 3 0-31,0 8 0 16,4 8 0-16,-4 10 0 15,0 8 0-15,0 1 0 16,0 10 0-16,-9-4 1 16,5-10-1-16,-4 7 0 0,-1-1 0 15,5-6 1-15,0 10-1 16,0-14 1-16,0 0 0 15,4-5 0-15,0-6-1 16,0-4 0-16,0-5 0 16,0-2 1-16,0-9-1 15,0 1 0-15,0-4-2 16,4-7 0-16,4-5-6 16,1-2 1-16,-1-1-8 15,5 3 0-15</inkml:trace>
          <inkml:trace contextRef="#ctx0" brushRef="#br0" timeOffset="53980.4817">13595 3395 17 0,'-8'-8'8'0,"-1"16"-2"15,9-5 9-15,-4-6-13 16,0-5 0-16,0 8 2 16,-1-4 0-16,1 8-4 15,-4-8 1-15,-1 4 3 16,1 4 0-16,-1-4-1 15,1 4 1-15,0 3-2 16,3-3 1-16,1 0-1 16,0-4 0-16,0 4 0 15,0-1 0-15,4 1-1 0,0-4 1 0,0 0-1 16,0 0 0-16,4-4 0 16,4 4 0-16,1 0-1 15,-1 0 1-15,5 4-1 16,-1-4 1-16,1 4-1 15,0-4 1-15,-1 0 0 16,1 0 0-16,-1 0 0 16,1-4 0-16,0 0 0 0,-1 1 0 15,5-1 0-15,-4 0 1 16,-1-3-2-16,1 3 1 16,-1 0-1-16,1 4 1 15,-5-4-1-15,1 4 0 16,-1-3 0-16,1 3 1 0,-5-4-1 15,0 8 1-15,-4-4-1 32,4 0 1-32,-4 0-1 15,0 0 1-15,0 0-1 0,-4 3 1 16,0-3-1-16,0 8 1 16,-5-1 0-16,1-3 0 15,-1 0-1-15,-3 0 0 0,-1-4 0 16,1 3 1-16,-5 1-1 15,4-11 0-15,-4 14 0 16,1 0 0-16,-1-3 0 16,0-4 1-16,0 4-1 15,0 0 0-15,5-8 0 16,-5 8 0-16,4-8-1 16,1 8 1-16,-1-1 0 15,5-10 0 1,-1 7 0-16,1-8 0 15,-1 8 0-15,5 4 0 16,0-4 0-16,0 0 0 16,0 0-1-16,4 4 1 15,0-4 0-15,0 0 0 16,0 0-1-16,8 0 1 0,0 4-1 16,5-4 1-16,0 0-1 15,3-4 1-15,1 8 0 16,0-4 0-16,0 3 0 0,4-3 1 15,4 0-1-15,0-3 0 16,1-5 0-16,-1 8 0 16,0 0 0-16,-4-4 0 15,0 4 0-15,-4 0 1 0,0 4-1 16,-1 0 0-16,1 0 0 31,0-8 0-31,-4 4 0 16,-5 0 0-16,5 4 0 15,-5-8 0-15,-8 4 0 16,4 4 1-16,5-1-1 0,-9-3 1 16,0 4-4-16,0-4 1 15,0 0-7-15,8-7 0 16,5-1-6-16,-5-3 1 0</inkml:trace>
          <inkml:trace contextRef="#ctx0" brushRef="#br0" timeOffset="67851.6659">19003 3481 23 0,'-12'-4'11'0,"16"-7"-7"0,-4 3 17 15,0 8-18-15,0 0 1 16,8-4 2-16,1-7 1 16,-1 4-8-16,0-1 0 15,5 1 5-15,4-1 0 16,0 5-2-16,-1 3 1 16,1 0-2-16,4 7 0 15,0-3 0-15,0-1 0 16,0 5 0-1,-4 7 1-15,0 7-1 0,-5 4 1 16,-3 1-1-16,-1 2 1 16,-3-2-1-16,-5-5 0 15,0-3 0-15,0 3 0 16,0 4 0-16,0-7 0 16,0 3 0-16,0-3 0 15,-5 0-1-15,1-8 1 16,4 4-1-16,-4-8 1 0,4 5-1 15,0-5 1-15,0-7-1 16,0 0 0-16,0-11 0 16,-4-12 1-16,-1 5-1 0,1 3 1 15,0-4-2-15,0-3 1 16,0-1 0-16,4 1 1 16,-5-1-1-16,5 1 0 0,0 0 0 15,0-5 0-15,0 5 0 16,0 3 0-16,5 8-1 15,-1-4 1-15,4 0-1 32,1 0 1-32,-1-7-1 15,1 11 1-15,-1 3-1 0,0 1 1 16,-3 3 0-16,3 4 0 16,0-4-1-16,1 4 1 15,3-3 0-15,1 3 0 16,0 3 0-16,-5-3 1 0,5 0-1 15,-5 4 0-15,0-4 0 16,5 4 0-16,0 3-4 16,-5-3 1-16,0 3-5 15,1-7 0-15,-5 4-6 16,4-4 0-16</inkml:trace>
          <inkml:trace contextRef="#ctx0" brushRef="#br0" timeOffset="68275.0052">19079 3047 28 0,'-17'0'14'0,"13"-15"-7"0,4 15 19 0,0 0-23 15,4-7 0-15,4 7 2 16,5-4 1-16,4 4-7 16,4-4 1-16,4 4 4 31,4 4 0-31,-3-8-1 15,-5 4 0-15,0 4-1 16,0 0 0-16,0 0-1 0,-4-4 0 16,-1 3-1-16,1 1 1 15,0-4-1-15,0 4 0 16,-5-4 0-16,1 0 1 16,0-4-2-16,-13 4 0 15,4 4-6-15,-4-1 1 0,0 1-8 16,0 0 0-16</inkml:trace>
          <inkml:trace contextRef="#ctx0" brushRef="#br0" timeOffset="68626.3146">19323 2909 35 0,'-5'-19'17'0,"22"8"-13"0,-8 4 23 16,-1 3-25-16,5 0 0 15,3 4 1-15,10 4 0 16,-5 3-4-16,0 5 1 16,4 3 2-16,-4-1 1 15,0 5-1-15,0 0 0 16,-4-8 0 0,-5 0 0-16,-3 4-1 15,-5 11 1-15,-4 0-1 0,-4 1 1 16,-1 10-1-16,-3-11 0 15,-5 0-1-15,1 4 1 0,-1-4-1 16,1 0 1-16,-1-7-1 16,0 4 0-16,1-9-5 15,8 1 1-15,4-3-8 16,4-1 0-16,8 0-2 16,1-3 0-16</inkml:trace>
          <inkml:trace contextRef="#ctx0" brushRef="#br0" timeOffset="69241.3374">19365 4119 34 0,'-13'8'17'0,"9"-19"-16"0,4 11 30 15,0 0-29-15,4-8 1 0,4-7 2 16,5 4 1-16,0-12-7 15,8 5 0-15,0-1 4 16,0 0 0-16,0 5-1 16,-5-1 0-16,1 3-2 15,-4 5 1-15,-1 7 0 16,-3 4 0-16,-9 3 0 0,0 8 0 16,-4 0 1-16,-1 7 0 15,1-10-1 1,0-1 1-16,0 4-1 15,4-8 0-15,4 1 0 16,0-1 0-16,5-3-1 16,-1-4 0-16,5 4-4 15,-1-1 1-15,5-6-8 16,0-12 1-16,-5 3-5 0,-3-2 0 16</inkml:trace>
          <inkml:trace contextRef="#ctx0" brushRef="#br0" timeOffset="69411.2581">19646 3667 42 0,'-21'-11'21'0,"21"4"-24"0,0 7 36 0,0 0-33 16,0 0 0-16,0 0 0 16,0 0 0-16,0 0-1 15,4 0 1-15,5 0-6 16,-1 0 1-16,1 0-7 15,-1-4 1-15</inkml:trace>
        </inkml:traceGroup>
        <inkml:traceGroup>
          <inkml:annotationXML>
            <emma:emma xmlns:emma="http://www.w3.org/2003/04/emma" version="1.0">
              <emma:interpretation id="{DDAA46E7-D98D-45BB-A9E6-747FB6059771}" emma:medium="tactile" emma:mode="ink">
                <msink:context xmlns:msink="http://schemas.microsoft.com/ink/2010/main" type="inkWord" rotatedBoundingBox="23286,10398 24956,10429 24919,12424 23249,12393"/>
              </emma:interpretation>
              <emma:one-of disjunction-type="recognition" id="oneOf5">
                <emma:interpretation id="interp25" emma:lang="en-US" emma:confidence="0">
                  <emma:literal>I?)</emma:literal>
                </emma:interpretation>
                <emma:interpretation id="interp26" emma:lang="en-US" emma:confidence="0">
                  <emma:literal>I?))</emma:literal>
                </emma:interpretation>
                <emma:interpretation id="interp27" emma:lang="en-US" emma:confidence="0">
                  <emma:literal>I??)</emma:literal>
                </emma:interpretation>
                <emma:interpretation id="interp28" emma:lang="en-US" emma:confidence="0">
                  <emma:literal>it':)</emma:literal>
                </emma:interpretation>
                <emma:interpretation id="interp29" emma:lang="en-US" emma:confidence="0">
                  <emma:literal>it':}</emma:literal>
                </emma:interpretation>
              </emma:one-of>
            </emma:emma>
          </inkml:annotationXML>
          <inkml:trace contextRef="#ctx0" brushRef="#br0" timeOffset="69981.8768">19970 3611 30 0,'-5'8'15'0,"14"10"-11"0,-9-14 21 16,4 4-23-16,-4-1 1 15,4-3 2 1,-4-4 0-16,0 4-6 0,0-4 0 0,0 7 4 16,-4-7 0-16,0 4-1 15,0-4 1-15,4 0-2 16,-5-8 0 0,1-3 0-16,0 0 1 15,0 0-1-15,4-1 0 0,-4 1-1 16,4 4 0-16,0-1 0 15,0 1 1-15,0 7-1 16,0 0 0-16,8 0 0 0,0 0 0 16,1 4 0-16,-5-1 0 15,0 1 0-15,-4 0 1 16,0 3 0-16,-4 1 0 16,0-5-1-16,0 1 1 15,4-4-1-15,-5-4 1 16,5 1-4-16,0-1 0 15,0-3-6-15,0-1 1 16,13 1-6-16,8-5 0 0</inkml:trace>
          <inkml:trace contextRef="#ctx0" brushRef="#br0" timeOffset="71495.109">20192 2789 29 0,'-29'-3'14'0,"21"14"-1"0,8-11 1 15,0-4-11-15,0 4 1 16,0 0 3-16,0 0 0 16,8-7-8-16,5 7 1 0,8-4 5 15,4 4 1-15,4-4-3 16,1 4 1-16,7 0-2 15,1 0 0-15,-4 4-1 16,0-4 0-16,-5 0-1 16,-4 4 0-16,0-4 0 15,-8 0 0-15,0 0-6 16,-4 0 1-16,-5 0-9 0,-4 0 0 16</inkml:trace>
          <inkml:trace contextRef="#ctx0" brushRef="#br0" timeOffset="70685.0304">20192 3137 35 0,'-16'-15'17'0,"16"4"-14"16,0 11 27-16,0 0-27 15,8-8 1-15,5 5 1 16,-1 3 1-16,9 0-8 15,4 0 1-15,1 3 4 0,7-3 1 16,1 0-3-16,8 0 1 16,0 0-1-16,-4 0 1 15,-5-3-1-15,1 3 0 16,-5 0-1-16,5 0 1 16,-9 0-1-16,-4 0 1 15,-4 3-1-15,-4 1 1 16,-5-4-5-16,0 4 0 15,-3-1-6-15,-5 5 0 16,0 3-5-16,4 8 1 0</inkml:trace>
          <inkml:trace contextRef="#ctx0" brushRef="#br0" timeOffset="71060.0374">20213 3626 36 0,'-4'0'18'0,"8"-4"-18"16,-4 4 30-16,5 0-27 15,3 4 0-15,0 0 3 0,1 0 0 16,3-4-7-16,5 3 0 16,4-3 4-16,0 4 1 15,9 0-2-15,-1 0 1 16,5-1-2-16,-1-3 0 16,1 4-1-16,-5-4 1 15,-3 0-1-15,-5 0 1 16,-5-4-2-16,-3 1 1 15,4-5-7-15,-9 1 0 32</inkml:trace>
          <inkml:trace contextRef="#ctx0" brushRef="#br0" timeOffset="70341.276">20390 3301 35 0,'17'-7'17'0,"-17"3"-18"16,0 4 29-16,4 4-25 0,0 3 1 15,0 4 3-15,-4 8 0 16,-4 4-8-16,0-1 1 16,0 12 5-16,0 10 0 15,-5 1-2-15,1-4 1 16,-1 4-2-16,1 4 0 16,-5-5-1-16,5-2 1 15,-1-9-1-15,1-7 1 16,4-7-2-16,0 3 1 15,4-7-1-15,-5-7 0 16,5-4-4-16,0-4 0 0,5-8-7 16,-1-7 1-16,-4 0-6 15,0-11 1-15</inkml:trace>
          <inkml:trace contextRef="#ctx0" brushRef="#br0" timeOffset="71905.2285">20545 2640 34 0,'5'4'17'0,"3"-8"-13"15,5 4 20-15,-1 0-21 16,5 4 1-16,0-4 3 16,4 11 0-16,4 4-9 15,0 4 1-15,5-1 5 0,-1-6 0 31,-4 2-1-31,-4 5 0 16,-4 0-2-16,-8-1 1 16,-9 5 0-16,-9-1 0 15,-3 1 0-15,-5-1 0 16,0-3-1-16,0-1 0 0,0 1-1 16,0-8 0-16,5 8-5 15,3 0 0-15,5 7-10 16,8-4 0-16,9 8-1 0,0 0 1 15</inkml:trace>
          <inkml:trace contextRef="#ctx0" brushRef="#br0" timeOffset="72451.9422">20545 4228 35 0,'-16'-4'17'0,"28"-4"-16"0,-8 5 32 15,1-1-30-15,-1-4 0 16,8 1 1-16,-3-4 1 0,-1 0-7 15,5-4 1-15,-5 3 4 16,1 5 0-16,-1 3-1 16,0 0 0-16,1-3-1 15,-5 3 1-15,0 4-1 16,-4 0 1-16,0 4-1 16,0 3 1-16,4 1-1 0,-4 3 1 15,5 0-1-15,-1 4 1 16,4-4-1-16,1-3 0 15,-1-1-1-15,5-3 1 0,3-4-1 16,5 0 1-16,5-4-2 16,-5-3 0-16,4-1-6 15,-4 1 0-15,-4-4-9 16,-5 0 1-16</inkml:trace>
          <inkml:trace contextRef="#ctx0" brushRef="#br0" timeOffset="72576.944">20823 3843 47 0,'-13'-4'23'0,"17"12"-15"0,-4-8 35 16,0 3-41-16,0 1 0 16,0 0-1-16,0 3 1 15,0 1-3-15,0-1 1 16,5 1 0-16,-1-1 0 15,0-3-6-15,0 0 0 16,5-1-10-16,-1-6 0 16</inkml:trace>
          <inkml:trace contextRef="#ctx0" brushRef="#br0" timeOffset="74094.6812">21230 2771 33 0,'-12'-19'16'0,"12"42"-8"15,4-23 17-15,-4 0-21 16,0 0 0-16,0 0 2 16,4 3 1-16,-4-3-8 15,4 4 0-15,1 7 5 16,3 8 1-16,0 3-3 16,-3 4 1-16,-1 8-2 15,4 3 0-15,5 5-1 16,-1 2 1-16,18 1-1 15,-1 0 1-15,1 0-1 16,-1 0 1-16,0-4-1 16,-3 0 0-16,-1-4 0 0,-4-11 1 15,0 4-1-15,0 0 1 16,-4 0-1-16,-5 4 1 16,-3-5 0-16,-1-2 0 15,-4-5-1-15,1-3 1 16,-1-1-1-16,0-3 1 15,-4-3-1-15,0-1 1 16,0 4-1-16,0-8 0 16,0 1 0-1,0-5 0-15,0 5 0 16,0-4 0-16,0 7 0 16,0-8 0-16,0 5 0 0,0-4 1 15,0-1-1-15,0 5 1 16,0-4-1-16,-4-1 0 0,0 5 0 15,-1 3 1-15,1 4-1 16,-4 0 0-16,-1 4 0 31,1 3 1-31,0 8-2 16,-5-4 1-16,5 4 0 16,-9 7 1-16,-4 4-1 15,0-7 0-15,-5 11 0 16,1 3 0-16,0 5 0 15,0 6 0-15,0 1 0 16,8-4 1-16,-4-3-1 0,0-5 0 16,0-11 0-16,0 1 1 15,0-5-1-15,4-10 0 16,0-5 0-16,-4-3 1 0,9 0-1 16,3-3 0-16,1-5 0 15,-1 1 0-15,1-5-1 16,4 5 1-16,-1-5-1 15,1 1 1-15,4 0-4 16,0-4 0-16,0 0-3 0,0 0 1 31,4-8-11-31,5 1 1 0</inkml:trace>
        </inkml:traceGroup>
      </inkml:traceGroup>
    </inkml:traceGroup>
    <inkml:traceGroup>
      <inkml:annotationXML>
        <emma:emma xmlns:emma="http://www.w3.org/2003/04/emma" version="1.0">
          <emma:interpretation id="{37C6848A-0003-43CD-AF0E-25F43AD40E4E}" emma:medium="tactile" emma:mode="ink">
            <msink:context xmlns:msink="http://schemas.microsoft.com/ink/2010/main" type="paragraph" rotatedBoundingBox="2637,13087 19393,12747 19440,15091 2685,15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488BBE-8338-48AD-908E-8FA6050D79DE}" emma:medium="tactile" emma:mode="ink">
              <msink:context xmlns:msink="http://schemas.microsoft.com/ink/2010/main" type="line" rotatedBoundingBox="2637,13087 19393,12747 19440,15091 2685,15430"/>
            </emma:interpretation>
          </emma:emma>
        </inkml:annotationXML>
        <inkml:traceGroup>
          <inkml:annotationXML>
            <emma:emma xmlns:emma="http://www.w3.org/2003/04/emma" version="1.0">
              <emma:interpretation id="{18D58EE2-4874-4FF0-A736-627991D14EEF}" emma:medium="tactile" emma:mode="ink">
                <msink:context xmlns:msink="http://schemas.microsoft.com/ink/2010/main" type="inkWord" rotatedBoundingBox="2217,13966 4825,12999 5294,14265 2685,15232"/>
              </emma:interpretation>
              <emma:one-of disjunction-type="recognition" id="oneOf6">
                <emma:interpretation id="interp30" emma:lang="en-US" emma:confidence="0">
                  <emma:literal>pre</emma:literal>
                </emma:interpretation>
                <emma:interpretation id="interp31" emma:lang="en-US" emma:confidence="0">
                  <emma:literal>up =</emma:literal>
                </emma:interpretation>
                <emma:interpretation id="interp32" emma:lang="en-US" emma:confidence="0">
                  <emma:literal>pro =</emma:literal>
                </emma:interpretation>
                <emma:interpretation id="interp33" emma:lang="en-US" emma:confidence="0">
                  <emma:literal>pre.</emma:literal>
                </emma:interpretation>
                <emma:interpretation id="interp34" emma:lang="en-US" emma:confidence="0">
                  <emma:literal>pre =</emma:literal>
                </emma:interpretation>
              </emma:one-of>
            </emma:emma>
          </inkml:annotationXML>
          <inkml:trace contextRef="#ctx0" brushRef="#br0" timeOffset="98690.2534">1526 6077 31 0,'-21'0'15'0,"25"11"-14"0,-4-11 19 15,4 3-20-15,4-3 1 0,1-3 1 16,3 3 1-16,1-4-3 16,4 8 1-16,0-1 2 15,4 1 0-15,0-4-1 16,-5 0 1-16,5-4-1 16,5 4 0-16,-1 4-1 15,0-8 0-15,-4 4 0 16,4 0 0-16,-8 0-1 15,-4 0 0-15,-9-3-5 16,-4 3 0-16,0 3-7 16,-13 12 1-16</inkml:trace>
          <inkml:trace contextRef="#ctx0" brushRef="#br0" timeOffset="98971.5067">1542 6323 35 0,'-8'-4'17'0,"12"4"-19"0,-4 0 26 16,9-3-22-16,-1 3 0 16,0-4 1-16,5 0 1 15,0 0-5-15,3 4 1 16,1-3 3-16,0 3 0 15,0-4-1-15,0 4 0 16,-1 0 0-16,1 0 0 0,0 0-1 16,-4 0 1-16,-1 0-5 15,1 0 1-15,-1 0-11 16,5 4 1-16</inkml:trace>
          <inkml:trace contextRef="#ctx0" brushRef="#br0" timeOffset="98096.5578">143 5800 23 0,'-17'-15'11'16,"21"11"-6"-16,-4-7 11 0,0 0-15 16,0 0 1-16,0 3 1 31,0 8 1-31,0 0-4 16,0 0 0-1,13 23 3 1,-5-8 1-16,5 22-1 0,0 12 0 15,-1-8-2-15,1 11 1 16,4 4-1-16,-5 8 1 16,5-8-1-16,0 0 0 15,0 3 0-15,0 1 0 0,-1-4 0 16,1-7 0-16,0-1 0 16,-4-14 1-16,3 0 0 15,-3-5 0-15,0-6 0 16,-1-1 0-16,-3-3 0 15,-1-8 0-15,5-7 0 16,-5-4 1-16,5-4-2 0,-5-7 0 16,5-4 0-16,-5-4 1 15,0-7-1-15,1-4 0 16,-1-3-1-16,1-1 1 16,-1 8-1-16,0-4 0 15,5-4 0-15,0-3 0 16,3-12 0-16,-3 5 0 15,0 10 0-15,3-3 0 16,-3-4 0-16,-9-1 1 0,5 1-2 16,-5 0 1-16,4-7 0 15,-3 3 1-15,3 0-1 16,0 0 0-16,1 12 0 16,-5 10 0-16,4 12 0 15,-3 0 0-15,3 0 0 16,-4-1 0-16,0 5-1 15,1-1 1-15,3 5-1 16,-4 3 0-16,5 0-7 16,-1-11 0-16,0 25-7 15,9 9 1 1</inkml:trace>
          <inkml:trace contextRef="#ctx0" brushRef="#br0" timeOffset="97196.613">-496 6140 19 0,'-4'-4'9'0,"4"1"-6"0,0 3 9 16,0 0-11-16,0 0 1 15,0 0 2-15,0 0 0 16,0 0-4-16,0 0 0 15,0 0 4-15,0 0 0 16,0 0-1-16,0 0 1 0,0 3-2 16,0 1 1-16,0 4-1 15,0 3 0-15,0 0-1 32,0 4 0-32,0 0 0 15,0 3 1-15,0 5-1 0,0 3 0 16,0-7-1-16,0 14 1 15,0 5 0-15,4 3 0 16,-4 0-1-16,0 7 1 16,-4 1 0-16,0-8 0 0,0 4 0 15,-1 3 0-15,1 1 0 16,0 0 0-16,0-1-1 16,0-11 1-16,-1 5-1 15,1 2 1-15,0-3 0 16,0 12 0-16,0-8 0 15,-5-4 0-15,1 0 0 16,-1 4 0-16,1-4 0 16,0-11 0-16,-1-4 0 0,-3-4 0 15,7 1 0-15,1 3 0 0,4-8 0 16,-4 1 0-16,0-4-1 16,4-4 1-16,0 0 0 31,0-3 0-31,-4-4-1 15,4-1 1-15,0-3 0 16,0 0 0-16,0-7-1 16,-5-4 1-16,5 3 0 0,0 1 0 15,0-8-1-15,5 0 1 16,-5-8-1-16,0-3 0 16,0 4 0-16,0-4 0 15,0 0 0-15,0-1 0 0,0-6 0 16,0-1 0-16,0 1 0 15,0 10 0-15,0-3 0 16,0 0 0-16,0-8 0 16,0 1 1-16,0-8-2 15,-5 3 1-15,5 1 0 16,0 7 1 0,0-4-2-16,5 1 1 15,-1-12 0-15,0 4 0 16,4 0 0-16,-3-8 0 15,3-3 0-15,0 7 0 16,1 11 0-16,-1 5 0 0,1-5 0 16,-5 8 0-16,4-8 0 15,1 8 0-15,3-11-1 16,-3-1 1-16,3 5 0 16,1 3 0-16,-1 4-1 0,1 11 1 15,0 4 0-15,-1-4 0 16,1 0 0-16,0 0 0 15,3-4-1-15,1 4 1 16,0 4 0-16,4 0 0 16,-4 7-1-16,4 0 1 0,8 4-1 15,1 4 1-15,3 7-1 16,-3-3 1-16,-5-5 0 31,4 5 0-31,-4 7 0 16,1 3 0-16,-5 1 0 0,0 4 0 15,-4-1 0-15,-9 0 0 16,9 1 0-16,-13 3 0 16,0-4 0-16,5 1 0 0,-9-5 0 15,0 1 0-15,0 3 0 16,0 1 1-16,-5 3-1 16,-3-4 0-16,-9 5 0 15,5-5 1-15,-5 0-1 16,-4-3 0-16,-4 4 1 15,-5-5 0-15,1-3-1 16,-1-4 1-16,1 1-1 16,-1-9 1-16,1 5-1 15,0-8 0-15,-1 0 0 0,5 3 1 0,0-3-1 16,4 0 0-16,0 0 0 16,0-3 1-16,4-5-1 15,0 5 0-15,4-5-4 31,1-3 0-31,3 0-5 16,9-4 1-16,0 0-7 16,13 4 0-16</inkml:trace>
        </inkml:traceGroup>
        <inkml:traceGroup>
          <inkml:annotationXML>
            <emma:emma xmlns:emma="http://www.w3.org/2003/04/emma" version="1.0">
              <emma:interpretation id="{07DA267E-4D09-44EE-A6D9-51B13807CA28}" emma:medium="tactile" emma:mode="ink">
                <msink:context xmlns:msink="http://schemas.microsoft.com/ink/2010/main" type="inkWord" rotatedBoundingBox="6114,13448 9891,13412 9904,14724 6126,14759"/>
              </emma:interpretation>
              <emma:one-of disjunction-type="recognition" id="oneOf7">
                <emma:interpretation id="interp35" emma:lang="en-US" emma:confidence="0">
                  <emma:literal>Nest</emma:literal>
                </emma:interpretation>
                <emma:interpretation id="interp36" emma:lang="en-US" emma:confidence="0">
                  <emma:literal>NWT</emma:literal>
                </emma:interpretation>
                <emma:interpretation id="interp37" emma:lang="en-US" emma:confidence="0">
                  <emma:literal>Nikia</emma:literal>
                </emma:interpretation>
                <emma:interpretation id="interp38" emma:lang="en-US" emma:confidence="0">
                  <emma:literal>Nikita</emma:literal>
                </emma:interpretation>
                <emma:interpretation id="interp39" emma:lang="en-US" emma:confidence="0">
                  <emma:literal>NKR</emma:literal>
                </emma:interpretation>
              </emma:one-of>
            </emma:emma>
          </inkml:annotationXML>
          <inkml:trace contextRef="#ctx0" brushRef="#br0" timeOffset="99629.9237">2946 5737 27 0,'-4'-45'13'0,"8"30"-11"15,-4 22 12-15,0-7-13 16,0 0 0-16,4 12 3 15,-4 2 0-15,0 5-4 16,0 11 1-16,0 4 3 16,-4 7 1-16,0 7-1 15,-5-3 0-15,1 11-1 16,-1 4 0-16,-3 3-1 16,-1-10 0-16,1 3-1 15,3 4 1-15,1-1 0 0,-1-10 0 0,1-1-1 16,0-7 1-16,-1-7 0 15,5-4 0-15,0-8-1 32,0-3 0-32,-1-4 0 15,1-4 0-15,0-3-2 16,4-5 1-16,0-3-5 0,0-7 1 16,4-4-10-16,5 0 0 15</inkml:trace>
          <inkml:trace contextRef="#ctx0" brushRef="#br0" timeOffset="100263.6247">3038 5774 27 0,'-16'0'13'0,"16"22"-11"15,0-14 11-15,0-1-11 16,0 8 1-16,-5 0 2 16,5 4 0-16,0 0-6 15,0 3 1-15,0 4 4 16,5 11 0-16,-1-10-2 16,0 6 1-16,9 8-2 15,3 12 1-15,5-9-2 0,5 5 1 16,-1 3 0-16,0 8 0 15,0-8 0-15,-4-7 0 16,-4-7 0-16,0-5 1 16,-5-3 0-16,-3-4 1 15,3-7-1-15,-3-4 1 0,3-8-1 16,-3-7 0-16,3-7 0 16,-3-4 1-16,-1-8-2 15,1-15 1-15,-1-3-1 16,1 0 0-16,3-12 0 15,1-7 0-15,-1 4-1 16,1-4 1-16,0-4-1 0,3 0 1 16,-3 4-1-16,0 4 0 15,-5-4 0-15,0 0 0 32,1 11 0-32,-1 15 1 15,-4 4-2-15,1 4 1 16,-1 3 0-16,0 4 1 0,-4 4-2 15,0-1 0-15,0 12-6 16,4-7 1-16,5 7-9 16,-1 19 0-16</inkml:trace>
          <inkml:trace contextRef="#ctx0" brushRef="#br0" timeOffset="101004.9356">3946 5692 24 0,'-4'-15'12'0,"4"19"-3"15,0-4 7-15,0 3-14 16,0-10 0-16,0 14 2 15,0 8 0-15,4 8-4 0,0 3 0 32,-4 41 3-32,0-7 1 15,-4 0-1-15,0 3 0 16,8 1-1-16,-4-5 1 16,0-10-1-16,0-1 1 15,0 1-1-15,0-8 1 16,0-7-1-16,0-4 1 15,0-8-1-15,0 0 1 16,0-3-2-16,0-4 0 0,0-4 0 16,0-7 1-16,4 3-2 15,-4-7 1-15,4-7 0 16,-4 7 0-16,5-7-1 16,3-8 1-16,0 3-1 15,-3-10 1-15,3 11 0 16,0 0 0-16,5-4-1 15,0-8 0-15,3-3 0 16,1 0 1-16,0-8-1 16,4 4 0-16,0 1 0 15,-4-1 1-15,0 11-2 16,-5 4 0-16,5 4-8 16,-4-4 1-16,-5 7-7 15,-4 16 0-15</inkml:trace>
          <inkml:trace contextRef="#ctx0" brushRef="#br0" timeOffset="101286.1873">4068 6345 38 0,'-4'-7'19'0,"20"14"-21"0,-7-7 26 15,-1 4-22-15,5 0 0 0,-5 3 2 16,5 5 0-16,0 3-4 16,-5-4 1-16,0 4 2 15,5 0 1-15,-5 3-2 16,1-3 1-16,-1 0-1 16,1 0 0-16,-5-4-6 15,0 1 1-15,0-5-7 16,0 1 1-16,1-5-4 15,3 5 0-15</inkml:trace>
          <inkml:trace contextRef="#ctx0" brushRef="#br0" timeOffset="102239.3261">4387 6472 33 0,'-12'-3'16'0,"3"-8"-13"15,9 11 21-15,0-8-22 16,0 1 1-16,0-1 2 15,0 1 1-15,0-1-7 0,0 8 1 16,0-7 3-16,4 3 1 16,5 0-2-16,3-3 1 15,1 3-2-15,0 4 0 16,-1 4-1-16,5 0 1 16,0 3-1-16,0-3 0 15,0-1 0-15,-1 9 1 16,1 3-1-16,-4-4 1 15,-1 4-1-15,1 0 1 16,-5 3-1-16,1 1 1 16,-5-4 0-16,-4 0 0 15,0 0 0-15,-4 0 0 16,0 3 0-16,-1-3 0 0,1 4-1 16,0 0 0-16,4-1 0 15,0-3 0-15,0-3-1 16,4-1 1-16,0 0-1 15,-4 0 1-15,5 4 0 16,-1 4 0-16,0 0-1 16,0 3 1-16,0 0 0 15,1 1 0-15,-1-1 0 16,-4 1 0-16,0-5 0 16,0-3 1-16,-4 0 0 15,4-4 1-15,-5-3-1 16,1-1 0-16,-8-3 0 15,-5-4 1-15,0 0-2 16,0 0 1-16,0-4-1 0,1 1 0 16,3-5-4-16,5-3 1 15,-1-4-5-15,5 0 0 16,4-4-7-16,8 4 0 16</inkml:trace>
          <inkml:trace contextRef="#ctx0" brushRef="#br0" timeOffset="101583.067">4429 6413 36 0,'4'18'18'0,"9"23"-23"0,-5-26 32 16,1 4-25-16,-1 4 0 15,-3 6 3-15,-5 5 0 16,0-4-5-16,0 0 1 16,0-4 4-16,-5 0 0 15,1-4-2-15,0 1 1 16,0-1-2-16,-1-3 1 15,1-8-2-15,4 0 1 16,-4-3-3-16,0-4 0 0,4-4-6 16,0 0 0-16,0-8-8 15,0 8 1-15</inkml:trace>
          <inkml:trace contextRef="#ctx0" brushRef="#br0" timeOffset="103084.6281">4778 5879 36 0,'-21'-15'18'0,"13"11"-15"15,8-4 25-15,0 1-26 16,0 7 1-16,4-8 1 16,0 1 1-16,9-4-6 15,-1 0 0-15,5-1 4 16,8 1 0-16,5 7-2 0,-1 1 1 15,9 3-1-15,8 0 0 16,5 3-1-16,-1 1 1 16,-12 0 0-16,-5 0 0 15,1-4-1-15,0 0 1 0,-5 0 0 16,1 0 0-16,-5 0-1 16,-4 0 1-16,0-4-1 15,-4 4 1-15,-1 0-1 16,-7 0 1-16,-1 4-1 15,-4-1 1-15,1 1-5 16,-5 0 0 0,0 3-6-16,0 1 0 15,8 10-5-15,0-3 0 16</inkml:trace>
          <inkml:trace contextRef="#ctx0" brushRef="#br0" timeOffset="102679.3098">5127 5927 34 0,'-4'-4'17'0,"12"1"-17"0,-4 3 24 16,0 7-21-16,-4 12 0 16,0 7 2-16,-4-4 1 15,0 8-7-15,-4 15 1 16,-1 4 5-16,1-1 0 15,-1 1-2 1,1-1 1-16,0 5-2 16,3-9 1-16,-3-6-1 15,0-5 0-15,3-6-1 16,1-5 0-16,0-3-1 16,0-4 1-16,0-8-3 0,-5 1 1 15,5-5-6-15,4-3 1 16,0-7-9-16,-4 3 0 15</inkml:trace>
          <inkml:trace contextRef="#ctx0" brushRef="#br0" timeOffset="105683.3903">6110 6218 27 0,'-17'-7'13'0,"13"-4"-4"0,4 11 13 0,0 0-20 16,0 0 0-16,0 0 1 15,9-4 1-15,-1 4-4 16,5 0 0-16,3 0 3 16,5 0 0-16,0 0 0 15,5-4 1-15,7 1-2 16,1-5 1-16,4 4-2 15,-1 1 1-15,1-1-1 0,0 0 0 16,-8 4-1-16,-9 0 1 16,0 0-1-16,-5 4 0 15,1 0 0-15,-4 3 1 16,-1-3-1-16,1 0 1 16,-5-1-3-16,-3 1 1 15,-5 0-5-15,0 0 0 16,0-4-7-16,0 3 0 15</inkml:trace>
          <inkml:trace contextRef="#ctx0" brushRef="#br0" timeOffset="106019.1542">6543 5890 24 0,'-13'-15'12'0,"9"7"-8"16,4 8 11-16,0 0-12 16,0 0 0-16,0 8 2 15,0 3 1-15,0 4-7 0,-4 4 0 16,0 11 5-16,0-1 0 16,-5-2-1-16,1 2 1 15,-1 9-2-15,-3 3 1 16,-1 0 0-16,1 0 0 15,3 0-1-15,1-15 0 0,-5 8 0 32,9-4 0-32,0-4 0 15,0-4 0-15,-1-7-2 0,5 0 1 0,0 0-2 16,0-4 1-16,0-3-7 16,9-4 1-16,-1-1-8 31,9-3 0-31</inkml:trace>
        </inkml:traceGroup>
        <inkml:traceGroup>
          <inkml:annotationXML>
            <emma:emma xmlns:emma="http://www.w3.org/2003/04/emma" version="1.0">
              <emma:interpretation id="{162E0A47-1944-4434-9C5A-092C365398C7}" emma:medium="tactile" emma:mode="ink">
                <msink:context xmlns:msink="http://schemas.microsoft.com/ink/2010/main" type="inkWord" rotatedBoundingBox="9901,13772 12077,12448 13195,14283 11018,15608"/>
              </emma:interpretation>
              <emma:one-of disjunction-type="recognition" id="oneOf8">
                <emma:interpretation id="interp40" emma:lang="en-US" emma:confidence="0">
                  <emma:literal>"a,</emma:literal>
                </emma:interpretation>
                <emma:interpretation id="interp41" emma:lang="en-US" emma:confidence="0">
                  <emma:literal>"an,</emma:literal>
                </emma:interpretation>
                <emma:interpretation id="interp42" emma:lang="en-US" emma:confidence="0">
                  <emma:literal>"a',</emma:literal>
                </emma:interpretation>
                <emma:interpretation id="interp43" emma:lang="en-US" emma:confidence="0">
                  <emma:literal>Ida</emma:literal>
                </emma:interpretation>
                <emma:interpretation id="interp44" emma:lang="en-US" emma:confidence="0">
                  <emma:literal>'a,</emma:literal>
                </emma:interpretation>
              </emma:one-of>
            </emma:emma>
          </inkml:annotationXML>
          <inkml:trace contextRef="#ctx0" brushRef="#br0" timeOffset="107103.9518">7241 6114 31 0,'-13'-4'15'0,"13"4"-12"15,0 0 19-15,0 0-19 16,4 0 0-16,5-4 3 16,3 4 1-16,5-3-8 15,4-1 1-15,8 4 5 16,5 0 0-16,0-4-1 16,8 4 0-16,-5-4-2 15,10 1 0-15,-1 3-1 16,0 3 1-16,-4 1-2 0,-4-4 1 15,-4-4-1-15,-9 1 1 16,-4 6-5-16,0-3 0 16,-9 4-8-16,-3 4 1 15,-5 14-4-15,-4 4 1 16</inkml:trace>
          <inkml:trace contextRef="#ctx0" brushRef="#br0" timeOffset="108285.4184">7602 6876 25 0,'-4'-11'12'0,"-5"3"-10"0,9 8 19 16,0-4-18-16,0 1 1 0,-4-5 2 16,0 1 1-16,-4 3-8 15,-5-3 0-15,0 3 7 16,1 0 0-16,-5 4-2 16,0 0 0-16,0 4-1 15,0 0 1-15,-4 3-2 16,0 1 0-16,5 6-1 15,-1 1 1-15,0 8-2 16,0-1 1-16,5-3 0 16,-1 7 0-16,0 4-1 15,5 4 1-15,0-5-1 16,-1-2 0-16,5-1 1 16,4-4 0-16,0 1-1 15,0-12 1-15,4 4-1 16,5-8 1-16,-1 1 0 15,5-8 0-15,3 0-1 0,5-8 1 16,0 1-1-16,0-8 1 31,9-19-1-31,-5 8 1 16,0-4 0-16,-4-3 0 16,-4-12-1-16,0 0 1 15,-4 0-1-15,-1 11 1 16,1-3-1-16,-1 0 0 15,1-1 0-15,-5 5 0 0,1-1 0 16,-1 8 0-16,5-8 0 16,-9 8 0-16,4 4-1 31,-3 3 1-31,3 0 0 16,-4 5 0-16,0-1-1 15,1 7 1-15,-5 1 0 16,0 7 0-16,4 3-1 0,4 1 1 15,1 4 0-15,-9-1 0 16,4 1 0-16,4 10 0 16,-12 1 0-16,4 0 0 15,0 10 0-15,0 1 1 0,0-4-1 16,-4 4 0-16,0 11 0 16,4 8 1-16,0-8-1 15,0 0 0-15,4 8 0 16,0-8 1-16,0-4-1 0,0 4 0 15,5-11 0-15,-5-4 1 16,0-3-1-16,0-8 1 16,-4 0 0-16,0-8 0 15,0 4 0-15,0-3 0 16,0-5-1-16,0 1 0 16,0-4-5-16,0 0 0 0,0 0-7 31,0 0 1-31,9 11-6 15,3-3 0-15</inkml:trace>
          <inkml:trace contextRef="#ctx0" brushRef="#br0" timeOffset="106775.8228">7547 5427 29 0,'5'-15'14'0,"-1"18"-11"0,-4-3 17 0,4-7-17 16,-4 7 1-16,4 0 2 16,0 7 1-16,1-3-7 15,-1 0 0-15,0 7 5 16,0 8 1-16,0 7-2 0,-4 4 0 15,0 3-2-15,0-6 1 16,-4 2-2-16,4-10 1 16,-4 7-2-16,4-3 1 15,0-1-1-15,0-7 1 16,-4 7-3-16,4-7 1 16,-4 0-7-16,-1 0 1 15,1 8-8-15,0 7 1 16</inkml:trace>
          <inkml:trace contextRef="#ctx0" brushRef="#br0" timeOffset="110053.4074">8531 6088 18 0,'-5'-8'9'0,"1"19"-5"16,4-11 10-16,0 0-10 16,0 0 0-16,-4 0 4 0,0 0 0 15,4 0-10-15,0 0 1 16,0 0 7-16,4-14 0 16,0-1-1-16,5-8 0 15,7-3-2-15,5-4 1 16,5-3-1-16,7-12 1 15,5-4-1-15,4 12 0 16,4-1-1-16,1-3 0 16,3 0-1-16,0 0 1 0,5 4-2 15,-9-4 0-15,-8 11 0 16,-4 4 1-16,-1 0-1 16,-7 3 0-16,-1 8 0 15,-4-3 0-15,-4 10-4 16,-9-3 0-16,0 11-6 15,-8 0 1-15,-4 11-6 16,8 11 1-16</inkml:trace>
          <inkml:trace contextRef="#ctx0" brushRef="#br0" timeOffset="110597.6386">8573 6140 24 0,'-5'-11'12'0,"5"11"-7"0,0 0 15 0,0 0-17 16,0 0 0-16,5 4 3 15,3 3 1-15,5 8-8 16,3 4 0-16,5 3 6 15,5 8 0-15,7-4-1 16,5 11 0-16,4 8-2 16,9 4 1-16,3-1 0 15,1-3 0-15,-1 0-1 16,-12 4 0-16,-8-12-1 16,-4-3 1-16,-5 3-1 15,-4-11 1-15,0 8-1 16,-4-4 0-16,-1-1 0 15,-3-6 0-15,-5-1 0 16,1-7 0-16,-1 0-1 16,-4-4 1-16,1-3-6 15,-1-4 1-15,4-8-12 16,5 0 1-16</inkml:trace>
        </inkml:traceGroup>
        <inkml:traceGroup>
          <inkml:annotationXML>
            <emma:emma xmlns:emma="http://www.w3.org/2003/04/emma" version="1.0">
              <emma:interpretation id="{0A433627-BFE6-4B4C-A7C9-A50C1FFE3A6D}" emma:medium="tactile" emma:mode="ink">
                <msink:context xmlns:msink="http://schemas.microsoft.com/ink/2010/main" type="inkWord" rotatedBoundingBox="13907,13185 13946,15159 13238,15173 13199,13199"/>
              </emma:interpretation>
              <emma:one-of disjunction-type="recognition" id="oneOf9">
                <emma:interpretation id="interp45" emma:lang="en-US" emma:confidence="0">
                  <emma:literal>E.</emma:literal>
                </emma:interpretation>
                <emma:interpretation id="interp46" emma:lang="en-US" emma:confidence="0">
                  <emma:literal>E</emma:literal>
                </emma:interpretation>
                <emma:interpretation id="interp47" emma:lang="en-US" emma:confidence="0">
                  <emma:literal>Z.</emma:literal>
                </emma:interpretation>
                <emma:interpretation id="interp48" emma:lang="en-US" emma:confidence="0">
                  <emma:literal>?!</emma:literal>
                </emma:interpretation>
                <emma:interpretation id="interp49" emma:lang="en-US" emma:confidence="0">
                  <emma:literal>z.</emma:literal>
                </emma:interpretation>
              </emma:one-of>
            </emma:emma>
          </inkml:annotationXML>
          <inkml:trace contextRef="#ctx0" brushRef="#br0" timeOffset="111266.5943">10031 5509 27 0,'-25'-11'13'0,"8"-1"0"0,13 5 7 0,-1-1-18 15,1 1 1-15,0-1 3 16,4 1 1-16,0 0-7 15,0-1 1-15,0 8 4 16,8-4 1-16,5 1-2 16,4 3 1-16,4 3-3 15,4 5 1-15,9-1-3 16,-1 1 1-16,13 3 0 16,1 0 0-16,-1 0-1 15,0 1 1 1,-8-5-1-16,-4 1 1 15,-1-1-1-15,-3 0 1 16,-1 1 0-16,-4-4 0 16,-4-1-1-16,0-3 1 15,-4 4-1-15,-4-4 1 16,-1 0-2-16,-3 0 0 16,-9 0-6-16,0 0 1 15,0 4-10-15,0 3 0 0,0 5 0 16,0-1 1-16</inkml:trace>
          <inkml:trace contextRef="#ctx0" brushRef="#br0" timeOffset="111994.5233">9964 5542 28 0,'-17'-3'14'0,"4"-9"-11"0,13 12 26 16,0-3-26-16,0-1 1 16,0 0 2-16,0 4 1 15,0 0-8-15,4 0 1 16,5 4 4-16,8 0 1 0,4 7-2 16,0 4 1-16,4 4-2 15,4 7 0-15,-4-11-2 16,1 11 1-16,-5 4-1 15,4 7 1-15,-13 0-1 16,1 8 1-16,-9 0-1 16,-4 7 1-16,-8-11-1 15,-5 8 1-15,-8 0-1 16,-4 3 0-16,0-4 0 16,-5-3 0-16,1 0 0 15,0 0 1-15,3 7-1 16,5-11 0-16,0 0 0 15,9-3 0-15,-1-5 0 16,5-10 0-16,4-1 0 0,8-3 0 16,4-4 0-16,5-4 1 15,8-4 0-15,4-3 0 16,9 0 0-16,3-4 0 16,1 4 0-16,4-4 1 15,9 0-1-15,-9 0 1 16,0 0-2-16,-4 0 1 0,-1-4-1 15,-7 8 1-15,-5-4-1 16,-4 3 1-16,-4 1-1 16,-5 0 1-16,1 0-6 15,-5 3 1-15,1 0-8 16,-1 1 1-16,-4 14-6 16,-4 1 1-16</inkml:trace>
          <inkml:trace contextRef="#ctx0" brushRef="#br0" timeOffset="112563.7182">9951 7365 39 0,'-25'-4'19'0,"21"19"-20"16,4-11 31-16,0-4-27 15,0 0 0-15,4-7 3 16,4-5 1-16,5-2-8 16,4-1 1-16,4-4 4 0,4 0 1 31,0 1-2-31,0-1 0 16,0 4-2-16,1 0 1 0,-5 8-1 15,4 3 0-15,-8 4-1 16,0 0 1-16,-1 4-1 15,-3 3 1-15,0 0-1 16,-9 5 1-16,4 3 0 16,-4 3 0-16,1 5-1 15,-5-1 1-15,4-7-1 16,4-4 1-16,1 4-1 0,3-7 1 16,1-1-1-16,4 1 1 15,-1-5-1-15,1 1 1 0,0-11-3 16,0-1 0-16,0-3-7 15,-1 3 0-15,-3-6-8 32,-5 6 1-32</inkml:trace>
          <inkml:trace contextRef="#ctx0" brushRef="#br0" timeOffset="112754.2424">10296 6898 47 0,'-21'-11'23'0,"16"7"-27"0,5 4 36 16,0 0-33-16,0 4 0 15,0 0 0-15,0 0 1 0,0-4 0 16,0 3 0-16,0 1-6 16,5 0 1-16,3 3-7 15,0 1 1-15</inkml:trace>
        </inkml:traceGroup>
        <inkml:traceGroup>
          <inkml:annotationXML>
            <emma:emma xmlns:emma="http://www.w3.org/2003/04/emma" version="1.0">
              <emma:interpretation id="{0622F275-9DE8-45BB-9795-AABBCBA48FEB}" emma:medium="tactile" emma:mode="ink">
                <msink:context xmlns:msink="http://schemas.microsoft.com/ink/2010/main" type="inkWord" rotatedBoundingBox="15177,12994 15928,14208 15079,14732 14329,13519"/>
              </emma:interpretation>
              <emma:one-of disjunction-type="recognition" id="oneOf10">
                <emma:interpretation id="interp50" emma:lang="en-US" emma:confidence="0">
                  <emma:literal>in.</emma:literal>
                </emma:interpretation>
                <emma:interpretation id="interp51" emma:lang="en-US" emma:confidence="0">
                  <emma:literal>i.</emma:literal>
                </emma:interpretation>
                <emma:interpretation id="interp52" emma:lang="en-US" emma:confidence="0">
                  <emma:literal>f?.</emma:literal>
                </emma:interpretation>
                <emma:interpretation id="interp53" emma:lang="en-US" emma:confidence="0">
                  <emma:literal>i?.</emma:literal>
                </emma:interpretation>
                <emma:interpretation id="interp54" emma:lang="en-US" emma:confidence="0">
                  <emma:literal>fir.</emma:literal>
                </emma:interpretation>
              </emma:one-of>
            </emma:emma>
          </inkml:annotationXML>
          <inkml:trace contextRef="#ctx0" brushRef="#br0" timeOffset="115098.884">11291 6196 25 0,'-8'-4'12'0,"0"-14"-7"0,8 10 12 16,0 1-13-16,4-4 1 0,0-1 2 15,4 1 0-15,1 4-9 16,3-8 1-16,14-4 7 15,-5 0 0-15,0 1-3 16,4 3 1-16,-4 4-2 16,4 3 1-16,0 12-1 15,5 7 0-15,-1 0-1 0,-4 0 0 16,1 4 0-16,-5 11 1 16,-5 4 0-16,-3 4 0 15,-5 0-1-15,1 3 0 16,-5-15 0-16,-4 1 1 0,0 3-1 15,0-4 0-15,-4-3 0 16,4-8 0-16,0-7 0 16,-4-4 0-16,-1-4-1 31,1 8 1-31,0-8-1 16,4-3 1-16,0-8-1 15,-4-8 0-15,4-6-1 16,0-5 0-16,4 0 0 15,-4 12 1-15,4-12-1 0,5 1 1 16,-1-1-1-16,0 8 1 16,1 3 0-16,-1 1 0 15,1 7-1-15,-1 4 0 16,5 3 1-16,-1 1 0 0,1 3-1 16,0 0 1-16,-1 4 0 15,1 4 0-15,-1-4 0 16,5 0 0-16,0-4 0 15,0-3 1-15,0 0-1 0,-1-8 1 16,1 7-3-16,0 1 0 31,-4-1-6-31,3 8 0 16,-7 4-7-16,-1 3 0 0</inkml:trace>
          <inkml:trace contextRef="#ctx0" brushRef="#br0" timeOffset="115498.1166">11476 5486 36 0,'-12'-7'18'0,"12"-4"-14"0,0 11 25 0,0 0-26 15,8-4 0-15,1 0 3 16,7 4 1-16,1 4-8 16,8 0 0-16,5-1 5 15,-5 1 1-15,13 0-3 16,-5 0 1-16,-3-4-2 15,-5 0 0-15,0 3 0 16,-4-3 0-16,-4 4-1 16,0-4 0-16,-4 4-4 15,-5 0 1-15,0-1-6 16,-3 1 0-16,-1 0-6 0,-4 3 0 16</inkml:trace>
          <inkml:trace contextRef="#ctx0" brushRef="#br0" timeOffset="115828.9018">11800 5359 34 0,'0'-11'17'0,"0"-4"-13"15,0 8 25-15,0-1-27 16,4 1 1-16,0 3 2 16,5 8 0-16,3 0-6 31,5 7 1-31,4 7 3 15,0-3 0-15,0-3-1 0,9 6 1 16,-5 1-2-16,-4 7 1 16,0 4-1-16,-4 4 0 15,-5-1 0-15,-3 1 0 0,-5-4-1 16,-4-4 1-16,-4 7-1 16,-1 1 1-16,1 0-1 15,0-1 0-15,-4-3 0 0,-1 0 0 16,5-8-5-16,0 1 1 15,4-4-7-15,4-1 0 16,4 8-4-16,5 4 1 16</inkml:trace>
          <inkml:trace contextRef="#ctx0" brushRef="#br0" timeOffset="116286.7793">12077 6693 37 0,'-8'0'18'0,"16"-23"-19"15,-4 12 33-15,5-4-30 0,-1 0 0 16,5 0 1-16,0-3 0 16,-1-1-4-16,5 0 1 15,-4 1 3-15,3 3 0 16,1 7-2-16,-4 1 1 0,-1 7 0 15,-3 7 0-15,-5 8-1 16,0 0 1-16,-4 0 0 16,-4 4 0-16,0-4 0 15,0 7 0-15,4-7-1 16,0 4 1-16,0-8-2 16,0-7 1-16,4-1-5 15,0-6 0-15,4-5-7 16,5 1 1-16,0-1-5 15,-5 1 0-15</inkml:trace>
          <inkml:trace contextRef="#ctx0" brushRef="#br0" timeOffset="116849.286">12367 6230 36 0,'-8'-15'18'0,"-5"0"-14"15,13 7 30-15,0 5-31 16,0-5 0-16,4 1 1 16,1-1 0-16,-1 1-6 15,4 3 1-15,-8 4 3 16,0 0 0-16,0 4-1 16,0-1 0-16,-4 5-1 15,0-1 1-15,-5 1 0 16,1-1 0-16,0-3-1 15,-1 0 1-15,-3-4-1 16,3-4 1-16,5-3-1 16,0-1 0-16,4 1-1 15,0 7 1-15,8-4-1 16,5 4 1-16,-5 0-1 16,5 0 0-16,-1 4 1 0,-3-1 0 15,-1 5 0-15,-4-4 0 16,-4-1 0-16,0 1 1 15,-4 0-1-15,0-4 1 16,0 0-2-16,0-4 1 16,-1-3-5-16,5-1 0 15,9 1-9-15,-1 7 0 16</inkml:trace>
          <inkml:trace contextRef="#ctx0" brushRef="#br0" timeOffset="117583.7434">12956 6256 23 0,'-9'0'11'0,"5"0"-3"16,4 0 6-16,0 0-11 0,0 0 0 31,0-8 3-31,4-3 1 15,-4 4-8-15,0-1 0 16,4 1 5-16,-4-1 1 16,5 1-2-16,-5-1 0 15,0 8-2-15,0-3 1 16,0 3-1-16,0-4 0 16,0 4 0-16,4-4 0 15,-4 4 0-15,8 0 1 0,1 0-1 16,-1 0 1-16,-4 4-1 15,0 0 0-15,-4 3 0 16,0-3 1-16,-4 3-2 16,0 1 0-16,0-1 1 15,-5-3 0-15,1-4-1 16,-5 0 1-16,1-4-1 16,-1-3 1-16,5-4-1 15,-1-1 0-15,5 5 0 16,0-1 0-16,8 1-1 15,5-1 1-15,3 5-1 16,1-1 0-16,4 4-1 16,-1 4 1-16,1-1 1 0,-4 1 0 15,-1 4 0-15,-3-1 0 0,-5 1 1 16,-4-1 0-16,0 1 1 16,-4-5 0-16,0-3-1 15,-5-3 1-15,1-1-2 16,-5-4 1-16,5 5-4 31,-1-5 0-31,9 1-6 16,0 7 0-16,5 3-5 15,3 1 0-15</inkml:trace>
        </inkml:traceGroup>
        <inkml:traceGroup>
          <inkml:annotationXML>
            <emma:emma xmlns:emma="http://www.w3.org/2003/04/emma" version="1.0">
              <emma:interpretation id="{EF1290EB-0421-4C4E-9933-0681C2FFA9C5}" emma:medium="tactile" emma:mode="ink">
                <msink:context xmlns:msink="http://schemas.microsoft.com/ink/2010/main" type="inkWord" rotatedBoundingBox="16198,12812 17758,12780 17793,14506 16232,14538"/>
              </emma:interpretation>
              <emma:one-of disjunction-type="recognition" id="oneOf11">
                <emma:interpretation id="interp55" emma:lang="en-US" emma:confidence="0">
                  <emma:literal>E."</emma:literal>
                </emma:interpretation>
                <emma:interpretation id="interp56" emma:lang="en-US" emma:confidence="0">
                  <emma:literal>E,"</emma:literal>
                </emma:interpretation>
                <emma:interpretation id="interp57" emma:lang="en-US" emma:confidence="0">
                  <emma:literal>E☹</emma:literal>
                </emma:interpretation>
                <emma:interpretation id="interp58" emma:lang="en-US" emma:confidence="0">
                  <emma:literal>Eh</emma:literal>
                </emma:interpretation>
                <emma:interpretation id="interp59" emma:lang="en-US" emma:confidence="0">
                  <emma:literal>E'☹</emma:literal>
                </emma:interpretation>
              </emma:one-of>
            </emma:emma>
          </inkml:annotationXML>
          <inkml:trace contextRef="#ctx0" brushRef="#br0" timeOffset="118568.1242">13384 6233 45 0,'-12'0'22'0,"28"8"-20"0,-7-8 32 15,3 0-30-15,1 0 1 16,4 0 2-16,4 0 0 16,8 0-9-16,9 0 1 15,4 0 5-15,-4 0 1 16,0-4-2-16,-5 0 0 16,5 4-2-16,4 0 1 31,-4 0-2-31,-4 4 0 15,-1 0-4-15,-8 3 0 0,1 1-8 16,-10-4 0-16,-3 7-6 16,-5-4 0-16</inkml:trace>
          <inkml:trace contextRef="#ctx0" brushRef="#br0" timeOffset="118264.8109">13430 5654 39 0,'-8'0'19'0,"16"0"-15"16,1 0 24-16,-1 4-23 15,5 0 1-15,4-4 1 16,12 4 0-16,9 3-9 15,4 1 0-15,-4-5 6 16,0 5 1-16,8-8-3 16,4-4 0-16,1 4-1 15,-5-7 0-15,0 7-1 16,-8-4 1-16,0 4-2 0,-9 0 1 0,-8 0-7 16,-4 4 1-16,-9 3-10 15,-12 15 1-15</inkml:trace>
          <inkml:trace contextRef="#ctx0" brushRef="#br0" timeOffset="117963.4805">13636 5950 39 0,'0'-8'19'0,"13"1"-19"15,-13 18 33-15,0 0-28 16,-4 8 1-16,-5 3 1 16,-3 1 1-16,3 10-10 15,-3 8 0-15,-1 4 7 16,0-4 0-16,5 4-3 16,0-4 1-16,-1 8-1 0,1-8 0 15,4-8-1-15,-1-7 0 16,1-7 0-16,0-4 0 15,4-4-4-15,0-7 1 16,0-4-6-16,0-7 1 16,4-8-10-16,-4 0 0 0</inkml:trace>
          <inkml:trace contextRef="#ctx0" brushRef="#br0" timeOffset="119568.7946">13531 5348 41 0,'-12'-7'20'0,"28"-12"-17"0,-16 19 33 0,9-7-32 31,-9 7 1-31,12-4 0 15,5 0 1-15,4 0-8 16,5 12 0-16,3-1 5 16,-4 1 1-16,5-1-3 15,12 1 0-15,0-5 0 0,8 1 1 16,0-4-1-16,1 0 1 16,-1-4-2-16,1 1 1 15,-5-1 0-15,-4 4 0 16,-4-8-1-16,-9 8 1 15,-8 0-3-15,-4 4 1 16,-9-4-7-16,-3 4 1 16,-5 0-10-16,-9 7 0 15</inkml:trace>
          <inkml:trace contextRef="#ctx0" brushRef="#br0" timeOffset="118998.389">13935 6712 44 0,'8'14'22'0,"13"-10"-20"0,-13-8 37 16,5 1-35-16,4-8 0 15,8-8 2-15,0-4 1 16,9-3-9-16,0 4 0 0,-1 3 5 16,1 1 1-16,-5 3-3 15,-4 3 0-15,-4 5-1 16,0 11 1-16,-4 7-1 16,-4 4 1-16,-1 3 1 15,-7 1 0-15,-1 7 0 16,0-3 0-16,0-5-1 15,5-3 1-15,-1-3 0 16,5-9 0-16,-1 8-2 0,-3-7 0 16,-1 4-5-16,1-8 0 15,3-4-10-15,1-4 1 16,4 8-5-16,-1-11 0 16</inkml:trace>
          <inkml:trace contextRef="#ctx0" brushRef="#br0" timeOffset="119953.5164">14166 5046 41 0,'-4'-15'20'0,"25"3"-16"16,-13 9 28-16,5 3-29 16,8 0 1-16,0 7 1 15,4 4 0-15,4 12-7 0,1-8 1 16,-9 7 3-16,0 1 1 15,0-1-2-15,-4 4 1 16,-5-3-1 0,1 6 1-16,-5 5-1 0,-8 0 1 15,-4-8 0 1,0 4 0-16,0 0-1 0,-5-1 1 16,-3 1-1-16,-1-4 0 15,5 1-1-15,-5-5 1 0,4-3-1 16,1-4 0-16,4-4-4 15,4 0 1-15,8-3-8 16,5-1 0-16,0 4-6 16,8-7 0-16</inkml:trace>
          <inkml:trace contextRef="#ctx0" brushRef="#br0" timeOffset="270688.6937">14300 6252 41 0,'-17'-11'20'0,"17"3"-20"15,0 8 21-15,0 0-21 16,5-3 0-16,-1-5 0 16,4 4 0-16,-4 1 0 0,-4 3 0 15,5-4 0-15,-5 4 1 16,0 0-1-16,-5-4 0 16,1 1-1-16,0-1 0 15,0 4-3-15,0 0 1 16,-1 0-5-16,5 0 1 15,0 4-3-15,9 7 0 32</inkml:trace>
        </inkml:traceGroup>
        <inkml:traceGroup>
          <inkml:annotationXML>
            <emma:emma xmlns:emma="http://www.w3.org/2003/04/emma" version="1.0">
              <emma:interpretation id="{84C791BD-D48F-4543-9F18-04481F74E4A6}" emma:medium="tactile" emma:mode="ink">
                <msink:context xmlns:msink="http://schemas.microsoft.com/ink/2010/main" type="inkWord" rotatedBoundingBox="18488,13127 19400,13109 19440,15091 18528,15109"/>
              </emma:interpretation>
              <emma:one-of disjunction-type="recognition" id="oneOf12">
                <emma:interpretation id="interp60" emma:lang="en-US" emma:confidence="1">
                  <emma:literal>&gt;</emma:literal>
                </emma:interpretation>
                <emma:interpretation id="interp61" emma:lang="en-US" emma:confidence="0">
                  <emma:literal>,</emma:literal>
                </emma:interpretation>
                <emma:interpretation id="interp62" emma:lang="en-US" emma:confidence="0">
                  <emma:literal>)</emma:literal>
                </emma:interpretation>
                <emma:interpretation id="interp63" emma:lang="en-US" emma:confidence="0">
                  <emma:literal>}</emma:literal>
                </emma:interpretation>
                <emma:interpretation id="interp64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123175.5416">15275 5397 22 0,'-12'-19'11'0,"-1"12"-3"0,13 7 12 0,0-4-17 16,0 0 0-16,-4-3 3 31,0 7 0-31,4 0-7 16,0 0 1-16,0 0 5 15,0 3 1-15,0 1-2 16,0 4 1-16,0-8-1 16,4 11 0-16,0 0-1 0,4-4 1 15,5-7-3-15,0 8 1 16,3 3-1-16,5 8 1 15,5 14-1-15,3 9 0 16,5-1-1-16,3 15 1 0,10 3-1 16,3 1 1-16,-8 0-1 15,-4 0 1-15,0-8-1 16,0-3 1-16,-1-5 0 16,1 1 0-16,0 0 0 15,-4 0 0 1,-1-4 0-16,-3 0 1 15,-1-15 0-15,1 0 0 16,-9 12 0-16,0-12 0 16,-5-4-1-16,1-3 1 15,-4 0-1-15,-5-8 1 0,1 0-1 16,-1-4 0-16,0 5-1 16,-3-5 1-16,-1 4 0 15,0-3 0-15,-4-1-1 16,0 4 1-16,0-3-1 15,0-1 1-15,-4 1-1 16,-5 3 1-16,1 0-1 16,0 1 1-16,-5-1-1 15,0 4 0-15,-3 0 0 16,-5 7 0-16,-5 4-1 16,-3 0 1-16,-5 4 0 15,1 0 1-15,-1 7-1 16,5 5 0-16,-9 2 0 15,-4-6 0-15,0 7 0 16,-4 3 0-16,4 1 0 0,0-5 0 16,4-2 0-16,-4-5 1 15,4-3-1-15,4-8 0 16,5-8 0-16,4-3 0 16,4 0 0-16,0 0 1 15,4-4-1-15,4 1 0 16,5-5 0-16,-1 1 0 15,1-1 0-15,0 0 0 16,-1-3 0-16,5 0 0 0,0-4-1 16,0 7 1-16,-1-7 0 15,1 0 0-15,0 4 0 16,0-4 0-16,0 0-1 16,-1 0 1-16,1 4-3 15,0 0 1-15,4-4-6 16,0 0 0-16,8 0-9 15,1 3 0-15,3 1-2 16,5-11 0-16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3:11:29.18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23BA224-9747-419A-B425-144BDA82CA3B}" emma:medium="tactile" emma:mode="ink">
          <msink:context xmlns:msink="http://schemas.microsoft.com/ink/2010/main" type="writingRegion" rotatedBoundingBox="19510,3674 19959,2978 20499,3326 20050,4022"/>
        </emma:interpretation>
      </emma:emma>
    </inkml:annotationXML>
    <inkml:traceGroup>
      <inkml:annotationXML>
        <emma:emma xmlns:emma="http://www.w3.org/2003/04/emma" version="1.0">
          <emma:interpretation id="{771798D6-F7FA-49DC-855F-9D87D424BC3D}" emma:medium="tactile" emma:mode="ink">
            <msink:context xmlns:msink="http://schemas.microsoft.com/ink/2010/main" type="paragraph" rotatedBoundingBox="19510,3674 19959,2978 20499,3326 20050,4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37EBA5-F1FF-45E2-96C8-E1B383446EEE}" emma:medium="tactile" emma:mode="ink">
              <msink:context xmlns:msink="http://schemas.microsoft.com/ink/2010/main" type="line" rotatedBoundingBox="19510,3674 19959,2978 20499,3326 20050,4022"/>
            </emma:interpretation>
          </emma:emma>
        </inkml:annotationXML>
        <inkml:traceGroup>
          <inkml:annotationXML>
            <emma:emma xmlns:emma="http://www.w3.org/2003/04/emma" version="1.0">
              <emma:interpretation id="{F1800C4D-7B72-43A1-BCE3-898378E1818A}" emma:medium="tactile" emma:mode="ink">
                <msink:context xmlns:msink="http://schemas.microsoft.com/ink/2010/main" type="inkWord" rotatedBoundingBox="19510,3674 19959,2978 20499,3326 20050,4022"/>
              </emma:interpretation>
              <emma:one-of disjunction-type="recognition" id="oneOf0">
                <emma:interpretation id="interp0" emma:lang="en-US" emma:confidence="0">
                  <emma:literal>F)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T)</emma:literal>
                </emma:interpretation>
                <emma:interpretation id="interp3" emma:lang="en-US" emma:confidence="0">
                  <emma:literal>F'</emma:literal>
                </emma:interpretation>
                <emma:interpretation id="interp4" emma:lang="en-US" emma:confidence="0">
                  <emma:literal>F,</emma:literal>
                </emma:interpretation>
              </emma:one-of>
            </emma:emma>
          </inkml:annotationXML>
          <inkml:trace contextRef="#ctx0" brushRef="#br0">3 150 12 0,'0'10'6'0,"-4"-10"2"0,4 0 6 15,0-10-12-15,0 4 0 16,0 6 2-16,0 0 0 16,0-10-5-16,0 10 1 0,0-6 3 15,4 2 0-15,-4-2-1 16,0 6 1-16,4-3-1 16,3-4 1-16,-4 1-2 15,1 3 1-15,0-4-1 31,-4 7 1-31,3-9-1 16,1-1 0-16,3 4-1 16,0-1 1-16,1 1-1 0,-1-1 1 15,0 4-1-15,0 3 1 16,4 0-1-16,0 3 1 0,0 0 0 16,-4 1 0-16,4 2-1 15,0 4 1-15,0-1 0 16,0 4 1-16,-4 3-2 15,0 0 1-15,0 4 0 16,0-1 0-16,1 0 0 16,-1 1 0-16,0-1-1 15,0-3 1-15,-7 0-1 16,4-3 1-16,-4 0-1 16,0 3 1-16,0 0-1 15,0 0 1-15,0-6-1 16,0-1 0-16,0-2 0 0,0-1 0 15,0 1 0 1,0-4 1-16,0 0-1 16,0-3 1-16,0 0-1 15,0 0 1-15,0-6-1 16,0 6 1-16,0-7-2 16,0 1 1-16,0-4 0 15,0 4 0-15,0-4 0 0,-4 0 0 16,-3-3 0-16,4 1 0 15,-1-4 0-15,0-1 1 0,-3 1-1 16,3-3 0-16,1 0-1 16,-1-4 1-16,1 4 0 15,-1 6 0-15,0-3 0 16,4 0 0-16,0 3 0 16,0 3 0-16,0 1 0 15,0-1 0-15,0 4 0 0,0-1 0 16,0 1-1-16,0-1 1 15,4 1-1-15,-4 6 1 16,0 0 0-16,4-3 0 16,3 0-1-16,0-1 1 15,-3 1-1 1,3 0 1-16,0 3 0 16,4 0 0-16,-4 0 0 15,4 3 0-15,0-3-1 16,0 0 1-16,0 0 0 15,-1 0 0-15,1 0 0 16,4 0 0-16,-4-3 0 16,0 3 0-16,-1-3 0 15,1 0 1-15,0-1-1 16,0 1 0-16,0-3 0 16,-4 2 1-16,0 1-1 15,-3 0 1-15,-4 3-3 16,0 0 0-16,0 0-6 15,0 0 0-15,3 0-4 16,1 3 1-16</inkml:trace>
          <inkml:trace contextRef="#ctx0" brushRef="#br0" timeOffset="1038.0427">-98-258 25 0,'-18'6'12'0,"14"-19"-9"16,4 13 18-16,-4-3-19 16,4 3 0-16,0 0 1 15,4-3 1-15,7 3-5 0,0-3 0 16,3 3 3-16,4-3 1 16,4 6-2-16,-8 0 1 15,5 0-1-15,-1 0 0 16,3-3-1-16,8 0 1 0,0-3 0 15,4 3 0-15,-1 0-1 16,1 0 1-16,3-3 0 16,-7 3 0-16,7-3-1 15,-3 3 1-15,-1-3-1 16,-6-1 1-16,2 1-1 16,1 3 1-16,-3-3 0 0,-8 3 0 15,-4-3-1-15,-3 3 1 16,0 0 0-16,-7 0 0 15,-1 0-2-15,1 6 0 16,-4-6-3-16,0 0 0 16,3 3-8-16,-6-3 0 15</inkml:trace>
          <inkml:trace contextRef="#ctx0" brushRef="#br0" timeOffset="1552.1407">401-422 28 0,'-22'-13'14'0,"22"3"-12"0,0 10 18 0,0 0-19 16,0 0 0-16,4 0 1 15,3 0 1-15,7 4-3 16,5-1 0-16,-1 3 2 16,3-3 0-16,5 4-1 15,-5-1 1-15,-3 4-1 16,1-4 0-16,-1 4-1 15,0 0 1-15,-4 2-1 0,1 1 1 16,-4 3-1-16,-4 0 1 16,-4 7 0-16,-3-7 1 15,-3 3-1-15,-4 1 1 16,-1-1 0-16,-6 3 0 16,-4 1 0-1,-4-1 0-15,-3-5 0 16,-1-5 1-16,5-2-2 15,3-4 1-15,-1 1-2 16,9-4 1-16,-1 0-1 16,4 1 0-16,3-1-3 0,4-3 1 15,11 3-4-15,0 0 1 32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3:13:18.49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B10FAAB-E299-4B78-9EB6-45A7A2D5C31F}" emma:medium="tactile" emma:mode="ink">
          <msink:context xmlns:msink="http://schemas.microsoft.com/ink/2010/main" type="writingRegion" rotatedBoundingBox="2048,5656 24151,5743 24143,7995 2039,7907"/>
        </emma:interpretation>
      </emma:emma>
    </inkml:annotationXML>
    <inkml:traceGroup>
      <inkml:annotationXML>
        <emma:emma xmlns:emma="http://www.w3.org/2003/04/emma" version="1.0">
          <emma:interpretation id="{203D49AD-15F3-46F8-A674-E5E4EC56BBC8}" emma:medium="tactile" emma:mode="ink">
            <msink:context xmlns:msink="http://schemas.microsoft.com/ink/2010/main" type="paragraph" rotatedBoundingBox="2048,5656 24151,5743 24143,7995 2039,7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D91E51-61E5-4834-9C83-9E057447C0F3}" emma:medium="tactile" emma:mode="ink">
              <msink:context xmlns:msink="http://schemas.microsoft.com/ink/2010/main" type="line" rotatedBoundingBox="2048,5656 24151,5743 24143,7995 2039,7907"/>
            </emma:interpretation>
          </emma:emma>
        </inkml:annotationXML>
        <inkml:traceGroup>
          <inkml:annotationXML>
            <emma:emma xmlns:emma="http://www.w3.org/2003/04/emma" version="1.0">
              <emma:interpretation id="{2FC77E4E-9351-4DF1-A4B3-A33EE1AD2DC0}" emma:medium="tactile" emma:mode="ink">
                <msink:context xmlns:msink="http://schemas.microsoft.com/ink/2010/main" type="inkWord" rotatedBoundingBox="2092,5444 9511,5807 9400,8070 1981,7707"/>
              </emma:interpretation>
              <emma:one-of disjunction-type="recognition" id="oneOf0">
                <emma:interpretation id="interp0" emma:lang="en-US" emma:confidence="0">
                  <emma:literal>girt</emma:literal>
                </emma:interpretation>
                <emma:interpretation id="interp1" emma:lang="en-US" emma:confidence="0">
                  <emma:literal>grit</emma:literal>
                </emma:interpretation>
                <emma:interpretation id="interp2" emma:lang="en-US" emma:confidence="0">
                  <emma:literal>greyest</emma:literal>
                </emma:interpretation>
                <emma:interpretation id="interp3" emma:lang="en-US" emma:confidence="0">
                  <emma:literal>grittiest</emma:literal>
                </emma:interpretation>
                <emma:interpretation id="interp4" emma:lang="en-US" emma:confidence="0">
                  <emma:literal>graffiti</emma:literal>
                </emma:interpretation>
              </emma:one-of>
            </emma:emma>
          </inkml:annotationXML>
          <inkml:trace contextRef="#ctx0" brushRef="#br0">-5190-6057 29 0,'3'-3'14'0,"8"12"-12"0,0-9 20 16,4-3-20-16,-1 0 0 0,4 0 1 31,4 3 0-31,0-4-4 16,3 4 1-16,0 0 2 0,-3 0 0 15,0-3-1-15,3 3 0 16,4 0-1-16,0 0 1 15,0 0-1-15,0-3 1 16,0 3-1-16,0 0 1 16,-4-3 0-16,0 3 0 15,-7-3-1-15,-3-1 0 16,-4 4-5-16,-4 0 0 0,-7 0-6 16,0 0 1-16</inkml:trace>
          <inkml:trace contextRef="#ctx0" brushRef="#br0" timeOffset="586.6066">-5060-5617 23 0,'7'-13'11'0,"8"-9"-6"0,-15 22 12 16,0 0-15-16,3-3 1 16,-3 3 1-16,4 3 0 15,-4 3-5-15,0 4 1 16,0 6 3-16,0 3 1 15,0 4-2-15,0-7 1 16,0 10-1-16,0 3 0 31,0 6 0-31,0 4 0 0,0-4-1 16,0 4 1-16,0-4-1 16,0-3 0-16,0 0 0 15,-4-9 0-15,4-1-1 16,0-2 1-16,0-11-1 0,0 4 1 15,4-7-2-15,-4-2 0 16,4-11-3-16,-1 1 1 16,1-4-9-16,-1-6 0 0</inkml:trace>
          <inkml:trace contextRef="#ctx0" brushRef="#br0" timeOffset="1084.8961">-4980-5565 20 0,'-8'0'10'0,"5"3"-6"15,3-3 7-15,3 3-9 16,1 4 1 0,0 2 2-16,3 1 1 15,0 6-7-15,0 7 1 0,1 2 3 16,-1 4 0-16,4 0-1 15,0-3 1-15,-1 0-2 16,1-4 1-16,4-3-1 0,-1-3 0 16,-3-3 0-16,0-3 1 15,0 0 0-15,0-7 0 16,-1 0-1-16,1-3 1 16,0-6-1-16,0-4 1 15,-4-6-1 1,0-3 0-16,-3-7 0 0,-4-6 0 0,0 6 0 15,0-3 0-15,0 0-1 32,0-3 0-32,4 0 0 15,-1 3 1-15,1 0-1 16,3 3 0-16,-3 7 0 0,-1 3 0 16,-3 6 0-16,4 1 0 15,0 2 0-15,-4-3 0 0,0 10-1 16,3-6 1-16,1 3-2 15,-4 3 0-15,3-3-3 16,1 3 0-16,0 0-7 16,3 0 0-16</inkml:trace>
          <inkml:trace contextRef="#ctx0" brushRef="#br0" timeOffset="-403.844">-4709-6871 20 0,'0'-3'10'0,"0"0"-4"0,0 3 10 0,0 0-15 31,0 0 1-31,0 3 2 15,0 0 0-15,0 4-5 16,0-1 1-16,0 1 3 16,-4 9 1-16,1 6-2 15,-5 7 1-15,1 0-1 0,0 3 1 16,-4 7-1-16,0-1 0 16,4 4 0-16,0 0 0 15,0-10-1-15,-1-3 0 0,1-3-1 16,0-4 1-16,3-6-1 15,1 1 1-15,3-5-2 16,0 1 0-16,3-6-4 16,1-4 1-16,-1 0-7 15,5 0 0-15</inkml:trace>
          <inkml:trace contextRef="#ctx0" brushRef="#br0" timeOffset="3972.4743">-3939-6546 28 0,'-3'-3'14'0,"-19"6"-10"0,18-3 21 16,1-3-23-16,-1 3 1 15,1 0 1-15,-1-3 1 16,0-1-6-16,4 4 0 16,4-3 3-16,0 0 1 0,3 3-2 15,4 0 1-15,3 3-1 16,4 0 0-16,0 4-1 16,0-1 1-16,0 7-1 15,-3 0 0-15,-1 3 0 0,1 0 1 16,-1 7-1-16,-3-1 1 15,0 4-1-15,-4 0 1 16,-3-1 0-16,-4-5 0 16,0 5 0-16,-4 4 0 15,1 7 0-15,-1-1 0 0,0 0-1 16,-6-9 1-16,-5 10-1 16,-3 2 1-16,-4 4-1 15,-3-3 1-15,-4 2-1 16,0-2 0-16,0 3 0 15,4-4 0-15,3-6-1 32,4-9 1-32,4-1-1 15,3 1 0-15,4-4 0 16,3 1 0-16,4-1 0 0,4 0 1 16,-1-3-1-16,4-3 1 0,8-3-1 15,3-1 1-15,4 1 0 16,3 0 0-16,0-1 0 15,4 1 1-15,-3 0-1 16,-8-1 1-16,3 1 0 16,1-1 0-16,0-2-1 15,-1-1 1-15,5-2-1 16,-1-1 0-16,4 0 0 16,-7-3 1-16,-1 0-1 0,1 0 1 31,-4 0-1-31,0 0 1 15,-3 0-1-15,-1 0 1 0,-3 0-4 16,0 0 1-16,-4 0-5 16,0 0 1-16,-3 3-8 15,-4 0 1-15</inkml:trace>
          <inkml:trace contextRef="#ctx0" brushRef="#br0" timeOffset="3018.4562">-4025-6617 25 0,'-15'-22'12'0,"11"15"-7"16,4 7 15-16,0 0-17 16,0 0 1-16,4-6 1 15,3 3 0-15,1 0-7 0,2-1 1 16,5 4 4-16,3 0 0 15,4 0-2-15,3 0 1 16,-3 0-2-16,-4 0 1 16,3 0 0-16,1 0 0 15,3 0-1-15,1 0 0 16,3 0 0-16,0 4 1 16,3-1-1-16,-6 0 1 15,-1 0 0-15,0 0 0 16,1 1-1-16,-5-4 1 15,1 0-1-15,-4 0 1 0,0-4-1 16,-3 4 1-16,-1-3 0 16,-3 3 1-16,0 0-2 15,-4 0 0-15,-3 0-3 16,-4 0 1-16,3 3-6 16,-6 1 1-16,-1-8-6 15,-3 8 0-15</inkml:trace>
          <inkml:trace contextRef="#ctx0" brushRef="#br0" timeOffset="4584.1684">-3964-4771 24 0,'-14'3'12'0,"21"0"-4"0,-7-3 14 15,3-6-19-15,5-1 1 16,3-2 1-16,-1-7 0 16,5-4-7-16,-1-2 1 15,4 3 3-15,0 3 1 16,-7-4-2-16,0 4 0 16,0 0-1-16,-4 3 1 0,0 0-1 15,1 4 1-15,-1 2 0 16,-3 4 0-16,-4 3 1 15,3 3 0-15,1 4 0 16,-4 2 0-16,0 1 0 16,0-7 0-16,0 4 0 15,0-1 0-15,3 7-2 16,1-3 1-16,0-1-1 16,-1 1 1-16,5 3-1 15,-1-4 0-15,0-2 0 16,0-4 1-16,0 4-3 15,-3-4 0-15,3-6-5 16,1-1 1-16,2-2-8 16,-2-1 1-16</inkml:trace>
          <inkml:trace contextRef="#ctx0" brushRef="#br0" timeOffset="4821.0246">-3819-5163 39 0,'0'-20'19'0,"0"24"-21"0,-4-4 29 16,0 6-27-16,4 0 0 16,-3-2 0-16,3 2 0 15,-4 1 0-15,4-1 0 0,0 0-2 16,4 1 1-1,3-1-9 1,4 1 0-16</inkml:trace>
          <inkml:trace contextRef="#ctx0" brushRef="#br0" timeOffset="-8677.6627">-8905-6629 25 0,'-4'3'12'0,"8"-16"-5"16,-4 13 12-16,0 0-18 15,0 0 1-15,4 0 1 16,-4 0 0-16,7 6-3 16,-3 1 0-16,3 12 3 15,4 10 0-15,3 3-1 16,1 4 1-16,-5 5-1 0,1-2 1 31,0 6-2-31,0 3 1 16,-4 4 0-16,0-4 0 0,-3-3 0 15,-4 6 1-15,-4 4-1 16,1 3 0-16,-4 0 0 16,-4 3 0-16,0-16-1 15,-4-3 0-15,8 3-1 0,0-7 1 16,0-2-1-16,-1-1 1 16,1-9-1-16,4-1 1 15,-5-5-1-15,5-4 0 16,-1-3-3-16,1-4 0 0,-1 1-4 15,4-4 0-15,4-3-7 16,3-6 0-16</inkml:trace>
          <inkml:trace contextRef="#ctx0" brushRef="#br0" timeOffset="-9157.801">-9314-6697 26 0,'4'-6'13'0,"14"9"-13"31,-11-3 22-31,4 3-21 16,0 0 1-16,0 0 1 15,3 1 1-15,1 2-5 0,-1 1 1 16,-3-1 2-16,4-3 1 0,-5-3-1 16,1 10 1-16,-3 3-1 15,-1 3 0-15,-4 3 1 16,-3 7 0-16,0-1-1 16,-3-2 0-16,-1 3-1 15,-3-4 1 1,3-6-1-16,-3 4 0 15,0-4-1-15,0-7 1 16,-1 1-2-16,5-4 0 16,-1 1-3-16,0-4 0 0,4-3-9 15,4 3 1-15</inkml:trace>
          <inkml:trace contextRef="#ctx0" brushRef="#br0" timeOffset="-9509.5907">-9552-6510 29 0,'-8'-10'14'0,"1"16"-9"16,7-6 19-16,0 0-22 15,0 0 1-15,0 0 1 16,7 0 0-16,1-3-5 31,2 6 0-31,1-6 4 0,0 6 0 16,4-3-2-16,-1-3 1 16,-3 3-2-16,0 0 1 15,3 3-1-15,1-3 1 16,3 4-1-16,0-4 1 15,-4 0-1-15,4 0 1 16,-3-4 0-16,-4 4 0 16,0 0-4-16,-4 0 1 15,0-3-9-15,0 3 1 0,1 0-3 0,-1-3 1 16</inkml:trace>
          <inkml:trace contextRef="#ctx0" brushRef="#br0" timeOffset="-9959.4854">-9664-6141 28 0,'3'20'14'0,"8"8"-14"0,-11-21 21 15,0 15-17-15,0 4 0 16,0 6 1-16,4 4 1 0,-4-1-7 15,0 0 0-15,0 1 5 16,0-4 0-16,0-3-2 16,0-7 1-16,0-2-1 15,3-4 0-15,1-3-1 0,-1-7 1 16,-3 4-1-16,0-10 1 16,8-4-1-16,-5-5 0 15,5-7 0-15,-8-4 0 16,0 1 0-16,-4-7 0 0,-3-3-1 15,-1 1 1-15,5-5-1 16,-1-2 0-16,1 6 0 16,-1 7 0-16,4-1-1 15,0 1 1-15,4 2-1 32,-1 1 1-32,1 0 0 15,-1-1 0-15,5 1-1 16,-1 3 1-16,4 3-1 0,3 0 1 15,-3 4-1-15,4 2 1 16,-1 1 0-16,0 3 0 0,1-1-1 16,-1 4 1-16,1 0 0 15,-4-3 0-15,0 3 0 16,-1-3 1-16,1 0-3 16,0-4 1-16,0 1-6 0,0-1 0 15,0 1-6-15,3 3 0 16</inkml:trace>
          <inkml:trace contextRef="#ctx0" brushRef="#br0" timeOffset="-10556.7713">-9972-6539 26 0,'-7'-4'13'0,"7"-9"-11"0,0 10 18 0,-4 0-18 16,1 3 0-16,-1 3 1 15,0 4 1-15,4 2-5 16,-3 7 1-16,3 4 3 16,-4 5 0-16,-7 1-1 0,0 13 0 15,1-1 0-15,-1 7 1 16,-4 10-1-16,4-10 1 31,4 13-1-31,4 0 1 16,-1-4-1-16,4-2 1 15,0-1-2-15,4-2 1 0,3-4-1 16,0-7 1-16,0-9-2 16,4-10 1-16,0 1-1 15,-4-7 0-15,0-4-3 16,1-2 0-16,2 2-7 0,5-9 1 15,3-6-4-15,4-7 0 16</inkml:trace>
          <inkml:trace contextRef="#ctx0" brushRef="#br0" timeOffset="-11207.1793">-10670-6327 8 0,'0'3'4'0,"4"-26"1"0,-4 23 5 0,0 0-6 31,3-3 0-31,1 0 2 16,-1-3 0-16,-3 6-7 15,4-7 0-15,-4 7 5 16,0 0 1-16,0-6-2 0,0 3 1 0,0-4-2 15,0 7 1-15,0-6-1 16,0-1 0-16,0 1-1 16,-4 3 1-16,1-1-1 15,-1 1 1-15,1 0 0 16,-1-3 0-16,-3 2 0 16,-1-2 0-16,1 3-1 0,0-4 1 15,-4 4-1-15,0 0 0 16,4 0 0-16,-7-1 0 15,3 1 0-15,0 3 0 16,0 0 0-16,0 0 0 0,0 3-1 16,1 4 1-16,-1-1-1 15,0 1 0-15,0-1 0 16,0 4 1-16,0 3-1 16,0-1 0-16,4-2 0 15,0 6 0-15,0-3 0 16,-1 6 1-16,1-3-1 31,4-3 0-31,-1-3 0 16,0 0 1-16,4 6-1 0,0 0 0 15,0 0 0-15,0 0 0 0,4 0 1 16,3 0 0-16,0 0-1 16,1-3 0-16,3 0 0 15,-1-4 0-15,1 1 0 16,0 0 1-16,4-4-1 15,-1-3 0-15,4-3 0 16,0-3 1-16,4-3 0 0,0-4 0 16,-4-3-1-16,0 0 1 15,0 1-1-15,0-5 1 16,-4 5-1-16,1-1 1 31,-4 3-1-31,0-3 0 16,-4 0 0-16,0 1 1 0,-3-1-1 15,3 3 0-15,-3-3 0 16,-1 7 1-16,-3 6-1 16,0-7 0-16,0 7-1 15,4 3 1-15,-4 4-1 16,0-1 1-16,0 4-1 0,0-4 1 16,3 4 0-16,-3 3 0 15,0 3 0-15,0 3 0 16,0 4-1-16,0-1 1 0,0 7 0 31,0 7 1-31,0 2-1 16,0 4 0-16,0-3 0 15,0 6 0-15,-3 0 0 16,3-4 0-16,-4 1 0 0,1 0 0 16,3 3 0-16,-4-3 1 15,0 3-1-15,1-3 0 16,-1 3 0-16,0-4 1 15,1-2-1-15,-4 0 1 16,3-4-1-16,-3 0 1 0,0-9-1 16,-8-3 1-16,4-4-1 15,0-3 1-15,-3-3-1 16,3-4 0-16,-3-2 0 16,-1-4 1-16,-3-6-2 15,0 0 1-15,3-4-1 0,1-6 1 31,3 0-1-31,0-3 0 16,4-3 0-16,0-7 0 16,3-3 0-16,1 1 1 15,3 8-1-15,0 1 1 0,3-4-1 16,1 4 1-16,3-3-1 16,4-1 0-16,7 4 0 15,-4 0 0-15,8 2 0 16,3 1 1-16,4 0-1 15,-3 3 0-15,-8 4 1 0,0-1 0 16,0 1 0-16,0-1 0 16,0-9 0-16,0 6 0 15,0 0 0-15,-3 0 1 16,-1-3 0-16,-3 6 0 0,0 1-3 16,-4 2 0-16,0 1-5 15,-3-1 1-15,3 1-7 16,1 6 0-16</inkml:trace>
          <inkml:trace contextRef="#ctx0" brushRef="#br0" timeOffset="-6440.4653">-7657-6009 20 0,'0'-6'10'0,"11"2"-4"15,-4-2 14-15,0 0-18 16,4-4 1-16,4 0 1 0,-1 7 1 31,4-3-7-31,-3 9 1 16,3-3 3-16,0-3 1 15,-4 6-2-15,1 0 1 16,-1-3-1-16,1 0 0 0,-1-3-1 16,4 6 1-16,0-3 0 0,-3 3 0 15,-4-9 0-15,3 9 0 16,-3-6-4-16,0 6 0 15,-4-3-7-15,8-6 0 16</inkml:trace>
          <inkml:trace contextRef="#ctx0" brushRef="#br0" timeOffset="-6762.0329">-7574-6244 21 0,'-3'0'10'0,"3"-3"-4"16,0 3 10-16,0 0-16 15,0 0 0 1,7-3 2-16,0 0 0 16,0 3-1-16,4 0 1 15,4-3 1-15,-1 3 0 16,1 0 0-16,-1-4 0 16,0 4-1-16,5-3 0 15,-1 6-2-15,0-6 1 0,-4 3-1 16,1 0 1-16,-4 0 0 15,-1 0 0-15,-2 3-1 16,-5-3 1-16,-3 0-3 16,0 0 1-16,-3 4-7 0,-1-1 1 15,0 0-3-15,1 3 1 16</inkml:trace>
          <inkml:trace contextRef="#ctx0" brushRef="#br0" timeOffset="-5810.6677">-6203-6941 20 0,'4'-16'10'0,"10"0"-2"0,-7 16 8 16,-3-7-15-16,0 4 0 15,-1-4 3-15,-3 7 0 16,4-3-5-16,-1-3 1 16,-3 9 3-16,4 0 0 15,0 4-1-15,-4 2 1 0,0 7-1 16,-4 4 0-16,0 2 0 15,-3 1 0-15,0 9 0 32,0 0 0-32,0 3 0 15,-1-2 1-15,1 2-2 16,0 0 1-16,3-3 0 16,1-3 0-16,-1 3-1 0,4-3 1 15,-4-9-1-15,4-4 0 16,0-3-3-16,0-4 0 15,0-2-6-15,8-4 1 16,-5 3-6-16,1-2 0 0</inkml:trace>
          <inkml:trace contextRef="#ctx0" brushRef="#br0" timeOffset="-5222.8959">-6709-6067 29 0,'-4'3'14'0,"11"-6"-11"0,-3 3 20 16,3 0-21-16,0-3 0 15,4 0 1-15,0 0 1 16,0-4-5-16,3 1 1 16,4-1 3-16,4 1 0 15,3-4-2-15,4 4 1 16,8-1-1-16,-1 1 0 16,4-1-1-16,3 1 1 15,4 3-1-15,7-4 1 0,-7 4-1 16,-11 0 1-16,1 3-1 15,-5-3 1-15,1 3-1 16,-4-3 1-16,3-1-1 16,-3-2 1-16,0-1 0 15,-4 1 0-15,-3 0 0 0,0-1 0 16,-4 1-3-16,-4-1 1 16,-3 4-7-16,-4 0 1 15,1 3-6-15,-5 6 0 16</inkml:trace>
          <inkml:trace contextRef="#ctx0" brushRef="#br0" timeOffset="-3660.2209">-6330-5729 34 0,'-3'-3'17'0,"-1"9"-21"0,4-6 29 16,0 3-24-16,0 4 0 0,0-4 1 15,0 0 0-15,0-3-2 16,4 3 0-16,-4 4 2 15,3-1 0-15,1 4 0 16,0-1 0-16,3 8-1 16,0-5 1-16,0-2-1 15,8 0 0-15,-1-1 0 0,1-2 0 16,-4-1-1-16,3 1 1 16,1-4 0-16,-1 0 0 15,4-3-1-15,-3 0 1 16,-1 0-1-16,4-3 0 0,-3-4 1 31,-5 1 1-31,-2 0-1 16,-1-4 0-16,0 0 0 15,-3 1 1-15,-1-1-1 16,1 0 0-16,0 4-1 16,-1-4 0-16,-3 10 0 0,4-6 1 15,0-7-1-15,-4 3 1 16,0 1-1-16,0-1 1 15,0-3-1-15,0 7 1 16,0-4-1-16,0 0 0 0,0 4 0 16,0 0 1-16,-4-1-1 15,4-3 0-15,-4 4 0 16,-3 0 0-16,0 2 0 16,-4 1 0-16,-4 0 0 15,1 3 0-15,-4 0 0 16,-4 0 0-16,1 0 0 15,-5 0 0-15,1 0 0 16,3 0 1-16,0 3-1 0,1 0 0 16,3 4 0-16,0-1 0 15,3 4-1-15,1 3 1 16,-1 0 0-16,4 0 0 16,0-1 0-16,1-2 0 15,2 3 0-15,1 3 0 16,4 6 0-16,-1 4 0 15,4-3 0-15,0 2 0 16,4 1 0-16,-1-10 0 16,4 3 0-16,1 1 0 0,-1 2 0 15,0 4 0-15,0 3 0 16,4 0 0-16,-4 0 0 16,1 3 1-16,-1 0-1 15,0 0 0-15,0 0 0 16,-3-9 0-16,-4 3 0 15,0-1 1-15,0 4-1 16,0 0 0-16,0 3 0 16,-4 4 1-16,1-4-1 15,-1-10 0-15,-3 1 0 16,0-1 1-16,-4 4-1 16,0 3 1-16,0 0-1 15,0 0 1 1,-3-7-1-16,3-5 1 0,-4-1-1 15,-3 0 1-15,0-7-1 16,0-2 1-16,0 2-1 16,0-9 1-16,0-6-1 15,0-4 1-15,-4 1-1 0,4-4 0 16,0-3 0-16,0 0 0 16,3 0 0-16,-3 0 0 15,4-1 0-15,3 8 0 16,0 2-1-16,4 1 1 0,3 0-3 15,1-4 1-15,6 0-4 32,5 4 0-32,-1-4-9 15,7 1 0-15</inkml:trace>
        </inkml:traceGroup>
        <inkml:traceGroup>
          <inkml:annotationXML>
            <emma:emma xmlns:emma="http://www.w3.org/2003/04/emma" version="1.0">
              <emma:interpretation id="{16D6BBDF-D846-4737-9DA4-E5C46729E765}" emma:medium="tactile" emma:mode="ink">
                <msink:context xmlns:msink="http://schemas.microsoft.com/ink/2010/main" type="inkWord" rotatedBoundingBox="16121,5920 18272,5929 18267,7393 16116,7384"/>
              </emma:interpretation>
              <emma:one-of disjunction-type="recognition" id="oneOf1">
                <emma:interpretation id="interp5" emma:lang="en-US" emma:confidence="0">
                  <emma:literal>tort-rail)</emma:literal>
                </emma:interpretation>
                <emma:interpretation id="interp6" emma:lang="en-US" emma:confidence="0">
                  <emma:literal>Fort-rail)</emma:literal>
                </emma:interpretation>
                <emma:interpretation id="interp7" emma:lang="en-US" emma:confidence="0">
                  <emma:literal>adore-rail)</emma:literal>
                </emma:interpretation>
                <emma:interpretation id="interp8" emma:lang="en-US" emma:confidence="0">
                  <emma:literal>adorn-rail)</emma:literal>
                </emma:interpretation>
                <emma:interpretation id="interp9" emma:lang="en-US" emma:confidence="0">
                  <emma:literal>adorn-rim))</emma:literal>
                </emma:interpretation>
              </emma:one-of>
            </emma:emma>
          </inkml:annotationXML>
          <inkml:trace contextRef="#ctx0" brushRef="#br0" timeOffset="21844.9862">3162-6507 29 0,'0'-10'14'0,"-7"-9"-7"0,7 12 15 16,4-2-19-16,-4 2 0 16,0 1 2-16,0-1 0 15,3 1-6-15,-3 6 0 16,4 0 4-16,7-6 0 16,7 6-1-16,0-7 0 0,4 7-2 15,7 0 1-15,0 0 0 16,0 0 0-16,0 0-1 15,-4 0 1-15,-3-3-1 16,-4 0 1-16,-4 6-7 16,-3-3 1-16,0 0-7 15,-4-3 0-15</inkml:trace>
          <inkml:trace contextRef="#ctx0" brushRef="#br0" timeOffset="21454.3589">3231-6070 19 0,'-7'-10'9'0,"7"7"-8"0,0 3 9 15,0 0-9-15,0 0 1 16,0 0 2-16,0-3 1 16,0-4-4-16,-4 4 0 0,4-3 3 15,-3-1 1-15,-1 4-1 16,0 3 1-16,4 0-2 15,-3 0 1-15,-1 3-2 16,1 4 1-16,-1-4-1 16,0 3 1-16,1 11-2 0,-4 8 1 15,7 4-1-15,0 3 1 16,0 4-1-16,-4-4 1 16,4 3-1-16,-4-3 1 31,4-6-1-31,0 0 1 15,-3-7-1-15,3-3 1 0,0 0-2 16,-4-6 1-16,4-7 0 16,0-9 0-16,0-1-1 15,0-2 1-15,4-1 0 16,-1-3 0-16,-3-3-1 0,0-3 0 16,0-4 0-16,-3-2 1 15,-1-8 0-15,4-2 0 16,0 9-1-16,0 1 0 15,0 2 0-15,-4 4 0 16,4-1-1-16,0 4 1 16,4 4-1-16,0 2 0 15,3 0 0-15,4 1 1 16,3 2-1-16,1 1 0 16,3-1 1-16,3 1 0 0,5 3-1 15,-1-1 1-15,0 1 0 16,1 0 1-16,-5 0-2 15,1-4 1-15,-4 4-5 16,-3 0 0-16,-4-3-9 16,-4 6 1-16</inkml:trace>
          <inkml:trace contextRef="#ctx0" brushRef="#br0" timeOffset="22182.8624">3419-6726 28 0,'-11'-6'14'0,"22"-4"-10"15,-7 7 16-15,3 0-18 16,4-1 1-16,0 4 1 0,3 4 1 16,1 2-6-16,3 4 0 15,7 3 4-15,0-1 0 16,1 1-1-16,-1 7 0 15,-3 2-1-15,-8 1 1 16,-3 5-1-16,-4 5 0 0,-3-4 0 16,-8 3 1-16,-3 0 0 15,-7 3 0-15,-4 1-1 16,-1-4 1-16,1-10-1 16,4 1 0-16,-1 2-1 31,5 1 0-31,2-3-6 15,5-4 1-15,3 0-8 0,7-3 0 16</inkml:trace>
          <inkml:trace contextRef="#ctx0" brushRef="#br0" timeOffset="22752.5429">3564-5626 39 0,'-4'-4'19'0,"15"-5"-19"0,-11 2 29 16,4 1-27-16,3 0 0 16,0-4 0-16,4 3 1 0,4-2-4 15,3-1 1-15,0-3 1 16,0-3 1-16,-4 3-1 15,-3-3 0-15,7 0-1 16,-7 7 1-16,0-1 0 16,-4 3 0-16,0 7 0 0,-3 4 0 15,-4 2 0-15,0 4 1 16,0 3-1-16,-4 3 0 16,4-7 0-16,0-2 0 15,0-1-1-15,0 4 1 16,4-4-1-16,0 1 0 15,3-1 0-15,-4 1 1 16,5-4-2-16,-1 0 0 16,0-3-7-16,4-3 1 15,4 3-7 1,-1-10 0-16</inkml:trace>
          <inkml:trace contextRef="#ctx0" brushRef="#br0" timeOffset="22918.2314">3792-6057 38 0,'-11'3'19'0,"0"16"-23"0,7-12 28 16,1 2-25-16,-1-5 0 16,4-1 0-1,4 3 1-15,3-2-8 0,4 2 1 16,7 4-3-16,0-4 1 15</inkml:trace>
          <inkml:trace contextRef="#ctx0" brushRef="#br0" timeOffset="23348.1161">4074-5819 29 0,'-11'3'14'0,"18"39"-10"0,-3-29 25 0,0 0-27 15,-1-4 0-15,1 7 1 16,-1 4 1-16,-3 5-4 31,0 7 0-31,0-3 4 16,0 0 0-16,-3 7 0 15,-1-4 0-15,-3-3-1 0,0 0 1 16,-1 0-1-16,1-7 0 16,-4 1-2-16,1-7 1 0,-1-3-1 15,0-7 0-15,0 0 0 16,0-2 0-16,0-4 0 15,0-4 0-15,4-2-3 16,0-4 1-16,3-9-6 16,4-3 1-16,4-1-10 15,3 1 1-15</inkml:trace>
          <inkml:trace contextRef="#ctx0" brushRef="#br0" timeOffset="23551.244">4164-5974 42 0,'-29'-22'21'0,"15"25"-25"0,10-3 30 16,-3 0-27-16,0 0 1 16,3 0-1-16,4 3 1 15,0-3-4-15,7 0 0 16,4 0-6-16,0 0 0 15</inkml:trace>
          <inkml:trace contextRef="#ctx0" brushRef="#br0" timeOffset="24173.8887">4501-6556 38 0,'-11'-16'19'0,"18"13"-25"16,-7 3 31-16,4 3-24 16,-1 4 1-16,5 6 0 0,2 3 1 15,1 3-4-15,0 7 1 16,4 3 2-16,-1 3 1 16,-3 3-2-16,0 4 1 0,-4 9 1 15,0 10 0-15,-7-3-1 16,-3 6 1-16,-1 0 0 15,-3-3 0-15,0 3-1 16,-4-7 1-16,0-12-2 16,0-3 1-16,0-4-1 15,0-3 1-15,0-3-2 0,4-6 1 32,0-7-1-32,3 0 1 15,-3-3-2-15,4-7 1 16,-1-3-6-16,4-3 0 15,4-6-9-15,3 0 1 16</inkml:trace>
          <inkml:trace contextRef="#ctx0" brushRef="#br0" timeOffset="25400.3481">4844-6646 34 0,'-14'-6'17'0,"7"-4"-14"0,7 7 20 15,0 3-20-15,-4-3 1 16,4 3 1-16,0 0 0 15,0 3-7-15,0 4 1 16,4-1 4-16,3 4 0 16,0 6-1-16,4 6 0 15,7 7-1-15,7-3 0 16,8 3 0-16,3 0 0 16,4 3-1-16,0 3 1 15,-1-3-1-15,1-3 0 0,-4 7 0 16,1 2 1-16,-5 7 0 15,1-3 0-15,-12 3-1 16,-6 7 1-16,-8-1 0 16,-3-3 0-16,-11 7 0 15,-8 0 0-15,1-10 0 16,-5 0 0-16,-6 6 0 16,-4 1 0-16,0-4 0 15,-3 6 0-15,-4-2 0 16,3-4 1-16,4-6-1 15,4-4 0-15,3-2 0 16,0-4 0-16,8-10 0 16,-1-5 0-16,5-5-1 15,2-2 0-15,5-4-2 16,-1-2 1-16,4-4-6 0,7 0 0 16,4-4-10-16,4-5 1 15</inkml:trace>
          <inkml:trace contextRef="#ctx0" brushRef="#br0" timeOffset="14615.7503">-918-6044 22 0,'-8'0'11'0,"5"-20"-5"0,3 17 11 16,0 3-14-16,3 3 1 15,-3-3 1-15,8-6 1 0,-1-4-8 16,4-3 1-16,3-3 4 15,4-6 1-15,8-4-2 16,-1 4 0-16,4-1-1 31,0-6 1-31,7-6-1 0,0-4 0 0,0 7-1 32,4-6 1-32,-7-1-1 15,-1-3 1-15,-6 4-1 0,-5 5 0 16,-3 8 0-16,0 2 0 15,-3 1 0-15,-1 9 1 16,-3 0-1-16,0 3 0 0,-4 4-1 16,0 3 1-16,1-1-7 15,-8 4 1-15,7 7-5 16,4 9 0-16</inkml:trace>
          <inkml:trace contextRef="#ctx0" brushRef="#br0" timeOffset="15281.5965">-933-5922 24 0,'-7'-3'12'0,"11"-4"-9"0,-4 7 16 0,0 0-17 16,7 3 1-16,0 4 1 15,4-1 1-15,3 4-6 16,4 6 0-16,4 7 4 16,3 5 0-16,4 5-1 15,0-11 1-15,0 7-2 0,4 3 1 16,3 4 0-16,-3 2 0 16,3-6 0-16,-4-3 0 15,-3 3-1-15,-7 4 1 16,0-4-1-16,-4-3 1 15,-4-3-1-15,1-4 1 16,-1-3-1 0,-3-3 0-16,0 1 0 15,-4-8 0-15,0-2 0 16,0-4 0-16,-3-3-3 16,0 3 1-16,-4-3-7 0,3-6 0 15,5-4-6-15,2-6 1 16</inkml:trace>
          <inkml:trace contextRef="#ctx0" brushRef="#br0" timeOffset="16383.998">210-5929 29 0,'-14'-6'14'0,"10"-13"-11"0,0 12 19 16,1 1-21-16,-4 3 1 0,-1 3 2 15,-2 0 0-15,2 0-4 16,1 0 0-16,0 3 3 15,-4 0 1-15,0 4-2 16,0-1 1-16,0 4-2 16,1-1 1-16,2 4-1 15,1 0 0-15,0 0-1 0,3 6 1 16,-3 4-1-16,3-1 1 16,8 7 0-16,-4-6 0 15,7-7 0-15,0 0 0 0,4 0-1 16,0-3 1-16,-4 0 0 31,4-4 0-31,0-6-1 16,0 1 1-16,3-4-1 15,1-4 0-15,3 4 0 16,-4 0 1-16,5 0-1 0,-1-6 1 16,-4-4-1-16,1-3 1 15,-1-3 0-15,-3-3 0 16,-4 0 0-16,-3-1 0 15,-4 1-1-15,-4 3 1 16,0-6-1-16,-3-4 1 16,0 0-1-16,0-3 1 0,-4-3-1 15,4 6 0-15,-1 4 0 16,1-4 0-16,0-3-1 16,0-3 1-16,0 0 0 0,3 6 0 15,0 0-1-15,1-2 1 16,3-5-1-16,0 4 1 15,0-3 0-15,0 3 0 16,0 4 0-16,3-4 0 16,1 3 0-16,0-3 0 15,3 0 0-15,4 0 0 16,-1 3 0-16,1 1 0 0,4 2-1 16,-1 7 1-16,4 3 0 15,0 4 0-15,1-1 0 16,-1 4 0-16,0 6 0 15,0 0 0-15,0 3 0 16,-4 3 1-16,-3 1-1 16,0-4 0-16,0 3 0 15,-4 1 1-15,0-4-5 16,4 7 0-16,0-7-10 16,4 0 0-16</inkml:trace>
          <inkml:trace contextRef="#ctx0" brushRef="#br0" timeOffset="17188.0838">1010-6707 21 0,'-11'-3'10'0,"3"3"-2"16,5 0 2-16,-1 7-8 15,-3-1 1-15,-4 0 2 16,0 7 1-16,-3 10-7 16,-1 6 1-16,1 3 4 15,-4 10 1-15,0 3-1 16,0 9 0-16,-4-5-1 16,0 8 0-16,4-2 0 0,0 9 0 31,0 39 0-31,3-6 0 15,5-23-1-15,6-10 1 16,4-6-1-16,0-7 0 16,4-6 0-16,3-3 0 15,0-3-2-15,0-7 1 16,1-6-1-16,-1-7 1 16,0-3-1-16,0-3 1 15,1-7-1-15,2 1 0 16,1-4-3-16,0 0 0 0,4-3-5 15,-5 0 1-15,5 0-8 16,-4-3 1-16</inkml:trace>
          <inkml:trace contextRef="#ctx0" brushRef="#br0" timeOffset="19030.8408">1378-6086 29 0,'-3'-7'14'0,"6"14"-11"0,-3-4 18 15,0 0-18-15,0 4 0 0,-3 6 2 16,3 6 1-16,0 7-7 16,0 3 0-16,3 3 5 15,-3-3 0-15,0-4-1 31,0 1 0-31,0 0-1 16,0-7 1-16,0 0-1 0,0-6 0 16,0 0-1-16,0-3 1 15,0-7-1-15,0 0 0 16,0 0 0-16,0-3 0 16,0-3-1-16,0-3 1 0,0-4-1 15,0 0 1-15,-3-2-1 16,-1-4 0-16,1-1 0 15,-1-2 1-15,0 0-1 16,1-7 0-16,-1 0 0 16,1-2 0-16,-1 2 0 15,4 7 0-15,4-4-1 16,-1 0 1-16,4 4-1 16,1 0 1-16,-1 3-1 15,4 0 1-15,3 6 0 16,4 4 0-16,-3 2 0 15,3 1 0-15,0 3 0 16,0 3 0-16,0 1 0 16,0-1 0-16,-3 0 0 0,3 0 1 15,0 1-1-15,-4-4 0 16,1 0-3-16,-4 0 0 16,-1 0-7-16,1-4 1 15,0 1-5-15,-7-3 0 16</inkml:trace>
          <inkml:trace contextRef="#ctx0" brushRef="#br0" timeOffset="19403.6851">1360-6433 33 0,'-7'-10'16'0,"7"0"-13"16,0 10 26-16,0 0-27 16,7-3 0-16,1 0 1 15,2-3 1-15,9-1-5 16,2 4 1-16,1 3 2 15,3-3 1-15,1-1-2 16,-1 4 0-16,4 0-1 16,-7 0 1-16,3 0 0 15,-3 0 0-15,-4 0 0 0,0-3 0 16,-4 0-3-16,-3 3 0 16,-4 3-5-16,-3 4 0 15,0-1-7-15,-1-3 1 16</inkml:trace>
          <inkml:trace contextRef="#ctx0" brushRef="#br0" timeOffset="19782.0994">1603-6655 25 0,'-4'-3'12'0,"11"-7"-10"15,-7 10 16-15,4-3-15 16,3 0 0-16,4 3 1 15,4 3 1-15,3 0-6 16,3 0 0-16,5 0 4 16,-5 10 0-16,-3 7-1 15,1 5 0-15,2 4-1 16,-3 0 1-16,0 0 0 16,-3 3 0-16,-4 0 0 15,-4 4 0-15,-7-4 0 16,0-6 1-16,-4-1-1 15,-3 4 1-15,3 3-1 16,-3-3 0-16,-4-3 0 16,1 0 0-16,-1-7-1 15,3 0 0-15,1-6-1 0,0-3 1 16,3 0-4-16,8-4 1 16,3-3-7-16,0-3 0 15,12 3-5-15,2-3 0 16</inkml:trace>
          <inkml:trace contextRef="#ctx0" brushRef="#br0" timeOffset="20217.8164">2142-5970 38 0,'0'-10'19'0,"7"23"-21"0,-7-13 32 15,0 0-27-15,7-3 0 16,26 3 3 0,-1-4 0-16,1 4-8 15,-4-6 1-15,3 6 4 16,1-6 1-16,-1 2-2 31,1-5 0-31,0 6-1 16,-8-4 0-16,-3 1-1 15,-8 2 1-15,-3 1-3 16,-4 3 1-16,-3 3-7 0,-4 1 1 16,0 2-7-16,3 1 0 15</inkml:trace>
        </inkml:traceGroup>
        <inkml:traceGroup>
          <inkml:annotationXML>
            <emma:emma xmlns:emma="http://www.w3.org/2003/04/emma" version="1.0">
              <emma:interpretation id="{437FB2C0-4F8A-4077-BC49-341AC693CB30}" emma:medium="tactile" emma:mode="ink">
                <msink:context xmlns:msink="http://schemas.microsoft.com/ink/2010/main" type="inkWord" rotatedBoundingBox="21426,5925 24151,5936 24144,7739 21419,7728"/>
              </emma:interpretation>
              <emma:one-of disjunction-type="recognition" id="oneOf2">
                <emma:interpretation id="interp10" emma:lang="en-US" emma:confidence="0">
                  <emma:literal>get</emma:literal>
                </emma:interpretation>
                <emma:interpretation id="interp11" emma:lang="en-US" emma:confidence="0">
                  <emma:literal>grit</emma:literal>
                </emma:interpretation>
                <emma:interpretation id="interp12" emma:lang="en-US" emma:confidence="0">
                  <emma:literal>gait</emma:literal>
                </emma:interpretation>
                <emma:interpretation id="interp13" emma:lang="en-US" emma:confidence="0">
                  <emma:literal>girt</emma:literal>
                </emma:interpretation>
                <emma:interpretation id="interp14" emma:lang="en-US" emma:confidence="0">
                  <emma:literal>Fir</emma:literal>
                </emma:interpretation>
              </emma:one-of>
            </emma:emma>
          </inkml:annotationXML>
          <inkml:trace contextRef="#ctx0" brushRef="#br0" timeOffset="39653.0006">8809-5861 9 0,'0'-6'4'0,"-4"-4"-2"0,4 10 5 0,0-7-3 31,0 1 1-31,0 0 1 0,0-1 1 16,0 1-8-16,0 6 0 15,0-7 6-15,0 1 0 16,0-1-2 0,0 1 1-16,0 3-1 15,-4 3 0-15,1-3-1 0,-1 3 0 16,-3-4 0-16,3 1 0 16,-3 3-1-16,0 0 0 15,0 0 0-15,-1 3 0 16,1 1 0-16,-4-1 0 0,4 3-1 15,0 4 1-15,-4 3 0 16,0 0 0-16,0 3 0 16,0 3 0-16,4 3-1 15,0-2 1-15,7-1 0 0,0 0 0 16,7-3-1-16,4 1 1 16,4-8 0-16,3 4 0 31,0-7-1-31,-4-2 1 15,1-1 0-15,-1-6 0 0,4-1 0 16,0-5 0-16,4-4-1 16,3 0 1-16,-7-3 0 15,1-3 1-15,-5-1-1 16,-3 4 1-16,-4-3-1 16,-7 0 0-16,-4-7 0 15,-3 0 0-15,0 4-1 0,-4 3 0 16,0 2-1-16,-3 1 1 15,3 7-1-15,-3 6 1 0,6 6-1 16,-6 3 0-16,-1 4 0 16,4 6 0-16,-3-3 0 15,0 6 0-15,3 4 0 16,0 2 1-16,0 4 0 31,0 7 0-31,4-11 0 0,0 4 0 0,3 7 0 31,4 2 1-31,7 4-1 0,1 0 0 16,2 6 0-16,1 3 1 16,0 1-1-16,0-4 1 0,-4 7-1 15,0-4 1-15,-7-9 0 16,0 0 0-16,-7 0 0 16,0-1 1-16,-8-5-1 15,-3-4 0-15,0-3 0 16,-3-7 0-16,-1 1 0 15,0-7 0-15,-3-3 0 0,0-4 1 16,-4-2-1-16,3-4 1 16,1 0-1-16,3-6 0 15,4-3 0-15,4-4 0 16,3-6-2-16,7-7 0 16,11 1-5-1,8-1 0-15,10-9-9 16,4 3 0-16</inkml:trace>
          <inkml:trace contextRef="#ctx0" brushRef="#br0" timeOffset="40385.8348">9514-5726 35 0,'-18'10'17'0,"18"3"-13"0,0-13 21 16,0 0-22-16,7 0 0 31,0 0 3-31,4 0 0 16,4 0-7-16,-1 3 0 15,4-3 5-15,4 0 0 0,3-3-1 0,1-1 0 16,-1-5-2-16,0 2 1 16,4 4-1-16,-3 0 0 15,-5 0-3-15,1-1 0 16,0-2-6 0,-1 3 1-16,-3-4-8 15,8 7 1-15</inkml:trace>
          <inkml:trace contextRef="#ctx0" brushRef="#br0" timeOffset="40134.5096">9539-5900 39 0,'-3'-25'19'0,"14"18"-16"16,-4 1 26-16,0 3-28 15,0-1 1-15,4 1 0 16,0 3 0-16,3 0-2 16,1 0 0-16,-1 3 2 15,4 1 0-15,1-1 0 0,-5 0 0 16,8 0-1-16,-4 0 1 15,0 1-1-15,0-4 1 16,-4 3-2-16,1-3 1 0,-4 0-6 16,0 0 1-16,-4 3-10 15,-4 4 0-15</inkml:trace>
          <inkml:trace contextRef="#ctx0" brushRef="#br0" timeOffset="40977.6062">10776-6729 29 0,'0'-10'14'0,"4"10"-11"15,-4 0 17-15,0 3-18 16,0 7 1-16,-4 6 2 15,1 0 0-15,-1 10-6 16,-3 9 0-16,3 7 5 16,-3 6 0-16,0 1-2 15,0 2 1-15,-1-12-1 16,1-1 0-16,4-2 0 16,3-1 0-16,0 0-1 15,0-6 1-15,0-6 0 16,0-7 0-16,3-3-1 15,-3-4 1-15,4-5-5 16,-1-4 1-16,5-7-5 16,2-3 1-16,1-6-8 0,0 4 0 15</inkml:trace>
          <inkml:trace contextRef="#ctx0" brushRef="#br0" timeOffset="41534.5392">10852-6655 26 0,'-7'-7'13'0,"11"4"-12"0,-4 3 15 16,0 0-14-16,3 3 1 16,-3-3 1-16,0 0 1 15,0 10-6 1,4 3 1-1,0 25 4 1,3 4 1-16,0-6-3 16,8-1 1-16,-1 4-1 15,-3-4 0-15,0-6-1 0,0-3 0 16,3-4 0-16,-3 1 0 16,0-4-1-16,3 0 1 0,-3-6 0 15,7-3 1-15,-7-4 0 16,-7-3 0-16,-1 1-1 15,1-8 1-15,3-2 0 16,-3 3 0-16,7-4 0 16,-4-2 0-16,0-7-1 15,0-4 0-15,4 1-1 0,-4 0 1 16,1-1-1-16,-5 1 1 31,8-3-1-31,-4-4 0 16,1-3 0-16,-5 0 1 15,4-6-1-15,1 6 0 16,-5 0 0-16,1-3 1 0,3 6-1 16,-3 7 0-16,-4 3-1 15,7-1 1-15,-3 5-1 16,-4 2 1-16,0 4-4 16,0 6 0-16,0 0-4 0,0 3 0 15,0 6-6-15,3 7 0 16</inkml:trace>
          <inkml:trace contextRef="#ctx0" brushRef="#br0" timeOffset="42023.4906">10440-5810 40 0,'0'0'20'0,"7"-19"-21"0,0 16 34 16,1 0-32-16,3 3 1 31,-8-4 2-31,12 4 1 16,3 0-6-16,7-3 1 0,8 0 3 15,6 0 1-15,5 3-2 16,6 0 1-16,1 0-2 15,7-3 0-15,-7-4 0 16,-4 7 0-16,-8-3-1 16,-2-3 1-16,-5 6-1 15,-3-4 1-15,0 4-1 16,-4-3 1-16,-3 0-2 0,-4 0 0 16,-3 3-6-16,-8 0 1 15,4 0-9-15,-11 6 0 16</inkml:trace>
          <inkml:trace contextRef="#ctx0" brushRef="#br0" timeOffset="42704.2288">10603-5607 36 0,'-15'3'18'0,"23"16"-17"0,-8-12 22 16,0 6-21-16,3 0 0 0,1 9 1 15,3 4 1-15,4 6-5 16,3 3 1-16,1 1 3 16,3 2 1-16,0 4-2 15,4 0 0-15,-1-13-1 16,1 0 1-16,-4 0-1 16,0-4 1-16,0 1-2 15,0-3 1-15,-7-4 0 16,0-3 1-16,0-3-1 15,-4 0 1-15,4-7 0 16,0-3 0-16,7-3-1 16,-7-3 1-16,0 0 0 15,0-7 0-15,3 1-1 16,-3-1 1-16,-4 0-2 16,4-9 1-16,-4-3 0 15,4-4 0-15,4-3-1 0,-5-3 1 16,-2-4-1-16,-1-9 0 15,0 7 0-15,-3 2 0 16,7 8-1-16,-4-1 1 16,4 3 0-16,-1-3 0 31,1 3-1-31,-3 4 1 16,-5-1 0-16,8 4 0 0,-4 3 0 15,1 3 0-15,-1 3-1 16,-4 1 1-16,1 2-4 15,-4 7 0-15,0 0-5 16,4 0 0-16,3 3-7 16,4 4 0-16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05:58.41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8775F9D-85D1-4775-AE50-16A20F39797D}" emma:medium="tactile" emma:mode="ink">
          <msink:context xmlns:msink="http://schemas.microsoft.com/ink/2010/main" type="writingRegion" rotatedBoundingBox="12097,1591 17128,1527 17140,2515 12109,2580"/>
        </emma:interpretation>
      </emma:emma>
    </inkml:annotationXML>
    <inkml:traceGroup>
      <inkml:annotationXML>
        <emma:emma xmlns:emma="http://www.w3.org/2003/04/emma" version="1.0">
          <emma:interpretation id="{AB1CBEDF-87CB-4AAD-A94D-0609160D5C35}" emma:medium="tactile" emma:mode="ink">
            <msink:context xmlns:msink="http://schemas.microsoft.com/ink/2010/main" type="paragraph" rotatedBoundingBox="12097,1591 17128,1527 17140,2515 12109,25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9A8919-C5A2-4859-8B6A-7FE439187D45}" emma:medium="tactile" emma:mode="ink">
              <msink:context xmlns:msink="http://schemas.microsoft.com/ink/2010/main" type="line" rotatedBoundingBox="12097,1591 17128,1527 17140,2515 12109,2580"/>
            </emma:interpretation>
          </emma:emma>
        </inkml:annotationXML>
        <inkml:traceGroup>
          <inkml:annotationXML>
            <emma:emma xmlns:emma="http://www.w3.org/2003/04/emma" version="1.0">
              <emma:interpretation id="{ECE7C438-A811-4A69-91BD-A192EDB3758A}" emma:medium="tactile" emma:mode="ink">
                <msink:context xmlns:msink="http://schemas.microsoft.com/ink/2010/main" type="inkWord" rotatedBoundingBox="12097,1591 13269,1576 13280,2429 12108,2444"/>
              </emma:interpretation>
              <emma:one-of disjunction-type="recognition" id="oneOf0">
                <emma:interpretation id="interp0" emma:lang="en-US" emma:confidence="0">
                  <emma:literal>Vint</emma:literal>
                </emma:interpretation>
                <emma:interpretation id="interp1" emma:lang="en-US" emma:confidence="0">
                  <emma:literal>Lint</emma:literal>
                </emma:interpretation>
                <emma:interpretation id="interp2" emma:lang="en-US" emma:confidence="0">
                  <emma:literal>tint</emma:literal>
                </emma:interpretation>
                <emma:interpretation id="interp3" emma:lang="en-US" emma:confidence="0">
                  <emma:literal>Vine</emma:literal>
                </emma:interpretation>
                <emma:interpretation id="interp4" emma:lang="en-US" emma:confidence="0">
                  <emma:literal>hint</emma:literal>
                </emma:interpretation>
              </emma:one-of>
            </emma:emma>
          </inkml:annotationXML>
          <inkml:trace contextRef="#ctx0" brushRef="#br0">0 60 20 0,'0'-8'10'0,"4"-10"-6"0,-4 18 10 15,4-8-13-15,-4 1 1 16,5-1 1-16,-5 1 1 15,4 3-4-15,-4 4 0 16,0 0 3-16,0 0 0 16,0 0 0-16,0 4 0 15,4 3-1-15,-4 1 1 16,0 7-1-16,0 0 0 16,0 3-1-16,0 1 0 15,0 3-1-15,0 4 1 16,0 4-1-16,-4 4 1 15,0-8-1-15,-1 4 1 0,5 3-1 16,0 9 0-16,0-5 0 16,0 8 0-16,0-15 0 15,0 3 1-15,0 1-1 16,0-1 1-16,0-3-1 16,0-4 1-16,0 4-1 15,-4 0 1-15,4-8-1 16,0 1 1-16,0-5-1 15,-4-3 1-15,4 4-1 16,0-11 1-16,0-1-1 16,0-7 1-16,0 0-1 15,8-7 1-15,1-8-1 16,-1-4 0-16,5-7 0 16,4 0 1-16,-1-8-1 15,1-3 1-15,8-8-1 0,5 0 1 16,3 8-1-16,-3-4 0 15,-1-8 0-15,-3 12 1 16,-1 7-2-16,-4 0 1 16,-4 4 0-16,-1 4 0 15,-3 3 0-15,-5 4 0 16,1 4-2-16,-1 0 1 16,-4 3-5-16,1 4 0 15,7-7-6-15,1 4 0 16</inkml:trace>
          <inkml:trace contextRef="#ctx0" brushRef="#br0" timeOffset="439.2607">387 556 25 0,'4'0'12'0,"-4"0"-9"0,0 0 15 15,0 0-16-15,4 8 1 16,-4 3 1-16,0 4 0 16,0 3-5-16,0 9 0 15,-4-1 4-15,0 4 0 16,-1-4-2-16,5 0 1 15,-4-4-1-15,4 1 1 0,0-8-2 16,0-8 1-16,0-3-2 16,0-4 0-16,4-8-9 15,1-14 1-15</inkml:trace>
          <inkml:trace contextRef="#ctx0" brushRef="#br0" timeOffset="645.8597">412 441 20 0,'-4'-4'10'0,"4"0"-1"16,0 4 6-16,0 0-15 16,0 0 0-16,0 0 1 15,0 4 0-15,0 0-1 16,0-1 0-16,4 1-2 0,0-4 0 15,9 0-5-15,3 4 0 16</inkml:trace>
          <inkml:trace contextRef="#ctx0" brushRef="#br0" timeOffset="1155.451">567 530 22 0,'-4'8'11'0,"12"-5"-8"0,-8-3 16 0,0 4-18 16,0 0 0-16,0-1 2 16,0 9 1-16,0 3-4 15,0 3 0-15,-4 8 2 16,4-3 1-16,0-1-1 15,-4 1 1-15,0-5-2 16,4 1 1-16,0-4-1 16,0 0 1-16,0-8-1 15,0-3 0-15,0-4 0 16,8-11 0-16,1-12-1 16,3 5 0-16,5-8 0 15,4-4 0-15,4 7-1 0,1 5 1 16,-1-5 0-1,0 8 0-15,0 0-1 0,0 8 1 16,-8 3 0-16,-8 4 0 16,-1 4 0-16,-8 11 0 15,0 7 0-15,0 4 0 16,-4 4 0-16,0-4 0 16,4 1 0-16,0-1 0 15,0 0 0-15,8-8 0 16,0-6 0-16,5-1 0 15,-5-4-3-15,1-7 0 0,-1-3-7 16,5-9 0-16</inkml:trace>
          <inkml:trace contextRef="#ctx0" brushRef="#br0" timeOffset="1697.5589">954 769 27 0,'0'-4'13'0,"4"1"-10"15,0 3 22-15,0-4-24 16,5 4 0-16,3 0 1 15,1 0 0-15,0-4-3 16,-1-3 1-16,5 7 1 16,0-8 0-16,4 1-4 15,4-1 0-15,9-3-6 16,-1 4 0-16</inkml:trace>
          <inkml:trace contextRef="#ctx0" brushRef="#br0" timeOffset="1500.9126">1118 373 21 0,'0'0'10'0,"4"0"-3"16,-4 0 9-16,0 4-15 15,0 4 1-15,0 6 1 16,0 1 1-16,-4 4-4 15,0 3 0-15,-1-3 3 0,1 11 0 16,0 4-1-16,0 3 1 16,0 4-1-16,-1 0 0 15,1 0-1-15,0-7 0 16,0-4 0-16,0-4 0 16,4-4-3-16,-5-7 0 15,5-4-5-15,0-7 0 16,0-4-4-16,0 0 1 0</inkml:trace>
        </inkml:traceGroup>
        <inkml:traceGroup>
          <inkml:annotationXML>
            <emma:emma xmlns:emma="http://www.w3.org/2003/04/emma" version="1.0">
              <emma:interpretation id="{4702A347-BC05-4A88-8B34-C48213C217F0}" emma:medium="tactile" emma:mode="ink">
                <msink:context xmlns:msink="http://schemas.microsoft.com/ink/2010/main" type="inkWord" rotatedBoundingBox="13642,1571 15532,1797 15429,2664 13539,2439"/>
              </emma:interpretation>
              <emma:one-of disjunction-type="recognition" id="oneOf1">
                <emma:interpretation id="interp5" emma:lang="en-US" emma:confidence="0">
                  <emma:literal>(r?"</emma:literal>
                </emma:interpretation>
                <emma:interpretation id="interp6" emma:lang="en-US" emma:confidence="0">
                  <emma:literal>(Tin"</emma:literal>
                </emma:interpretation>
                <emma:interpretation id="interp7" emma:lang="en-US" emma:confidence="0">
                  <emma:literal>(r....</emma:literal>
                </emma:interpretation>
                <emma:interpretation id="interp8" emma:lang="en-US" emma:confidence="0">
                  <emma:literal>(tin"</emma:literal>
                </emma:interpretation>
                <emma:interpretation id="interp9" emma:lang="en-US" emma:confidence="0">
                  <emma:literal>bin"</emma:literal>
                </emma:interpretation>
              </emma:one-of>
            </emma:emma>
          </inkml:annotationXML>
          <inkml:trace contextRef="#ctx0" brushRef="#br0" timeOffset="11245.0255">2357 112 21 0,'0'-4'10'0,"0"-11"-5"0,0 15 11 16,0 0-16-16,9-3 1 16,-1-1 0-16,5 4 0 15,-1 0-2-15,5 0 1 0,-4 7 0 16,-1-3 1-16,1 0 0 15,-5 3 0-15,1 1 0 16,-5-1 1-16,0 1 0 16,-4 3 0-16,-4 0-1 15,-4 4 1-15,-5-4-1 16,0 4 0-16,1-4 0 16,-1 4 0-16,5-4-3 15,-1 4 1-15,1 0-8 16,0 0 1-16</inkml:trace>
          <inkml:trace contextRef="#ctx0" brushRef="#br0" timeOffset="11681.1723">2437 739 21 0,'0'4'10'0,"0"-12"-4"15,0 8 11-15,0 0-16 16,0 4 1-16,0 4 2 16,-4 10 0-16,-4-3-5 15,-5 4 0-15,5 0 3 16,-1 7 0-16,1 0-1 15,-1 0 1-15,1-7-2 16,0-1 0-16,3-3-3 16,5-7 0-16,5-5-6 15,7-10 1-15</inkml:trace>
          <inkml:trace contextRef="#ctx0" brushRef="#br0" timeOffset="12024.0121">2757 657 24 0,'4'4'12'0,"4"-8"-4"0,-8 4 17 0,0 0-23 16,0 0 0-16,0 0 1 15,0 0 0-15,0 0-5 16,0 0 1-16,9 4 1 15,-5-8 1-15,4 4-11 16,5 0 1-16</inkml:trace>
          <inkml:trace contextRef="#ctx0" brushRef="#br0" timeOffset="12250.7416">3047 642 24 0,'-9'0'12'0,"18"-15"-4"0,-9 8 11 15,0 7-18-15,0 0 1 16,4-8 0-16,-4 8 0 16,0 0-3-16,0 0 0 15,4 4-2-15,0 0 1 16,5-4-7-16,7 0 1 15</inkml:trace>
          <inkml:trace contextRef="#ctx0" brushRef="#br0" timeOffset="12445.5219">3383 564 28 0,'-4'0'14'0,"4"-4"-11"15,0 4 22-15,0 4-25 16,-5-4 1-16,1 3-1 16,4-3 1-16,0 4-3 15,0 0 0-15,0-4-7 16,0 4 1-16</inkml:trace>
          <inkml:trace contextRef="#ctx0" brushRef="#br0" timeOffset="8016.5372">1799 71 19 0,'-5'-4'9'0,"5"-14"-3"15,0 14 9-15,0 4-14 16,-4-8 0-16,4 1 1 16,-4 3 1-16,0 8-4 15,-5 0 1-15,1 7 1 16,-5 4 1-16,1 11 0 15,-5 4 0-15,-4 7-1 16,-4 0 0-16,-5 1 0 16,-8 7 1-16,5 3-1 15,3 1 1-15,1 7-1 0,8-4 0 16,4 8-1-16,5-12 1 16,3-3-1-16,5-12 0 15,12-6 0-15,1-9 0 16,3-3-7-16,1-11 0 15,0-4-2-15,-5-8 0 16</inkml:trace>
          <inkml:trace contextRef="#ctx0" brushRef="#br0" timeOffset="8616.667">1786 358 24 0,'0'-3'12'0,"4"3"-11"0,-4 0 20 16,0 0-21-16,0 0 1 15,0 3-1-15,0 5 1 16,0 7-1-16,0 7 0 16,-4 1 1-16,0 3 1 15,-1-4-1-15,1 8 0 16,0-4 0-16,0 0 0 15,4 0 0-15,-4-3 1 16,-1-8-1-16,1-4 0 16,0-4 0-16,4-3 1 0,0-4-2 15,0-7 1-15,0-5-1 16,0-3 1-16,0 4-1 16,4 0 0-16,0-4 0 15,5 0 0-15,3-3-1 16,1-5 1-16,8-3 0 15,4 0 0-15,5 0-1 16,3 7 1-16,1 4-1 16,4-7 1-16,-5 7-1 15,-3 4 1-15,-1-1 0 16,-8 9 0-16,-4 3 0 16,0 0 1-16,-5 0-1 15,-3 3 0-15,-1 1-9 16,1 0 0-16</inkml:trace>
          <inkml:trace contextRef="#ctx0" brushRef="#br0" timeOffset="10929.8254">1912 146 23 0,'0'11'11'0,"0"-22"-7"0,0 11 14 0,0 0-18 15,0 0 1-15,4 3 0 16,0-3 1-16,5 0-3 16,3 4 1-16,5-4 1 15,0 4 1-15,0 0-1 16,4-1 1-16,8 1-1 16,9 0 0-16,0-1 0 15,0-3 0-15,0 4-1 16,-5-4 1-16,-3 0-1 15,-5 0 0-15,-8 0 1 16,-1 0 0-16,-3-4-4 16,-5 8 0-16,1-8-6 15,3 1 1-15</inkml:trace>
          <inkml:trace contextRef="#ctx0" brushRef="#br0" timeOffset="9068.8041">2072 638 20 0,'0'-11'10'0,"8"22"-4"16,-8-11 8-16,0 0-13 15,0 0 0-15,4 4 1 16,-4 4 1-16,0 3-3 16,-4 0 0-16,0 8 2 15,-5-1 1-15,1 1-2 16,0 0 1-16,3 3-1 15,1-3 1-15,0-4-2 16,0 0 1-16,0-1-1 16,-1-2 1-16,5-5-4 15,-4-7 0-15,4 0-6 0,0 0 1 16</inkml:trace>
        </inkml:traceGroup>
        <inkml:traceGroup>
          <inkml:annotationXML>
            <emma:emma xmlns:emma="http://www.w3.org/2003/04/emma" version="1.0">
              <emma:interpretation id="{785E9BC4-A7DF-48C8-8372-CD5329BE465F}" emma:medium="tactile" emma:mode="ink">
                <msink:context xmlns:msink="http://schemas.microsoft.com/ink/2010/main" type="inkWord" rotatedBoundingBox="15862,1627 17129,1611 17140,2502 15873,2518"/>
              </emma:interpretation>
              <emma:one-of disjunction-type="recognition" id="oneOf2">
                <emma:interpretation id="interp10" emma:lang="en-US" emma:confidence="0">
                  <emma:literal>Fi)</emma:literal>
                </emma:interpretation>
                <emma:interpretation id="interp11" emma:lang="en-US" emma:confidence="0">
                  <emma:literal>Fit</emma:literal>
                </emma:interpretation>
                <emma:interpretation id="interp12" emma:lang="en-US" emma:confidence="0">
                  <emma:literal>in)</emma:literal>
                </emma:interpretation>
                <emma:interpretation id="interp13" emma:lang="en-US" emma:confidence="0">
                  <emma:literal>Fri)</emma:literal>
                </emma:interpretation>
                <emma:interpretation id="interp14" emma:lang="en-US" emma:confidence="0">
                  <emma:literal>Fix</emma:literal>
                </emma:interpretation>
              </emma:one-of>
            </emma:emma>
          </inkml:annotationXML>
          <inkml:trace contextRef="#ctx0" brushRef="#br0" timeOffset="13211.8684">3904 362 17 0,'-4'-4'8'0,"4"8"1"15,0-8 4-15,0 4-12 16,0 0 1-16,-5 4 0 15,1 7 1-15,0 1-4 0,-4 10 1 16,-5 0 2-16,0 4 0 16,1-3-1-16,3-1 0 15,1 4 0-15,0 0 1 16,-1-3-1-16,1 3 0 16,4-7 0-16,-1-4 0 15,1-4 0-15,0-4 0 16,0 1 0-16,4-8 0 15,0-8-1-15,0 1 1 16,4-4-1-16,4-4 1 0,1 0-1 16,3 0 0-16,1-8 0 15,4 1 0-15,0-4 0 16,4-4 1-16,0 4-1 16,0 0 0-16,0 7-1 15,4 8 1-15,-4-4 0 16,0 4 0-16,0 0-1 15,0-1 1-15,0 5 0 16,-4 7 0-16,0 0 0 16,4 0 0-16,0 0 0 15,-9 0 0-15,5-4-3 16,-4 4 1-16,-1 0-7 16,-3 4 0-16</inkml:trace>
          <inkml:trace contextRef="#ctx0" brushRef="#br0" timeOffset="13631.9176">3757 164 28 0,'4'0'14'0,"4"0"-13"16,1-3 20-16,-1-1-21 15,5 4 1-15,4 0 0 16,4-4 0 0,21 0-1-1,0 4 0-15,8 0 1 16,0 0 1-16,-3 0-1 16,-1-3 0-16,-4-1 0 15,-8 0 0-15,-5 4-4 16,-8-7 0-16,0 3-6 15,0 4 1-15</inkml:trace>
          <inkml:trace contextRef="#ctx0" brushRef="#br0" timeOffset="14651.5418">4110 866 22 0,'-4'8'11'0,"-13"-1"-5"0,17-7 11 0,0 0-15 16,0 0 1-16,0 0 1 16,8-4 0-16,1-3-5 15,-1-1 0-15,5 1 3 16,-1-4 0-16,1 3-1 15,-1-3 0-15,1 0-1 16,0-4 1-16,3-8-1 16,1 1 0-16,0 0 0 15,0-1 1-15,0 5-1 16,-5-5 0-16,-3 5-1 16,-5-1 1-16,0 4 0 15,-4 4 0-15,0 3-1 16,0 8 1-16,0 0 0 15,0 0 0-15,4 4 0 16,-4-4 0-16,4 11 0 16,1-3 1-16,-1-1-1 0,-4 8 1 15,0 0-1-15,0 0 1 16,0 4-1-16,4-4 1 16,0-1-1-16,0-2 0 15,1 3 0-15,7-4 0 16,-3 4 0-16,-1-4 1 15,0 0-1-15,-3-3 1 16,3-1 0-16,-4-7 0 16,5 0 0-16,-9 0 0 15,4-7 0-15,0-1 0 16,0 1 0-16,-4-5 0 0,0-2-1 16,0-9 1-16,4 4-1 15,1-7 1-15,3-4-1 16,5 8 0-16,-1-4-1 15,1-4 0-15,0 0-10 16,8 0 0-16</inkml:trace>
          <inkml:trace contextRef="#ctx0" brushRef="#br0" timeOffset="13932.8055">4307 52 28 0,'9'0'14'0,"-9"-3"-15"0,4 3 19 0,8 0-18 16,9-4 0-16,-4 4 0 15,4 4 1-15,0-4-2 16,0 3 1-16,-4 9 1 16,-4 2 1-16,-9-2 0 15,-4-1 0-15,-4 4 0 16,-5 0 0-16,-3-4 0 15,-1 4 0-15,0-4-1 16,1 0 0-16,3 4-4 16,1 0 0-16,0-7-6 15,8 10 0-15</inkml:trace>
          <inkml:trace contextRef="#ctx0" brushRef="#br0" timeOffset="15117.3001">4875 22 23 0,'8'12'11'0,"17"-12"-4"0,-16 3 7 0,3 9-14 15,1-1 1-15,-1 7 1 16,5 5 0-16,0 7-2 15,-4 11 1-15,-1-4 1 16,-3 12 0-16,-5 7 0 16,-4-4 1-16,-4 19-1 15,-5 0 1-15,1-4-1 16,-9-4 1-16,-12-7-1 16,-9 4 1-16,0-11-4 15,4-5 0-15,5-6-9 16,-5-8 0-16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4-08T23:13:39.1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29E3386-0F45-4A9A-80BD-5602D3387714}" emma:medium="tactile" emma:mode="ink">
          <msink:context xmlns:msink="http://schemas.microsoft.com/ink/2010/main" type="writingRegion" rotatedBoundingBox="26125,13131 26140,13131 26140,13146 26125,13146"/>
        </emma:interpretation>
      </emma:emma>
    </inkml:annotationXML>
    <inkml:traceGroup>
      <inkml:annotationXML>
        <emma:emma xmlns:emma="http://www.w3.org/2003/04/emma" version="1.0">
          <emma:interpretation id="{60711B00-F862-4286-BEC0-3E0AAB69EFAE}" emma:medium="tactile" emma:mode="ink">
            <msink:context xmlns:msink="http://schemas.microsoft.com/ink/2010/main" type="paragraph" rotatedBoundingBox="26125,13131 26140,13131 26140,13146 26125,13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748126-369E-4EF4-8F4F-0322D9626996}" emma:medium="tactile" emma:mode="ink">
              <msink:context xmlns:msink="http://schemas.microsoft.com/ink/2010/main" type="line" rotatedBoundingBox="26125,13131 26140,13131 26140,13146 26125,13146"/>
            </emma:interpretation>
          </emma:emma>
        </inkml:annotationXML>
        <inkml:traceGroup>
          <inkml:annotationXML>
            <emma:emma xmlns:emma="http://www.w3.org/2003/04/emma" version="1.0">
              <emma:interpretation id="{3F8ACF76-9C32-4F56-83AB-7C0BEFCAEB4A}" emma:medium="tactile" emma:mode="ink">
                <msink:context xmlns:msink="http://schemas.microsoft.com/ink/2010/main" type="inkWord" rotatedBoundingBox="26125,13131 26140,13131 26140,13146 26125,1314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13159 457 0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3:13:29.69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6C9E2AA-6CA9-463E-84E3-E5C78B6C537A}" emma:medium="tactile" emma:mode="ink">
          <msink:context xmlns:msink="http://schemas.microsoft.com/ink/2010/main" type="writingRegion" rotatedBoundingBox="11216,5849 11723,8017 10529,8296 10022,6128"/>
        </emma:interpretation>
      </emma:emma>
    </inkml:annotationXML>
    <inkml:traceGroup>
      <inkml:annotationXML>
        <emma:emma xmlns:emma="http://www.w3.org/2003/04/emma" version="1.0">
          <emma:interpretation id="{4651F2FD-B93C-430C-9018-7FF3D4C38052}" emma:medium="tactile" emma:mode="ink">
            <msink:context xmlns:msink="http://schemas.microsoft.com/ink/2010/main" type="paragraph" rotatedBoundingBox="11216,5849 11723,8017 10529,8296 10022,6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CE0876-35E5-4B9D-A64D-D8067E8F97F7}" emma:medium="tactile" emma:mode="ink">
              <msink:context xmlns:msink="http://schemas.microsoft.com/ink/2010/main" type="line" rotatedBoundingBox="11216,5849 11723,8017 10529,8296 10022,6128"/>
            </emma:interpretation>
          </emma:emma>
        </inkml:annotationXML>
        <inkml:traceGroup>
          <inkml:annotationXML>
            <emma:emma xmlns:emma="http://www.w3.org/2003/04/emma" version="1.0">
              <emma:interpretation id="{5BC82186-35F3-4C84-9A40-C08BB33515B2}" emma:medium="tactile" emma:mode="ink">
                <msink:context xmlns:msink="http://schemas.microsoft.com/ink/2010/main" type="inkWord" rotatedBoundingBox="11216,5849 11723,8017 10529,8296 10022,6128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it:</emma:literal>
                </emma:interpretation>
                <emma:interpretation id="interp2" emma:lang="en-US" emma:confidence="0">
                  <emma:literal>It:</emma:literal>
                </emma:interpretation>
                <emma:interpretation id="interp3" emma:lang="en-US" emma:confidence="0">
                  <emma:literal>I:</emma:literal>
                </emma:interpretation>
                <emma:interpretation id="interp4" emma:lang="en-US" emma:confidence="0">
                  <emma:literal>IF:</emma:literal>
                </emma:interpretation>
              </emma:one-of>
            </emma:emma>
          </inkml:annotationXML>
          <inkml:trace contextRef="#ctx0" brushRef="#br0">-1837-5096 26 0,'-4'7'13'0,"4"-1"-6"16,0-3 17-1,0 4-22-15,0 2 0 16,0 11 2-16,-3-1 1 0,3 0-6 16,0 7 1-16,0 9 3 15,-4 4 1-15,4-1-1 16,0 1 0-16,0 0-1 0,-4 2 1 31,4-8-1-31,-3-4 0 16,3-4-1-16,0-5 1 15,0-11-4-15,0-2 0 0,3-4-8 16,5-6 0-16,-5-1-4 16,8-5 1-16</inkml:trace>
          <inkml:trace contextRef="#ctx0" brushRef="#br0" timeOffset="-674.0359">-2011-4938 30 0,'-7'0'15'0,"11"-3"-11"0,-4 3 20 0,0 0-22 16,7-4 1-16,0 1 1 15,4 0 1-15,3 3-6 16,5 0 0-16,-1-3 3 15,0 3 1-15,3 0-2 16,1 0 1-16,-4-4-2 16,0 4 1-16,4-3 0 15,-4 0 0-15,-3 0-1 16,-1 0 1-16,-3 3-2 16,0 0 1-16,-8 3-5 15,5 0 0-15,-8 0-8 16,0 0 1-16</inkml:trace>
          <inkml:trace contextRef="#ctx0" brushRef="#br0" timeOffset="-318.4018">-2000-4758 28 0,'0'-3'14'0,"7"3"-7"0,1-4 17 15,-5 1-23-15,4 0 1 16,4 3 0-16,4-3 1 16,-1-1-4-16,1 1 1 0,3-3 2 15,0 6 0-15,0-3-1 16,-4 3 1-16,8-4-2 15,-7 1 1-15,-1-3 0 16,1 3 0-16,-5-1-2 0,5-2 1 16,-8 6-6-16,0 0 0 15,1-3-5-15,-5-4 0 16</inkml:trace>
          <inkml:trace contextRef="#ctx0" brushRef="#br0" timeOffset="682.6192">-1349-5112 46 0,'-18'3'23'0,"0"-19"-28"15,14 16 36-15,-3 0-31 16,4 0 0-16,-5 0-1 16,5 0 1-16,-1 0-2 15,4 0 1-15,0 3-10 0,7 1 1 16,1 5-2-16,2-2 0 16</inkml:trace>
          <inkml:trace contextRef="#ctx0" brushRef="#br0" timeOffset="470.1082">-1584-4681 28 0,'-4'6'14'0,"8"-2"-10"16,3-8 22-16,-7 4-25 15,4-6 1-15,3-4 1 16,0-6 0-16,4-3-4 0,0-4 0 16,0-6 2-16,0 1 1 15,3 11-1-15,-3-2 0 0,0 0-1 16,0 9 1-16,-4 7 0 16,0 3 0-16,1 6 0 15,-5 4 1-15,-3 3 1 16,4 3 0-16,-4 0 0 15,3 3 0-15,1 1-1 0,0-1 1 16,-1 7-1-16,4-7 0 16,1-3-1-16,3-3 0 15,-1 3-1-15,5-3 1 16,-1-7-1-16,1 1 0 16,-1-4 0-16,-3-6 0 0,0-4-6 15,0-2 1-15,-4-4-10 16,0-3 1-16</inkml:trace>
          <inkml:trace contextRef="#ctx0" brushRef="#br0" timeOffset="-3568.3639">-2521-6610 22 0,'-7'-13'11'0,"7"-3"-6"16,0 16 12-16,0 0-14 15,0 0 0-15,0 0 2 16,4-3 0-16,3 3-6 16,0-4 0-16,4 1 4 15,0 0 1-15,3 3-2 0,1 0 0 16,3 0-1-16,0 0 1 16,7-3-1-16,1 0 0 15,2-1 0-15,1 1 0 16,0 0 0-16,0 3 1 0,-3 0-2 31,-8 0 1-31,0 0 0 16,3 3 0-16,-2-3 0 15,-1 0 0-15,0 0-1 16,0 0 1-16,4 0 0 16,-1 0 0-16,1 0-1 0,0 0 0 15,-1 0 1-15,1 0 0 16,0 0-1-16,-1 3 1 15,-2 1-1-15,-1-4 1 0,-4 3 0 16,-3 0 0-16,0 0 0 16,-4 0 0-16,-3 1-4 15,-1-1 0-15,-3-3-10 16,0 0 1-16,0 0-1 16,-3 0 0-16</inkml:trace>
          <inkml:trace contextRef="#ctx0" brushRef="#br0" timeOffset="-2330.5499">-2521-6530 19 0,'-7'7'9'0,"0"-14"-3"0,7 7 13 15,0 0-17-15,0-6 1 16,0 6 2-16,3-7 1 16,-3 7-7-16,8-3 0 15,-1 3 5-15,0 0 0 0,0 3-2 31,4 1 1-31,0-1-2 16,4 6 1-16,-1 1-1 16,4 0 0-16,4 3-1 15,3-1 1-15,0 1-1 16,1 0 1-16,-5 0-1 16,1 3 1-16,-4 0-1 15,0 7 1-15,-3-1-1 16,-4 1 1-16,-1-4-1 0,-2 3 1 15,-5 7 0-15,-3 0 0 16,-3 0 0-16,-1 3 0 16,0-3-1-16,-3 4 1 15,-4 2-1-15,-3 3 0 16,-4 4 0-16,-4 0 1 0,4 3-1 16,-4 3 0-16,1-16 0 15,-1 4 0-15,0-1 0 16,1 1 1-1,-1-4-2-15,4 0 1 16,3-3 0-16,1-3 0 16,-1-4 0-16,4-6 0 15,1 7-1-15,2-4 1 0,1 3 0 16,0-2 0-16,3-4 0 16,1-3 0-16,3 0-1 15,0-4 1-15,3-2 0 16,1-1 0-16,0-3-1 15,3 0 1-15,0 1 0 16,0-4 0-16,4 0-1 0,0 3 1 16,3-6 0-16,5 3 0 15,-1 0-1-15,0 0 1 16,3 0 0-16,8 0 0 16,0-4 0-16,-3 1 0 0,3 3 0 15,-1 0 0-15,1 0 0 16,-7 0 0-16,3 0 0 15,4 0 1-15,0 0-1 32,0-3 0-32,0 0 0 15,4 0 0-15,-1-1 0 16,-3 1 0-16,0 3 0 0,0-6 1 16,0 3-1-16,0-4 0 15,0 4 0-15,0 0 0 16,-4 3 0-16,4 0 1 15,-7 0-1-15,-1 0 1 16,1 0-1-16,0 0 1 16,-8 3 0-16,1-3 0 15,-4 0 0-15,0 0 1 0,-4-3-5 16,0-1 0-16,-7 4-9 16,7 0 0-16</inkml:trace>
          <inkml:trace contextRef="#ctx0" brushRef="#br0" timeOffset="-1145.9894">-2340-5109 33 0,'-14'4'16'0,"14"-21"-15"0,0 17 26 15,0 0-27 1,0 4 0 0,-4-4 0-16,4 0 1 0,0 0-2 0,0 0 1 15,0 0-2-15,0 0 1 16,0 0-9-16,7 3 1 15</inkml:trace>
          <inkml:trace contextRef="#ctx0" brushRef="#br0" timeOffset="-1397.9657">-2300-4935 26 0,'-4'-3'13'0,"-7"6"-9"0,11-3 10 0,0 0-12 15,0 0 1-15,0 10 1 16,4-1 1-16,0 4-6 16,-1 6 1-16,5 7 4 15,-5 0 0-15,1 3-2 16,-1 0 1-16,1 9-1 16,-4-2 1-16,-4-11-2 15,1 1 1-15,-8 3-1 16,4-3 1-16,-4-1-1 15,4-2 0-15,-1-1 0 16,1-5 1-16,0-5-1 16,0-2 0-16,-4 0 0 15,0-7 1-15,0-3-1 16,-3-3 0-16,-1-4-1 0,1-2 1 31,3-1-1-31,0-3 0 16,4 0 0-16,0 7 0 15,3 3-1-15,0-4 1 0,1-2-1 16,3 2 1-16,0 7-1 16,3-13 1-16,5 0-1 15,-1 1 0-15,4-5 1 16,-1 5 0-16,1 2-1 16,0 0 1-16,-4 1 0 0,4-1 0 15,0 0-2-15,0 4 0 16,0-4-6-16,-4 1 1 15,4-1-6-15,0-3 1 16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4:55:27.93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B37A23A-7D35-4E77-B68D-BD527964EA6C}" emma:medium="tactile" emma:mode="ink">
          <msink:context xmlns:msink="http://schemas.microsoft.com/ink/2010/main" type="writingRegion" rotatedBoundingBox="1907,11123 21047,11154 21040,15338 1900,15307"/>
        </emma:interpretation>
      </emma:emma>
    </inkml:annotationXML>
    <inkml:traceGroup>
      <inkml:annotationXML>
        <emma:emma xmlns:emma="http://www.w3.org/2003/04/emma" version="1.0">
          <emma:interpretation id="{3E36AB70-E761-4A5A-8260-26AB7B71F117}" emma:medium="tactile" emma:mode="ink">
            <msink:context xmlns:msink="http://schemas.microsoft.com/ink/2010/main" type="paragraph" rotatedBoundingBox="1907,11123 21047,11154 21043,13142 1904,13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096280-2B75-41A8-A152-12F996A86279}" emma:medium="tactile" emma:mode="ink">
              <msink:context xmlns:msink="http://schemas.microsoft.com/ink/2010/main" type="line" rotatedBoundingBox="1907,11123 21047,11154 21043,13142 1904,13111"/>
            </emma:interpretation>
          </emma:emma>
        </inkml:annotationXML>
        <inkml:traceGroup>
          <inkml:annotationXML>
            <emma:emma xmlns:emma="http://www.w3.org/2003/04/emma" version="1.0">
              <emma:interpretation id="{98F35591-D3ED-4F84-9C71-E83C98FA74D3}" emma:medium="tactile" emma:mode="ink">
                <msink:context xmlns:msink="http://schemas.microsoft.com/ink/2010/main" type="inkWord" rotatedBoundingBox="1902,11177 19023,11101 19032,13086 1911,13163"/>
              </emma:interpretation>
              <emma:one-of disjunction-type="recognition" id="oneOf0">
                <emma:interpretation id="interp0" emma:lang="en-US" emma:confidence="0">
                  <emma:literal>goers-rill-it-drip-dry-rise</emma:literal>
                </emma:interpretation>
                <emma:interpretation id="interp1" emma:lang="en-US" emma:confidence="0">
                  <emma:literal>Riders-rill-it-drip-dry-rise</emma:literal>
                </emma:interpretation>
                <emma:interpretation id="interp2" emma:lang="en-US" emma:confidence="0">
                  <emma:literal>idlers-rill-jit-drip-dry-rise</emma:literal>
                </emma:interpretation>
                <emma:interpretation id="interp3" emma:lang="en-US" emma:confidence="0">
                  <emma:literal>idlers-rill-jut-drip-dry-rise</emma:literal>
                </emma:interpretation>
                <emma:interpretation id="interp4" emma:lang="en-US" emma:confidence="0">
                  <emma:literal>idlers-rill-jit-drip-dry-risqué</emma:literal>
                </emma:interpretation>
              </emma:one-of>
            </emma:emma>
          </inkml:annotationXML>
          <inkml:trace contextRef="#ctx0" brushRef="#br0">-2 658 21 0,'-9'4'10'0,"22"0"-6"0,-13-4 11 16,0 0-14-16,0 0 0 16,0 0 0-16,0 0 1 15,0 0-1-15,0 0 0 16,0 0 1-16,0 0 1 0,0 0-1 31,8-4 1-31,1 4-1 16,-5-4 1-16,4 0-2 15,1-7 1-15,-1 7-1 16,0 1 1-16,9-8-1 0,0-8 1 16,0 0-1-16,0-3 0 15,4-1-1-15,-9 1 1 16,5 0-1-16,-4-5 1 15,4 1-1-15,-1 0 0 16,1-4 0-16,0 0 1 16,0 0-1-16,4 8 0 0,-4 3 1 15,4-3 0-15,0 0-1 16,0 3 1-16,0-4-1 16,-5 5 0-16,5-1 0 15,-4 0 1-15,0 1-1 0,0 3 0 16,0 0 0-16,-5 4 0 15,5-4 0-15,-4 7 0 32,-1-3 0-32,5 4 0 15,-8-1 0-15,7 1 0 16,-3 3 0-16,0-4 0 0,-5-3 0 16,0 7 1-16,1 1-1 15,-9 3 0-15,4-4-2 16,-4 4 1-16,0 0-5 15,-4 4 0-15,-5 3-5 16,-7 4 0-16</inkml:trace>
          <inkml:trace contextRef="#ctx0" brushRef="#br0" timeOffset="2371.9744">1136 752 22 0,'-4'-8'11'0,"8"12"-9"16,-4-4 18-16,0-8-19 15,0 1 0-15,0 7 2 16,0-8 0-16,0-3-3 15,-4 7 1-15,0-3 2 16,0 0 1-16,0-1-1 16,-1 1 0-16,-3-1 0 0,0 1 0 15,-1-1-1-15,1 4 0 16,-1 4-1-16,1 0 1 16,-5 0-1-16,1-3 0 15,-1 3 0 1,1-4 0-16,-1 4 0 15,0 0 0-15,5 4-1 16,-5-1 1-16,5 1-1 16,0 0 0-16,-1 3 0 0,1 5 0 15,-1 3-1-15,1-1 1 16,0 5-1-16,-1 4 1 16,1-1 0-16,-1 0 0 15,5-3 0-15,0-4 0 0,4 4-1 16,0-4 1-16,4 0 0 15,-4-1 0-15,9 5 0 16,-1-4 0-16,5 0-1 16,-5-4 1-16,13 0 0 15,-4 1 0-15,8-5 0 0,-4 1 0 16,4-1 0-16,-4-3 0 16,4 0 0-16,-4-4 1 15,0 0-1-15,-4 0 1 16,0-8-1-16,-4 4 1 15,-1-3 0-15,1-1 0 16,-1-7 0-16,-3 4 0 16,-1-4-1-16,1 4 1 15,-1 4-1 1,-4 3 1-16,0-11 0 0,1 4 0 16,-1-8-1-16,-4 4 1 15,-4-4 0-15,4 5 0 16,-5-5-1-16,1 4 1 15,-4-4-1-15,-1 1 1 16,1-1-1-16,0-4 1 31,-9-10-2-31,0-1 1 16,4 4 0-16,-3-3 1 0,3 10-1 16,0 1 0-16,1-1 0 31,-1-3 0-31,5 4 0 0,-1 3 0 15,1-3-1-15,0-1 1 16,3 1-1-16,5-4 1 16,0 3 0-16,5-3 0 0,-1 8-1 15,4-1 0-15,5 4 0 16,-1-7 0-16,1-1 0 16,0 8 0-16,-1 4-1 15,1 0 1-15,4 7 0 16,4 0 0-16,4 4 1 15,4 4 0-15,1 4-1 16,-1-5 1-16,5 5 0 0,-1-1 0 16,-3 1 0-16,-5-5 0 15,-4 1 0-15,-4 0 0 0,-5-4 1 16,1 4 1-16,-5-4-1 16,-3-4 1-16,-5 4-4 31,0-8 1-31,0 8-5 15,0 0 1-15,0-3-8 16,4-8 0-16</inkml:trace>
          <inkml:trace contextRef="#ctx0" brushRef="#br0" timeOffset="3166.5843">1994 38 30 0,'-9'-7'15'0,"9"3"-12"15,0 4 21-15,-4 0-22 16,0 0 0-16,-5-4 1 15,1 4 1-15,-5 0-5 0,1 8 1 16,-5-5 2-16,4 5 1 16,1-1-2-16,-5 16 1 15,0 7-2-15,-4-4 1 0,0 11-1 16,-4 4 1-16,0 8-1 16,0 3 1-16,-1 4-1 15,5 4 1-15,5 3 0 16,-1 1 0-16,0-1-1 15,4-7 1-15,5-7-1 16,-1-1 0-16,5 1 0 0,4 3 1 16,4-11 0-16,5 1 0 15,3-9-1-15,1-3 1 16,0-8 0-16,-1 1 0 0,1-1 0 16,-5-7 0-16,1 4-1 15,-5-8 1-15,0 0 0 16,-4-3 0-16,0-5-2 15,0 1 0-15,-4-8-2 16,4 1 0-16,0-5-5 16,0 8 1-16,8-11-7 15,1-4 1-15</inkml:trace>
          <inkml:trace contextRef="#ctx0" brushRef="#br0" timeOffset="4976.3849">2187 348 30 0,'-13'-4'15'0,"13"4"-14"16,0 0 20-16,0 0-20 16,0 0 1-16,0 0 1 15,0 0 1-15,9 0-5 16,-5 0 1 0,9 4 2-16,-5 0 1 15,9 0-2-15,0-1 1 16,4-3-1-16,-5 0 0 15,14 0 0-15,-5 0 0 16,4 0-1-16,-3 0 1 0,-1-3-1 16,-4 3 1-16,0 0-1 15,-4 0 1-15,-5 3-1 16,1 1 0-16,-5 0 0 16,1 0 0-16,-1-1-3 15,1 1 1-15,-9-4-10 0,0 0 1 16</inkml:trace>
          <inkml:trace contextRef="#ctx0" brushRef="#br0" timeOffset="4489.5296">2263 654 29 0,'-13'-3'14'0,"9"-1"-11"16,4 4 20-16,0 0-23 15,0 0 1-15,0 0 1 16,4 4 1-16,0 3-3 15,0 8 1-15,1 4 2 0,-5 11 0 16,0 0 0-16,0-4 0 16,0 0-1-16,0 4 0 15,0 7-1-15,4-7 0 16,-4-4-1-16,0-3 1 16,0-5 0-1,0-3 1-15,0-7 0 16,0-5 0-16,0-3-1 15,0-7 1-15,0-4 0 16,0-4 0-16,-4 0-2 0,-1 0 1 0,5-4-1 16,0-3 1-16,0-1-1 15,0-7 0-15,5 4-1 32,-1 0 1-32,0 4-1 15,0-1 1-15,0 5-1 16,5-1 1-16,-1 4-1 15,1 4 0-15,3 3 0 16,1 1 0-16,4-1 0 0,-1 8 0 16,1 0 0-16,-4 0 1 15,4 0-1-15,-5 4 1 0,1-4 0 16,0 0 0-16,-1 0 1 16,-3 0 0-16,-1 0-3 15,0-4 1-15,-3 4-5 16,-5 0 1-16,4-7-8 15,-4-1 0-15</inkml:trace>
          <inkml:trace contextRef="#ctx0" brushRef="#br0" timeOffset="5391.3022">2498 199 28 0,'13'-30'14'0,"-5"26"-15"15,-8 4 16-15,0 0-15 16,0 0 1-16,13 4 3 16,-9-4 0-16,4 11-4 0,1 0 1 15,7 0 2 1,-3 4 0-16,4 0 0 0,0 4 0 16,4 0-2-16,0-1 1 31,-5 1-1-31,-3-4 0 15,4 0 0-15,-5-4 0 0,1 4 0 16,0-4 0-16,-5 0 0 16,0 1 0-16,-8-1 0 15,-4 4 1-15,0 0 0 16,-9 0 0-16,1 0 0 16,-5 3 0-16,-4 1 0 0,0 0 0 15,4-8-1-15,0 0 1 16,5 0-4-1,8-3 0-15,8-4-3 16,13-4 1-16,4-12-9 16,8 9 0-16</inkml:trace>
          <inkml:trace contextRef="#ctx0" brushRef="#br0" timeOffset="5791.6462">2864 837 39 0,'-5'-7'19'0,"18"18"-21"0,-9-11 28 15,5-4-25-15,-1 4 1 0,5 0 0 16,3 0 1-16,5 4-4 16,0 4 1-16,0-5 2 0,0 5 0 15,0-1-1-15,0-3 0 16,-4 4 0-16,0-8 0 15,0 3 0-15,-5-3 0 16,5 0-2-16,-4-7 0 16,-1-4-5-16,1-1 0 15,0-3-7 1,-5 8 1-16</inkml:trace>
          <inkml:trace contextRef="#ctx0" brushRef="#br0" timeOffset="7013.1626">3481 333 34 0,'-4'-7'17'0,"4"7"-17"0,0 0 28 16,0 0-26-16,0 0 0 31,-4 0 1-31,4 0 1 0,0 0-5 16,0 0 0-16,0 0 3 15,0 0 0-15,8 0-1 16,1 0 0-16,12-4-1 16,-5 0 1-16,14 4-1 15,-5 0 1-15,9 4-1 16,-9 0 0-16,9-1 0 16,-9 1 1-16,8 0-1 15,-12 0 1-15,0-4-1 16,-4 0 1-16,0 0-2 15,-4 0 1-15,-1-4-5 16,-3 4 0-16,-9 0-8 16,0 0 1-16</inkml:trace>
          <inkml:trace contextRef="#ctx0" brushRef="#br0" timeOffset="6327.3929">3477 740 30 0,'4'8'15'0,"9"-1"-12"0,-9 1 21 15,0 3-22-15,-4 4 1 16,0 4 1-16,0-4 0 0,0 3-5 15,-4 8 0-15,0-3 4 16,4-1 0-16,0-3-1 16,0 0 0-16,0-1-1 15,0-3 0-15,0-4 1 16,0-3 0-16,0-4-1 0,0-4 1 16,0-8-1-16,0-3 1 15,0-4-1-15,0 0 1 16,0 0-2-16,0 4 0 15,0 0 0 1,0-4 1-16,0 3-1 16,4-6 0-16,0-5-1 15,0-3 1-15,5 8 0 16,-1-1 0-16,1 0 0 0,-1 1 0 16,0 3-1-16,1 0 1 0,-5 0 0 15,5 7 0-15,-1-3-1 16,5 0 1-16,-1 7 0 15,1-3 0-15,-1 3 0 16,1 4 0-16,4 0 0 16,0 0 0-16,-1 4-2 15,-3-4 0-15,12 0-7 16,-8 0 1 0,-4 0-5-16,-5 0 0 15</inkml:trace>
          <inkml:trace contextRef="#ctx0" brushRef="#br0" timeOffset="7425.5797">3801 206 37 0,'0'-15'18'0,"12"15"-20"15,-12 0 28-15,9-7-25 16,-5 3 1-16,4 0 0 16,5 4 1-16,-1 0-4 15,9 4 0-15,0 0 2 0,0 7 1 16,1-7-2-16,-1 3 1 15,0 1-1-15,0-1 1 16,-5 8-1-16,1 0 0 0,-4 0 0 31,-5 4 1-31,-8 3 0 16,0 0 0-16,-4 5 0 16,-4-5 0-16,-5 4 1 15,-4-3 0-15,0 3 0 16,-4 4 0-16,0-8 0 0,0-3 1 15,4-4-2-15,1 0 1 16,3-4-4-16,0-7 1 16,5-1-6-16,8-3 1 15,17 0-9-15,0-7 1 16</inkml:trace>
          <inkml:trace contextRef="#ctx0" brushRef="#br0" timeOffset="18136.3214">3805 1121 27 0,'0'0'13'0,"0"8"-8"16,0-8 14-16,0 0-17 15,0 0 0-15,0 0 1 16,0 0 1-16,0 0-5 0,0 0 1 15,8-4 3-15,-8 4 0 32,9-4-1-32,-5 4 0 15,0 0 0-15,0 0 0 0,0-3-1 16,1 3 0-16,-1 0-1 16,4 0 1-16,1-4-1 15,-1 4 1-15,-4-4-1 0,5 0 0 16,-1 1 0-16,0 3 1 15,-3-4-1-15,-5 4 1 16,0 0-1-16,0 0 0 0,0 0 0 16,4 0 1-16,4 0-1 15,-8 0 0-15,9 0 0 16,-9 0 0-16,0 0 0 16,0 0 1-16,0 0-1 31,0 0 1-31,4-4-1 0,0 0 1 31,0-3-1-31,5 3 0 16,-1 1-1-16,-4-1 1 15,5-4 0-15,-1 5 0 0,-8 3-1 16,9-4 1-16,-5 0 0 16,0 0 1-16,-4 4-1 15,0 0 0-15,4-7 1 16,-4 7 0-16,0 0-1 15,0 0 1-15,0 4-1 16,0-1 0-16,0 1-1 16,-4 4 1-1,0 3-1-15,0-4 0 16,-1 4 1-16,5 4 0 0,-4 4 0 16,0 3 0-16,0 1 0 15,0 3 0-15,-1 0 1 16,1-3 0-16,0-1 0 15,4-3 0-15,4-4-1 16,0-4 1-16,5-4 0 16,-1 1 0-16,1-1-1 15,7 1 0-15,-3-5 0 16,4 1 0-16,-5 0 0 0,1 0 1 16,0-4-1-16,-5 3 1 15,0 1-2-15,-8-4 0 16,0 0-3-16,0 4 1 0,0-4-5 15,5 4 0-15,-1-16-5 16,0 5 0-16</inkml:trace>
          <inkml:trace contextRef="#ctx0" brushRef="#br0" timeOffset="18369.5501">4091 916 36 0,'-9'-11'18'0,"1"3"-23"0,8 8 31 0,-4 0-27 16,-1 0 1-16,1 0-3 15,0 0 0-15,0 0 0 16,0 0 1-16,4 0-7 0,4 0 0 15</inkml:trace>
          <inkml:trace contextRef="#ctx0" brushRef="#br0" timeOffset="18817.3248">4330 893 28 0,'-8'-7'14'0,"8"7"-13"0,4 4 23 16,-4 3-22-16,0 4 0 0,4 4 1 15,0 4 1-15,1 7-5 16,3 4 1-16,0-4 2 15,1 0 1-15,-1 15-1 16,1 1 0-16,-5-1-1 16,0 3 0-1,-4-6 0-15,0 3 1 16,-4-7-1-16,0 7 1 16,-1-8 0-16,-3-7 1 0,0-7-1 15,-5 0 1-15,-4-4-1 16,-4-4 1-16,4-4-1 15,0 1 1-15,1-4-2 16,3-4 0-16,0-8-2 16,1 1 1-16,3-8-4 0,5-4 0 15,0 0-8-15,4 1 1 16,13-9-4-16,3-6 1 16</inkml:trace>
          <inkml:trace contextRef="#ctx0" brushRef="#br0" timeOffset="19015.7828">4486 684 44 0,'-21'-18'22'0,"16"18"-34"15,1-4 42-15,0 0-32 16,0 4 0-1,0 0-4-15,-1 0 1 16,5-4 2-16,0 4 1 0,9 0-8 16,-1 4 0-16</inkml:trace>
          <inkml:trace contextRef="#ctx0" brushRef="#br0" timeOffset="20587.0288">4889 124 25 0,'-4'-4'12'0,"12"-18"-9"16,-8 22 19-16,4-8-20 15,-4 8 1-15,0 0 1 16,5-3 1-16,-5 3-7 16,0 0 1-16,4 3 4 15,8 9 0-15,-3 6-2 0,3 5 0 0,5 3 0 16,4 15 0-16,4 11-1 15,1-7 1-15,-1 15-1 16,-4 7 0-16,0 0 0 16,-4 8 1-16,-5-12-1 31,-3 1 1-31,-5 3 0 16,-4 0 0-16,-4 1 0 15,-5-16 1-15,1 4 0 0,-5-4 0 16,1-3 0-16,-1-8 0 15,0-7 0-15,5-1 0 16,-5-14 0-16,5 0 0 0,-5-1-2 16,5-7 1-16,0 1-3 15,-1-5 0-15,1 1-4 16,8-1 1-16,4 1-9 16,9-5 1-16</inkml:trace>
          <inkml:trace contextRef="#ctx0" brushRef="#br0" timeOffset="21554.5835">5423 266 36 0,'-17'-8'18'0,"0"12"-17"16,17-4 27-16,-4 0-26 15,0 0 1-15,-1 0 1 16,5 0 0-16,0 0-6 16,0 0 1-16,9 4 3 15,3 0 0-15,-3 3-2 16,3 4 1-16,5 4-2 0,4 8 1 16,0 3-1-16,9-4 1 15,3 8 0-15,-3 0 0 16,3 4 0-16,-3 7 0 0,-1-4 0 15,-4-3 0-15,-4-4 1 16,0-1 0-16,-4 1-1 16,0 4 1-16,-4 0 0 15,-1-5 0-15,-3-6 0 16,-5-4 0-16,0-1-1 16,-4 8 1-16,0-3 0 0,-4 3 0 15,0 0 0-15,-5 4 0 16,-3 4-1-16,-1-5 0 15,-4 1 0-15,0 8 1 32,-4 3-1-32,5 4 0 0,-5-1 0 15,0 1 0-15,0-4 0 16,0 0 0-16,0-3 0 16,4-5 0-16,4-10 0 15,1-1 1-15,3-7-1 16,1-4 0-16,-1 4 0 15,-3-3 1-15,8-1-1 0,-1 0 0 16,1 0-2-16,0 4 1 16,4-7-3-16,0-5 0 15,4-6-8-15,9-1 1 0,16-19-3 16,1-10 1-16</inkml:trace>
          <inkml:trace contextRef="#ctx0" brushRef="#br0" timeOffset="823.247">128 722 22 0,'0'7'11'0,"13"-14"-7"16,-13 7 13-16,8-4-16 16,-8 4 1-16,0 0 2 0,0 0 1 15,8-4-5-15,-3 8 0 16,-5 7 3-16,8 0 1 15,0 1-2-15,1-1 1 16,-1 4-2-16,1 3 1 0,-1 1-1 16,0-8 0-16,5 0 0 15,0 8 0-15,-1-4-1 16,1 4 1-16,4 3 0 16,-1 4 0-16,1 4-1 15,4 0 0-15,0-8 0 16,0 8 1-16,0 0-1 0,-4 0 0 15,0-4 0-15,0 0 0 16,-1-3 0-16,1 3 1 16,-4-4-1-16,0 1 0 31,-1-5 0-31,5 1 1 16,4 0-1-16,-4 0 1 0,0 3-2 15,-5-3 1-15,5-1 0 16,0 1 1-16,-5-4-1 15,1-4 1-15,0 0-1 16,-1-3 1-16,-3-4 0 16,-1-1 1-16,-8-3-2 0,0 0 1 15,0-11-3-15,0 7 0 16,-4-3-9-16,0-4 0 0,-1-1-2 16,-3-3 0-16</inkml:trace>
          <inkml:trace contextRef="#ctx0" brushRef="#br0" timeOffset="22408.2554">6452 684 34 0,'-8'-3'17'0,"8"-5"-21"0,0 8 31 0,0 0-27 16,0 0 1-16,0 0 0 15,0 0 1-15,4-4-2 16,4 4 1-16,1 0 1 15,3 0 0-15,5 0 0 16,4-3 0-16,0-1-1 16,4 4 1-16,5 0-2 15,-1 0 1-15,-3 0-1 32,-1 4 0-32,-8-4 0 15,-1 3 0-15,1 1 0 16,-4-4 0-16,-1 4 0 0,-3-4 1 15,-1 0-1 1,1 0 1-16,-9 0-1 16,0 0 0-16,0 0-4 0,4-4 1 15,-4 4-9 1,8-7 1-16</inkml:trace>
          <inkml:trace contextRef="#ctx0" brushRef="#br0" timeOffset="22872.1626">6507 890 30 0,'-4'3'15'0,"4"-3"-10"32,0 0 18-32,4-7-21 0,-4 7 1 15,8 0 1-15,1 0 0 16,3 0-5-16,5-7 1 16,0-1 2-16,0 8 1 15,0 0-2-15,4 0 1 16,0-4-1-16,0 8 0 15,-5 0-1-15,-3 0 1 0,4-1-1 16,-5 1 1-16,1-4-1 16,0 0 1-16,-1 0 0 15,1 0 0-15,-5 0 0 16,1 0 0-16,-1-4-1 16,-8 4 1-16,4-3-3 15,0 6 1-15,-4-3-7 0,0 0 0 31,13 0-5-31,0-3 1 16</inkml:trace>
          <inkml:trace contextRef="#ctx0" brushRef="#br0" timeOffset="43885.8766">9650 19 34 0,'-8'-7'17'0,"-1"3"-15"16,9 4 23-16,0 0-23 16,0-4 0-16,0 1 1 15,0-1 0-15,0 0-4 16,0 4 0-16,0 0 2 16,0 0 1-16,0 0-2 0,0 0 1 15,4 11-1-15,5-11 0 16,-1 4-1-16,1 4 1 15,-1-5-1-15,1 5 1 16,7-4 0-16,-7 7 0 0,3-4 0 16,-3 5 0-16,3-1 0 15,1 0 0-15,-5 4 0 16,-3 0 1-16,-1-4-1 16,-4 8 1-16,-4-1-1 0,-1-6 1 15,1-5 0-15,-4 4 0 16,-1 0-1-16,1 1 1 15,0-1-1-15,3-4 1 16,1 1-1-16,4-1 0 0,0 1-1 31,4-1 1-31,1 4-1 16,3 4 1-16,0 0 0 16,1 0 0-16,-1 0 0 15,1 4 0-15,-5 0 0 16,0-1 0-16,0 1 0 0,0-4 0 15,-4-8 0-15,0 1 1 16,-4 10-1-16,0-18 1 16,-4 8 0-16,-5-4 1 0,0 3-1 15,1-3 0-15,-1 0 0 16,-4-4 1-16,1 0-2 16,3 0 1-16,5 11-3 15,3-22 1-15,5 11-3 16,9-8 0-16,3-3-9 15,1 0 0-15</inkml:trace>
          <inkml:trace contextRef="#ctx0" brushRef="#br0" timeOffset="44937.8171">10041 744 27 0,'-4'8'13'0,"4"-12"-6"0,0 4 14 0,0 7-19 15,0 4 1-15,0 1 1 16,0 10 0-16,0-3-5 16,0 3 0-16,-4 8 4 15,-1 0 0-15,5 0-2 16,0 0 1-16,0 0-1 15,0-4 0-15,0-4 0 16,0-3 0-16,5-4 0 16,-5-4 0-1,4-7 0-15,-4-4 0 16,4-8 0-16,0-3 1 0,0-4 0 16,-4-7 0-16,0-4-1 15,0-1 0-15,0 9 0 16,-4-1 1-16,0-7-2 15,4 0 0-15,0-4 0 16,0 4 0-16,0 0-1 16,0-1 1-16,4 1-1 15,-4 4 1-15,4-4-1 0,1 3 1 16,-1 5-1-16,0-5 0 16,0 12 0-16,5 0 0 15,-1 0 0-15,5 3 0 16,-1 8 0-16,5 0 0 0,0 0 0 15,0 0 1-15,-1 4 0 32,1 0 1-32,0 3-2 15,-4-7 0-15,-1 0-4 16,1 4 1-16,-1-4-8 16,-3 0 0-16</inkml:trace>
          <inkml:trace contextRef="#ctx0" brushRef="#br0" timeOffset="45731.7317">10406 837 40 0,'-16'-14'20'0,"11"21"-23"16,5-7 27-16,-4 0-27 16,-4 4 1-16,-1-1-1 15,1 9 0-15,4-5 3 16,0 1 0-16,4-5-10 15,0 1 0-15</inkml:trace>
          <inkml:trace contextRef="#ctx0" brushRef="#br0" timeOffset="45512.9785">10339 1028 26 0,'-8'4'13'0,"-1"14"-8"0,9-14 15 0,0 4-18 15,0 3 1-15,0-4 1 31,0 4 1-31,0 4-6 16,0-7 0-16,0 7 4 0,5 0 1 16,-5 3-2-16,0 1 0 15,0 7 0-15,0-3 0 16,0-1-1-16,0-3 0 16,-5-4 0-16,1 0 1 15,0-4-1-15,0 0 1 16,0 0-1-16,-1-3 1 15,1-5-2-15,0 1 1 16,-4-4-4-16,3-4 1 16,1-7-11-16,4-7 0 0</inkml:trace>
          <inkml:trace contextRef="#ctx0" brushRef="#br0" timeOffset="46858.0061">10617 1080 34 0,'-5'-3'17'0,"5"3"-20"0,0 0 27 0,5 3-23 15,-5 1 1-15,0 3 0 16,0-3 1-16,8 11-4 16,0 4 1-16,-3 7 2 15,3 11 0-15,-4 8-1 16,-4 4 1-16,4-1-2 16,1-7 1-16,-5 4-1 15,-5 0 1-15,5 4-1 16,-4-1 1-16,-4-3-1 15,-1-11 1-15,1-5-1 0,0-2 1 16,-5-1 0-16,-4-11 1 16,0 0-2-16,1-8 1 15,-5-7-1-15,4 0 0 32,0-11-1-32,4-4 1 15,1-4-1-15,3-3 1 0,1 3-1 16,4-3 1-16,8-1-1 15,0 1 1-15,9 7 0 16,4-4 1-16,-1-7-1 16,5 0 1-16,0 4-1 15,0 3 1-15,0 4-1 16,0 4 1-16,-4 0-2 16,-4-1 1-16,-1 9-3 15,-3-1 1-15,-1 0-8 16,-4 4 0-16,9 0-2 15,0 0 0-15</inkml:trace>
          <inkml:trace contextRef="#ctx0" brushRef="#br0" timeOffset="48494.6353">10680 905 41 0,'-9'-4'20'0,"9"15"-15"16,0-11 21-16,0 0-24 16,0 0 0-16,0 0 0 15,0 0 0-15,0 0-4 16,0 0 1-16,0 0-3 0,0 0 1 0,13-4-9 15,4-3 0-15</inkml:trace>
          <inkml:trace contextRef="#ctx0" brushRef="#br0" timeOffset="33198.7449">8923-89 12 0,'4'-15'6'0,"13"-22"9"16,-13 26-7-16,1-1-5 15,-1 1 0-15,-4 4 3 16,0-1 1-16,0 1-7 16,-4 3 0-16,-1 4 5 15,-3 0 1-15,-5 0-1 0,1-4 0 16,-5 8-1-16,0 0 0 16,0 7-1-16,-4 8 1 15,4 3-2-15,1 4 1 16,-1 4-1-16,0 4 1 15,4-1-2-15,1 8 1 16,-5 1-1-16,0-9 0 16,0 12-1-16,1-4 1 15,3 0 0-15,5 0 0 16,3 0-1-16,1-7 1 16,8 3-1-16,1 4 1 0,-1 0-1 15,4 4 1-15,1 0-1 16,-1 0 0-16,-4 7 0 15,0-3 1-15,-4-4-1 16,5-4 0-16,-5 4 0 16,0 3 1-16,0 1-1 15,0-8 1-15,0 7-1 16,0 1 0-16,4-1 0 16,0-7 1-16,0 8-1 15,-4 3 1-15,0-3-1 16,-4-1 0-16,4-6 0 15,0 2 0-15,0 1 0 16,0 0 0-16,-4 0 0 16,0-4 0-16,-5-4 0 15,1-11 1-15,-1-3-1 16,1-1 0-16,-5-7 0 16,-3 0 1-16,-1 0-1 15,-4-7 1-15,-4-1-1 16,-1-3 1-16,1-1-1 0,0-3 1 15,0 0-1-15,4 0 0 16,0-3-1-16,4 3 1 16,0-8-1-16,4-3 0 0,5 0-3 15,4 0 0-15,4-4-4 16,4-4 0-16,9 0-8 16,8 1 1-16</inkml:trace>
          <inkml:trace contextRef="#ctx0" brushRef="#br0" timeOffset="42921.7002">9369 796 20 0,'0'-7'10'0,"4"7"-5"0,-4 0 10 0,0 0-12 16,0 0 0-16,0-8 2 15,0 8 1-15,0-7-7 16,0-1 0-16,0 8 5 16,-4-3 1-16,4-5-2 15,-5 1 0-15,1 3-1 0,0 4 1 16,0-4-1-16,-5 4 0 15,5-3-1-15,-4-1 0 16,-1 0 0-16,-3 4 0 16,-1 0 0-1,1 0 0-15,-5 4-1 16,0 3 0-16,0 1 0 16,0 3 1-16,0 4-2 15,1 4 1-15,-1-4 0 16,4 0 0-16,1 11-1 15,-1 4 1-15,0 3 0 16,5 1 0-16,4-1-1 0,4-6 1 16,0-5-1-16,4-3 1 15,0-4 0-15,9-8 0 16,-1-3 0-16,5-8 1 0,0-3-1 16,0-5 1-16,0-3 0 15,4 0 0-15,-5 1-1 16,5-5 1-16,-8 0 0 15,0 1 0-15,-1 3 0 0,1-8 0 32,-5-7 0-32,1 0 0 15,-1 1-1-15,1-1 1 16,-5 0-1-16,0 4 0 16,0-8 0-16,-4 4 0 15,4-4 0-15,-4 1 0 0,5 3 0 16,-5 11 0-16,4 4 0 15,-4-3 0-15,4-1 0 16,-4 0 0-16,4 4-1 16,-4 0 1-16,0 4 0 0,0 0 0 15,4 0 0-15,-4 0 0 16,0 3 0-16,0 1 0 16,0-1 0-16,0 1 0 0,0 7 0 15,0 0 0-15,0-8 0 16,0 8 0-16,0 0-1 15,0 0 1-15,0 0-1 32,0 0 1-32,0 0-1 0,0 0 0 0,0 0 0 31,0 4 1-31,0 3-1 16,0 5 1-16,0 3-1 15,0-8 1-15,0 8 0 16,0 7 0-16,0 16-1 0,0-5 1 0,0 5 0 15,0 3 0-15,0 7-1 16,-4-3 1-16,4-4 0 16,-4-7 0-16,4-4 0 15,0 0 0-15,0 0 0 16,4-4 0-16,5-4 0 16,-1 1 0-16,5-5 0 15,-1-3 0-15,5-4 0 0,0-3 1 16,0-1-1-16,-1-7 1 15,1 0 0-15,-4-3 0 16,4-5-1-16,-5 1 0 16,1-1-5-1,-5-3 1-15,1 0-9 16,-1 3 1-16</inkml:trace>
          <inkml:trace contextRef="#ctx0" brushRef="#br0" timeOffset="86822.5782">11774 733 25 0,'-17'-7'12'0,"13"-5"-5"15,0 9 12 1,4-5-17-16,-8 1 1 15,3-1 2-15,-3 1 0 16,0-1-7-16,-1 5 1 16,1-1 4-16,-5 4 1 15,1 0-2-15,3 0 1 0,-3 0-2 16,-1 0 1-16,0 0 0 16,1 4 0-16,-5-1 0 15,0 1 0-15,-4 0 0 16,-4-1 0-16,4 1-1 0,0 4 1 15,0-1 0-15,0 1 0 16,0-1-1-16,4 4 0 31,0 4-1-31,0 0 1 0,5-11 0 0,-1 3 0 32,5 5 0-32,-1 14 0 0,5-8-1 15,4 12 1-15,4-7-1 16,5-1 1-16,-1-3 0 15,5 3 0-15,-1 1-1 16,5-12 1-16,4 4 0 16,4-4 0-16,-4 0-1 15,5-7 1-15,-1 3-1 16,4 1 1-16,1-8-1 16,-5-4 1-16,0 4-1 15,-4 0 1-15,0-4-1 16,0-3 1-16,-4-4 0 15,0-1 0-15,-5-2-1 16,1-5 1-16,-5-7-1 16,-3 0 1-16,-1-4-1 15,0 11 0-15,0 8 0 0,0 0 0 16,-4-4 0-16,0 0 1 16,-4-4-1-16,0-3 0 15,0-5 0-15,0 1 1 16,-5-4-1-16,5 1 0 0,0-1 0 15,-5 7 1-15,5-3-1 16,0-4 0-16,4-3 0 16,-4-1 0-16,-5 0 0 15,-3-3 0-15,-1 3 0 16,5-7 1-16,-1 0-1 16,1 19 0-16,0-4 0 0,3-4 1 15,-3 4-2-15,4-4 1 16,0-4 0-16,4-3 0 15,0-1-1-15,4 5 1 16,4 3 0-16,5 4 0 0,4 7-1 16,4 0 1-16,0 5-1 15,0 2 0-15,4 9 1 16,4-1 0-16,-12 4-1 16,4 0 0-16,0 0 1 15,0 0 0-15,0 0 0 31,0 4 0-31,0-4 0 16,-4 0 1-16,0 3-1 0,0 1 1 16,-5-4-1-16,1 4 0 15,-5-4-3-15,1 4 1 0,-5-1-6 16,-4 5 0-16,0 3-9 16,0 8 1-16</inkml:trace>
          <inkml:trace contextRef="#ctx0" brushRef="#br0" timeOffset="88505.1054">12619-137 27 0,'-9'-12'13'0,"-3"1"-3"0,8 8 14 15,-1-1-22-15,1 0 0 0,-4 4 1 16,4 8 1-16,-1-1-5 15,-3-3 0-15,-5 3 3 16,1 8 1-16,-5 15-1 16,-4 4 0-16,0 7-1 15,0-8 1-15,0 16 0 16,0 7 0-16,4 0 0 16,0 19 0-16,1-12 0 15,3 4 1-15,9 4-1 16,4 4 0-16,0-23-1 15,4 16 1 1,0-9-1-16,0 1 0 16,5-8 0-16,-1 1 0 15,-4-8 0-15,5 3 0 16,-1-14 0-16,5-1 0 16,-5-6 0-16,-4 2 0 0,5-6-2 15,-5-5 1-15,0-3-5 16,5-7 1-16,-1-1-6 15,0-3 0-15,5 0-6 16,4 0 1-16</inkml:trace>
          <inkml:trace contextRef="#ctx0" brushRef="#br0" timeOffset="89082.3864">12783 535 29 0,'0'0'14'0,"4"11"-5"16,0-7 19-16,0 7-26 0,1 4 0 15,-1 11 2-15,4 0 1 16,1 4-5-16,-5 0 1 15,0-15 2-15,0 19 1 0,0-1-1 16,1 1 1-16,-1-4-2 16,0 0 0-16,0-4-1 15,0-4 1-15,-4-3-1 16,0-8 0-16,0 4 0 16,0-11 1-16,0-4-1 15,-4 0 0-15,-4-4 0 0,-1-18 0 16,-3 3-1-16,-1-11 1 15,1 8-1-15,-1 7 0 16,5-4 0 0,-1 0 0-16,5-3-1 15,0 0 1-15,4-1-1 16,0 1 1-16,8-1-1 16,1-3 1-16,3 0-1 15,5 0 1-15,0 7 0 16,4 1 0-16,-4 3-1 0,4 7 1 15,-5-3-1-15,5 4 1 16,-4 3 0-16,4 4 0 16,0 0 0-16,-4-8 0 15,-4 8-1-15,-1 0 0 16,1 0-5-16,-5 0 0 16,-8 0-9-16,4 8 1 0</inkml:trace>
          <inkml:trace contextRef="#ctx0" brushRef="#br0" timeOffset="89519.8692">12787 113 33 0,'-21'11'16'0,"13"4"-9"0,8-15 19 15,0 4-25-15,0 0 1 16,0-4 1-16,0 0 1 16,8 0-4-16,0 0 0 15,5-4 3-15,4 4 1 16,4 0-2-1,4 0 1-15,4 0-2 16,1-8 1-16,3 16-2 16,1-19 1-16,-5 7-1 15,1 4 1-15,-5 4-1 16,0 3 1-16,-4 1-1 0,0-5 1 16,-4 5-1-16,-4-4 0 15,-1 3-4-15,-3-18 0 16,-5 3-10-16,0 1 1 0</inkml:trace>
          <inkml:trace contextRef="#ctx0" brushRef="#br0" timeOffset="89848.0177">13174-22 41 0,'-5'-18'20'0,"22"3"-21"16,-17 15 27-16,4 0-26 15,-4 0 0-15,9 7 0 16,-1 1 1-16,1 7-1 0,3 0 0 16,5 0 0-16,0 3 1 15,4 1 0-15,0 0 0 16,0-12 0-16,0 4 0 15,-9 8 1-15,1 0 1 16,-5 14-1-16,-3 1 1 16,-5 0-1-16,0 3 1 15,-5-3-1-15,-3-1 0 16,0 1-1-16,-5-1 0 16,0-6-1-16,1-5 1 15,3-3-5-15,5-4 0 0,4-8-10 16,13 4 0-16</inkml:trace>
          <inkml:trace contextRef="#ctx0" brushRef="#br0" timeOffset="90504.7343">13581 744 36 0,'-8'-11'18'0,"16"-4"-12"0,-8 15 22 16,4-4-27-16,5 1 1 31,16 3 5-31,9-4 1 15,-1 0-9-15,1 0 1 16,-5 1 4-16,-4-1 1 31,1 0-1-31,-1 0 0 0,-4 4-3 16,0 0 0-16,0 4 0 16,-4-4 0-16,-5 4-1 15,5 0 0-15,-8-4-5 16,-1 3 0-16,-4 1-10 0,0 0 0 15,5 3-1-15,3-7 0 16</inkml:trace>
          <inkml:trace contextRef="#ctx0" brushRef="#br0" timeOffset="91020.3715">14245 539 35 0,'0'-4'17'0,"13"19"-17"0,-9-8 33 16,0 5-31-16,0 14 0 0,1 0 1 16,-1 4 1-16,0 0-4 15,0-12 0-15,5 9 3 16,-1-5 1-16,0-3-1 15,-3-4 0-15,3-4-1 16,-4-4 1-16,5-3-2 16,-1-8 1-16,0-3-1 0,-8 7 0 15,0 0 0-15,0-8 1 16,-4-7-2-16,-4 0 1 16,-1-3-1-16,9-5 0 0,0-3 0 15,0 0 1-15,0 0-1 16,9 0 1-16,-1 11-1 31,5-8 1-31,-1 1-1 16,5-4 1-16,0 0-1 15,4 3 1-15,-4-3-1 16,-5 4 0-16,5 3-1 16,-4 4 1-16,-1 4 0 0,1 7 0 15,-5 4-1-15,5 4 1 16,-9 7-5-16,0 12 0 0,1-9-5 15,-5 5 1-15,0 4-7 16,12 3 1-16</inkml:trace>
          <inkml:trace contextRef="#ctx0" brushRef="#br0" timeOffset="91364.123">14741 864 38 0,'0'-8'19'0,"4"-7"-18"0,-4 15 31 16,0 4-30-16,0 0 0 15,-4 7 3-15,4 0 1 16,0 8-7-16,0 0 1 16,0-1 3-16,0-3 1 15,0 8-2-15,0-5 1 16,0-3-7-16,0-4 0 0,0 1-10 15,0-1 0-15</inkml:trace>
          <inkml:trace contextRef="#ctx0" brushRef="#br0" timeOffset="91558.3072">14808 673 46 0,'-21'-7'23'0,"13"3"-28"16,4 0 34-16,-1 1-31 0,5-1 1 16,0-4-6-16,0 1 1 15,9-1-2-15,-1 8 1 16</inkml:trace>
          <inkml:trace contextRef="#ctx0" brushRef="#br0" timeOffset="91940.9977">15014 882 30 0,'0'12'15'0,"13"55"-10"0,-9-52 18 0,0 7-21 16,0 12 1-16,1-1 0 16,-5-14 1-16,0 4-4 15,4-1 0-15,-4 4 4 16,0-3 1-16,-4-1-2 16,-1 0 1-16,-3-3 0 15,0 0 0 1,-5-1 0-16,0-3 0 15,1 4-1-15,-1-8 1 16,0-3-1-16,1-5 1 0,-1-10-3 16,1-8 1-16,-1-7-5 15,5 3 0-15,-1 0-8 16,5 8 1-16,8 0-8 16,0 0 1-16</inkml:trace>
          <inkml:trace contextRef="#ctx0" brushRef="#br0" timeOffset="92157.4561">15069 651 47 0,'-25'-19'23'0,"16"4"-24"15,5 8 40-15,0-1-40 16,0 1 1-16,-1-4-3 31,1 7 0-31,4-4-1 0,0 8 1 16,4 4-11-16,9 15 1 15</inkml:trace>
          <inkml:trace contextRef="#ctx0" brushRef="#br0" timeOffset="92742.988">15338 120 33 0,'-9'-15'16'0,"9"-3"-11"0,0 10 22 16,0 1-25-16,0 7 1 0,0-4 3 31,0 4 0-31,0 0-7 16,0 0 0-16,0 0 4 0,4 4 1 0,1 3-2 15,3 1 1-15,5 3-3 16,-1 19 1-16,5 4 0 0,0 7 0 31,0 11-1-31,-5 4 0 16,1-4 0-16,-5 12 0 15,1 3 1-15,-5-11 0 16,0 11 0-16,-4-18 0 0,-4 14 0 16,-4 5 1-16,-1-5 0 15,-3-3 1-15,-5 3-1 16,0-29 0-16,0-4-1 16,4-4 1-16,1-4-1 15,-1-3 0-15,5-4-4 0,-1-4 0 16,5-3-14-16,8-1 1 15</inkml:trace>
          <inkml:trace contextRef="#ctx0" brushRef="#br0" timeOffset="93847.5371">16754 606 40 0,'4'-22'20'0,"9"10"-15"0,-5 9 20 0,0-1-24 16,5 0 0-16,0 0 1 15,-1 1 0-15,1 3-2 16,-1-4 1-16,-3 4 1 15,3 0 0-15,1 0 0 16,4 0 0-16,4 4-1 16,0-4 1-16,-4 0-1 15,0-4 0-15,-1 4-1 16,-3 0 1-16,0 0-3 16,-5 0 1-16,-4 4-6 15,0-1 1-15,-4 1-8 16,0 7 1-16</inkml:trace>
          <inkml:trace contextRef="#ctx0" brushRef="#br0" timeOffset="94142.5527">16762 752 38 0,'4'-12'19'0,"22"12"-17"0,-14 0 29 16,1-3-30-16,4 3 0 15,-1 0 3-15,1 0 0 16,4 0-5-16,0 3 1 0,5-3 2 16,-5 4 1-16,0-4-1 15,0 0 1-15,0 0-3 16,0 0 1-16,0-4-3 15,-9 4 1 1,1 0-5-16,-5 0 0 0,1 0-8 16,-1 4 1-16</inkml:trace>
          <inkml:trace contextRef="#ctx0" brushRef="#br0" timeOffset="31742.219">7402 1230 29 0,'0'-4'14'0,"0"0"-7"0,0 4 14 16,0 0-18-16,0 4 0 16,0 3 2-16,0 5 1 15,4 3-7-15,0 3 0 16,1 5 5-16,-5 7 1 15,4 7-3-15,0-4 1 16,4-3-1-16,1 4 0 16,-1 3-1-16,5 1 1 0,-1 3-1 15,1-8 0-15,0-3 0 16,3 0 1-16,1-7-2 16,0-8 1-16,0-1-1 15,-5-6 1-15,1 3-1 16,0-7 1-16,-5 3-1 15,0-3 1-15,1 0-1 32,-1 0 1-32,1-4-1 15,-5-4 1-15,4-4-1 16,1-7 0-16,-1-3 0 0,0-5 0 16,5-3 0-1,0-4 0-15,-1 8 0 0,1-1 0 16,0-3 0-16,-1-4 0 15,1 4 0-15,4 0 0 0,-5 0 0 16,1 4 0-16,-1-1 0 16,1 4 0-16,-5 1 0 15,1 3 0-15,-1 0 0 16,1 7 0-16,-5-3 0 16,0 0 0-16,0 4-2 0,0-1 1 15,-4 1-5 1,0-5 0-16,0 16-9 0,5-8 1 15</inkml:trace>
          <inkml:trace contextRef="#ctx0" brushRef="#br0" timeOffset="30090.4739">7599-22 30 0,'-4'-3'15'0,"8"-20"-10"0,1 16 17 15,-1-1-21-15,0 5 1 16,-4-5 1-16,4 1 1 16,0-1-4-16,-4 8 1 0,0 0 2 15,5-4 1-15,-5-3 0 16,0 7 0-16,0 0-1 16,0 0 0-16,0 0-1 15,4 4 1-15,-4 3-1 16,4 1 0-16,0-1-1 15,0 4 1-15,-4 4-1 16,0 0 1-16,-4 0-1 0,4 0 0 16,-4 0-1-16,0 4 1 31,0 3-1-31,-1 4 1 0,1 0-1 0,0-7 1 31,0 7-1-31,0 0 1 0,-1 0-1 16,1 1 1-16,0-1-1 15,4 0 0-15,-4 0 0 16,4 0 1-16,-4-3-1 16,4-1 0-16,0-3 0 0,0-12 0 15,-5 8 0-15,5-4 0 16,-4 1 0-16,4-1 1 16,-4 4-1-16,4-4 0 15,0 8 0-15,0-1 0 0,0-7 0 16,0 4 0-16,0 8 0 15,0-12 0-15,0 0-1 16,0 0 1-16,0-3 0 16,0-4 0-16,0-1 0 15,0 1 1-15,0-4-2 16,0-7 1-16,0 3-5 16,4-11 0-16,0-7-11 15,9-1 0 1</inkml:trace>
          <inkml:trace contextRef="#ctx0" brushRef="#br0" timeOffset="30959.5926">7221 897 26 0,'-12'4'13'0,"12"-23"-4"0,0 12 7 15,-5 11-14-15,1-4 1 16,-4 3 1-16,-1-3 1 0,1 0-6 15,0 0 1-15,3 0 3 16,1 0 0-16,4 0-1 16,0 0 1-16,9 0-2 0,-1 0 1 15,9-3-1-15,-5 3 0 16,14 3 0-16,-5 1 0 16,12 0 0-1,-3-4 1-15,-5 3-1 16,-4-3 1-16,4 4-1 15,-4-4 1-15,4-4-1 32,-4 4 0-32,9 0 0 0,-5 0 0 0,9-3-1 31,-9-1 1-31,4 4-1 16,-4 0 0-16,5-4 0 15,-5 1 1-15,0 3-1 0,0 0 0 16,1 0 0-16,-1 3 0 15,0-3 0-15,-4 4 1 0,0-4-1 16,0 4 1-16,0-4-1 16,0 3 0-16,-4-3 0 15,-4 4 0-15,-1 0-1 16,-3 0 0-16,-5-1-5 16,-4 1 1-16,4 0-9 15,-4 3 1-15</inkml:trace>
        </inkml:traceGroup>
        <inkml:traceGroup>
          <inkml:annotationXML>
            <emma:emma xmlns:emma="http://www.w3.org/2003/04/emma" version="1.0">
              <emma:interpretation id="{930FDF22-D2E2-43DD-86D2-6B63B87FF17D}" emma:medium="tactile" emma:mode="ink">
                <msink:context xmlns:msink="http://schemas.microsoft.com/ink/2010/main" type="inkWord" rotatedBoundingBox="19928,11167 21046,11169 21043,13029 19925,13027"/>
              </emma:interpretation>
              <emma:one-of disjunction-type="recognition" id="oneOf1">
                <emma:interpretation id="interp5" emma:lang="en-US" emma:confidence="0">
                  <emma:literal>☺</emma:literal>
                </emma:interpretation>
                <emma:interpretation id="interp6" emma:lang="en-US" emma:confidence="0">
                  <emma:literal>E</emma:literal>
                </emma:interpretation>
                <emma:interpretation id="interp7" emma:lang="en-US" emma:confidence="0">
                  <emma:literal>¥</emma:literal>
                </emma:interpretation>
                <emma:interpretation id="interp8" emma:lang="en-US" emma:confidence="0">
                  <emma:literal>I</emma:literal>
                </emma:interpretation>
                <emma:interpretation id="interp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95535.8403">18010 684 39 0,'0'-7'19'0,"9"-8"-20"16,-5 11 29-16,4 4-27 16,1 0 0-1,3 0 3-15,5 0 0 16,4 0-4-16,9 4 1 0,3 0 2 15,13 0 1-15,5-1-1 16,-9 1 0-16,8-4-1 16,9 0 1-16,8 0-2 15,5 0 0-15,-1-4 0 16,-4 4 0-16,5 4 0 16,-5 0 0-16,-8-1 0 0,-13 1 0 15,-8-4-1-15,-4 0 1 16,-9 0 0-16,-4 0 0 15,-4 0-6-15,-5 0 1 16,-3 0-7-16,-5 4 1 16,0 7-6-16,4 0 1 15</inkml:trace>
          <inkml:trace contextRef="#ctx0" brushRef="#br0" timeOffset="96529.0987">18439 991 38 0,'0'0'19'0,"-4"-15"-21"0,4 7 31 16,4 1-28-16,-4-1 0 15,0 8 2-15,0 4 0 16,0 0-3-16,0 3 1 16,0 1 2-16,4-1 0 0,-4 4 0 15,0 4 0-15,4 12-1 16,1 2 1-16,-1-2-2 15,0-5 1-15,4 8-1 16,1 7 1-16,3 4-1 16,1 4 0-16,0-7 0 15,3-5 1-15,1 4-1 16,0 5 0-16,4-5 0 16,0-3 1-16,-4-5-2 15,0 1 1 1,-1-4-1-16,1-3 0 0,-4-4 0 15,-1-5 1-15,5 1-1 16,-8 0 1-16,-1-3 0 16,0-5 0-16,1-3 0 15,-5 0 0-15,0-8 0 0,0 4 0 16,1-8 0-16,3 8 0 16,-4-7 0-16,0-1 0 15,1-3-1-15,-1 0 0 16,4 0 0-16,-4 0 1 15,5-4-1-15,-1 0 1 0,1-8-1 16,-1-3 1-16,5 7 0 16,-1-3 0-16,5-4-1 31,0-8 0-31,0-3 0 16,4 0 1-16,0-1-1 15,0 1 0-15,0 14 0 16,0-3 0-16,-4 0 0 15,-5 0 0-15,1-4 0 16,-5 4 1-16,1 4-1 0,-1-1 1 16,-4 8-1-16,0 0 0 15,1 0 0-15,-1 0 1 16,0 8-1-16,-4 7 0 16,0-8 0-1,0 8 0-15,0 0-1 16,0 0 1-16,0 4-5 15,0 4 0 1,0-5-7-16,0 5 1 0,4 3-7 16,13 8 0-16</inkml:trace>
          <inkml:trace contextRef="#ctx0" brushRef="#br0" timeOffset="95046.4417">18452-134 35 0,'4'-7'17'0,"0"-1"-16"15,0-3 25-15,-4 4-23 16,0-1 0-16,0 8 2 15,0 0 0 1,0 12-6-16,0-9 1 16,0 5 4-16,0 10 1 15,0 16-3-15,0 0 1 16,0 7-1-16,-4-11 0 0,0 11-1 16,4 7 0-16,0-3 0 15,0-8 0-15,0 1 0 16,0 3 0-16,4-7 0 15,0-16 0-15,0 1-1 0,1-4 1 16,-1-8-4 0,0-3 0-16,0 0-5 0,5-1 1 15,-9-3-8-15,8 0 0 16</inkml:trace>
        </inkml:traceGroup>
      </inkml:traceGroup>
    </inkml:traceGroup>
    <inkml:traceGroup>
      <inkml:annotationXML>
        <emma:emma xmlns:emma="http://www.w3.org/2003/04/emma" version="1.0">
          <emma:interpretation id="{55E5A310-84F7-4271-966A-B67C3B23BA95}" emma:medium="tactile" emma:mode="ink">
            <msink:context xmlns:msink="http://schemas.microsoft.com/ink/2010/main" type="paragraph" rotatedBoundingBox="2339,13327 11435,13571 11385,15445 2288,15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5CEB2E-5BC1-421B-86C4-9DCA543BA852}" emma:medium="tactile" emma:mode="ink">
              <msink:context xmlns:msink="http://schemas.microsoft.com/ink/2010/main" type="line" rotatedBoundingBox="2339,13327 11435,13571 11385,15445 2288,15200"/>
            </emma:interpretation>
          </emma:emma>
        </inkml:annotationXML>
        <inkml:traceGroup>
          <inkml:annotationXML>
            <emma:emma xmlns:emma="http://www.w3.org/2003/04/emma" version="1.0">
              <emma:interpretation id="{9F938944-1797-4369-8641-C79A9DB3F79F}" emma:medium="tactile" emma:mode="ink">
                <msink:context xmlns:msink="http://schemas.microsoft.com/ink/2010/main" type="inkWord" rotatedBoundingBox="5411,13409 7316,13461 7266,15334 5361,15283"/>
              </emma:interpretation>
              <emma:one-of disjunction-type="recognition" id="oneOf2">
                <emma:interpretation id="interp10" emma:lang="en-US" emma:confidence="0">
                  <emma:literal>grittier</emma:literal>
                </emma:interpretation>
                <emma:interpretation id="interp11" emma:lang="en-US" emma:confidence="0">
                  <emma:literal>gratuity</emma:literal>
                </emma:interpretation>
                <emma:interpretation id="interp12" emma:lang="en-US" emma:confidence="0">
                  <emma:literal>grittiest</emma:literal>
                </emma:interpretation>
                <emma:interpretation id="interp13" emma:lang="en-US" emma:confidence="0">
                  <emma:literal>grittier'</emma:literal>
                </emma:interpretation>
                <emma:interpretation id="interp14" emma:lang="en-US" emma:confidence="0">
                  <emma:literal>gristliest</emma:literal>
                </emma:interpretation>
              </emma:one-of>
            </emma:emma>
          </inkml:annotationXML>
          <inkml:trace contextRef="#ctx0" brushRef="#br0" timeOffset="131005.9251">3479 2799 27 0,'-4'-4'13'0,"8"4"-4"0,-4 0 15 0,0 0-22 16,4-8 0-16,-4 8 1 15,0 0 1-15,9-3-5 16,-1-5 0-16,0 4 3 15,5 1 0-15,0 3-1 16,3 3 0-16,1-3-1 16,0 4 1-16,4-4-1 0,-4 0 0 15,0 0 0-15,0 0 0 32,-5-4 0-32,1 4 1 15,-1 0-1-15,-3 0 1 0,-1 0-1 16,1-3 0-16,-5 6-3 15,-4-3 1-15,0 0-9 16,0-3 0-16</inkml:trace>
          <inkml:trace contextRef="#ctx0" brushRef="#br0" timeOffset="131440.5795">3525 2997 30 0,'-8'0'15'0,"8"-4"-10"0,0-4 18 16,0 8-21-16,0 0 1 15,0 0 0-15,0-3 1 16,0 3-5-16,0 0 0 0,4-4 3 16,4-4 1-16,5 5-2 15,4-1 1-15,4 0-1 16,0 1 0-16,0 3-1 16,0 0 1-16,-4 3-1 15,0-3 1-15,-1-3-1 16,-3 6 1-16,0 1-1 15,-1-4 1-15,-3 0-1 0,-1 0 1 16,0 4-1-16,-8-4 1 16,0 0-2-16,0 0 0 15,0 0-6-15,0 0 1 16,0 0-6-16,0 0 0 16</inkml:trace>
          <inkml:trace contextRef="#ctx0" brushRef="#br0" timeOffset="133802.2577">4391 3004 38 0,'0'-11'19'0,"8"-12"-22"16,-3 20 32-16,3-5-28 15,5 1 0 1,3 3 1-16,5 4 0 16,5 0-3-16,3 0 1 15,5 4 2-15,-1-4 0 0,1 0-1 16,4 0 0-16,8 0 0 16,4 0 0-16,5 0-1 15,0 0 1-15,-1 0-1 16,-3 0 1-16,3 0-1 15,-12 0 0-15,-4 0 1 16,-8 0 1-16,-5-4-3 0,-4 0 0 16,-9 4-5-16,1 0 1 15,-13 0-7-15,0 0 0 16</inkml:trace>
          <inkml:trace contextRef="#ctx0" brushRef="#br0" timeOffset="133322.128">4685 2175 23 0,'-8'-8'11'0,"-1"-3"-4"0,9 11 11 15,0-7-15-15,0 7 0 16,0 0 2-16,4-8 1 16,1 1-8-16,-1-1 1 15,-4 8 4-15,0 0 1 16,0 0-3-16,4 4 1 16,-4 0-1-16,0-1 0 15,4 9 0-15,-4-1 0 0,4 8-1 16,1 3 1-16,-1 4-1 15,0 4 1-15,-4 4-1 16,0 7 1-16,0 0-1 0,0-11 1 16,4 3-1-16,-4-3 0 15,4 0 0-15,1 0 1 16,-1 0-1-16,0-8 0 16,0 1 0-16,1-5 1 0,3-3-1 15,0-4 1-15,1-7 0 16,-1-4 1-16,5-7 0 31,-1-4 0-31,1-4 0 0,4-4 0 0,0 0-1 31,4 1 0-31,0-5-1 16,4-3 1-16,4-4-2 16,1-3 1-16,7-5 0 0,-3-3 0 15,4 0 0-15,-5 4 0 0,1-1 0 16,-9 5 0-16,1 3 0 15,-5 7 0-15,-5 8 0 16,1 0 0-16,-8 4-1 16,-1 4 1-16,0 3-3 15,1 4 0-15,-9 4-4 0,-4 7 0 16,4 4-6-16,-5 0 0 16</inkml:trace>
          <inkml:trace contextRef="#ctx0" brushRef="#br0" timeOffset="134351.8444">4698 3348 33 0,'0'-19'16'0,"4"4"-13"0,-4 15 24 16,0 0-27-16,0 0 1 15,0 0 1-15,0 8 0 16,0 7-2-16,-4 3 0 16,4 8 2-16,-5 12 0 15,1 14-1-15,-4 0 1 0,-1 4-1 16,1 0 0-16,0-11 0 15,-1 0 0-15,5-4-1 16,0 4 1-16,4-8 0 16,0-3 0-16,0-8 0 15,4-4 1-15,-4-7-3 16,0 0 1-16,-4-7-3 16,0-4 0-16,-1-4-10 15,1-8 1-15,0 1-1 16,4-5 0-16</inkml:trace>
          <inkml:trace contextRef="#ctx0" brushRef="#br0" timeOffset="135160.0549">4723 3366 28 0,'0'4'14'0,"0"0"-12"15,0-4 25-15,0 0-24 31,0 0 0-31,0 0 2 16,0 0 0-16,0 0-7 16,0 0 1-16,0-8 3 15,0 8 1-15,0 0-2 16,0-7 1-16,0 7-2 0,0 0 1 16,0 0 0-16,0 0 1 15,0 0 0-15,0 0 0 16,0 0-1-16,0 0 1 0,0 0-1 15,0 0 0-15,0 0-1 16,0 0 0-16,4 0 0 16,0 4 0-16,5 3 0 15,-1 8 0-15,1-4-1 16,3 8 1-16,1 18 0 16,4 1 1-16,-1 3-1 0,1 4 0 15,0 11 0-15,0-15 0 16,0-4 0-16,-1-3 0 15,1-1 0-15,4 1 0 16,-4-8 0-16,8 0 1 16,-8-7-1-16,0 0 0 0,0-5 0 15,-1-2 1-15,-3-5-1 16,4-3 1-16,0-4 0 16,-1-8 0-16,1-3 0 15,4-4 0-15,0 0-1 31,-4-3 1-31,0-12-1 16,0 0 1-16,4-7-1 16,-4 3 0-16,-1 0 0 0,1-7 0 15,-4 0 0-15,-1 4 1 0,-3 11-1 16,-5-4 0-16,4 4 0 16,-8-1 1-16,5 1-1 15,-1 0 0-15,0 7 0 16,0 5 0-16,-4 2-1 15,0 1 1-15,0 4-3 16,0 7 1 0,0 0-4-16,0 0 0 15,0 0-9-15,13 0 1 16</inkml:trace>
          <inkml:trace contextRef="#ctx0" brushRef="#br0" timeOffset="126887.125">714 2604 24 0,'4'-3'12'0,"-4"-9"-6"16,0 12 12-16,4-7-15 15,-4 7 1-15,0 0 1 16,5-4 1-16,-5 1-7 15,0 3 0-15,0-4 5 16,0-4 0-16,-5 5-2 16,1-5 1-16,0 1-1 15,4-1 0-15,-4 4 0 0,0 4 0 16,-5-3-1-16,1-1 1 16,-5 4-1-16,1-4 1 15,-1 4-1-15,0 0 1 16,-3 0-1-16,-1-4 0 15,0 1 0-15,0 3 0 0,0 0-1 16,5 0 1-16,-1 3-1 16,0 1 0-16,1 0 0 15,-1 3 0-15,1 1-1 16,-1 3 1 0,0 0-1-16,5 4 1 15,0 4-1-15,-1 3 1 16,1 1 0-16,-1-1 0 15,5-3 0-15,0 0 0 0,4-5 0 16,0 5 0-16,4-4 0 16,0-4 0-16,1 0 0 15,3-7 0-15,0-4 0 16,5 0 0-16,0-4 0 16,3 4 1-16,5-3-1 15,-4 6 0-15,0-3 0 16,0-3 1-16,0-1-1 15,-5-3 0-15,1-1 0 0,0 1 1 16,-1-1-1-16,1-3 0 16,-1-4 0-16,1 0 0 0,0 0 0 15,3-4 0-15,-3 1 0 16,0-1 0-16,-1 4 0 31,1-4 1-31,-5 5-1 16,1 2 0-16,-5 5 0 15,0-1 1-15,-4 8-1 16,0-7 0-16,0-1 0 16,0 5 1-16,0-1-1 0,0 4 0 15,0 0-1-15,0 0 1 16,0 4 0-16,0-1 0 16,-4 1-1-16,4 4 1 0,-4 3 0 15,-1 0 0-15,1 4 0 16,4 4 0-16,-4-1 0 15,0 5 0-15,0-1 0 16,-1-3 0-16,1-4 0 0,0 3 1 16,0 12-1-16,0 0 0 15,-1 4 0-15,1-1 0 16,0 5 0-16,4-1 0 16,-4 8 0-16,4 0 0 15,0-8 0-15,0 4 0 16,0 0 0-1,-4 0 0-15,-1 4 0 16,-3-4 1-16,0 0-1 16,-1-18 0-16,1 29 0 15,-1-18 0-15,5 7 0 16,-4 0 0-16,4-7 0 0,-1-5 0 31,-3 13 0-31,0-5 1 16,-1 0-1-16,-8-7 1 15,5 0-1-15,-1-8 1 16,0-7-1-16,-3 0 1 0,-1 0-2 16,0-7 1-16,0-5 0 15,0-6 0-15,1-1-1 32,3-11 1-32,0-4-1 0,5 1 1 15,0-5 0-15,3 5 0 16,5-5-1-16,0-3 0 15,5 4 0-15,3-8 1 16,5 11-1-16,3-3 1 16,5 3-1-16,5-3 1 0,3 3-1 15,5 0 1-15,-1 4-1 16,-3 0 1-16,-5 0-1 16,0-3 1-16,0 6 0 15,-8 1 0-15,0 4 0 16,-4-1 0-16,-5 5 0 0,0 3 0 15,1 0-4-15,-9 0 0 16,4-4-9-16,9 0 0 16</inkml:trace>
          <inkml:trace contextRef="#ctx0" brushRef="#br0" timeOffset="127514.9081">1475 2418 25 0,'0'0'12'0,"-5"-23"3"15,5 19 9-15,-4 1-22 16,0 3 0-16,0 3 1 16,-5 1 1-16,5 11-5 15,-4 8 0-15,-5-5 3 16,1 8 1-16,-5 12-2 0,-8 7 1 0,4 3-1 15,0 8 0-15,4 4 0 16,0 3 1-16,0 5-1 16,0-1 1-16,9-11-1 15,4-4 0-15,4-3 0 16,4-8 1-16,4-8-2 16,5-6 1-16,-1-9-1 0,5-3 1 15,0-4-4-15,0-7 1 16,-4-4-5-16,3-4 1 15,-3 1-7-15,12-5 0 32</inkml:trace>
          <inkml:trace contextRef="#ctx0" brushRef="#br0" timeOffset="128119.7899">1676 2776 34 0,'0'4'17'0,"0"3"-15"0,0-7 24 15,0 0-25-15,0 4 1 16,4 7 1-16,1 16 0 15,-1-1-4-15,0 7 1 16,0 1 2-16,1 3 1 16,-5 1-2-16,0-1 1 15,0-7-1-15,0-4 1 16,0-7-1-16,0-8 1 0,0 4-1 16,0-8 0-16,0 1 0 15,0-1 1-15,0-3-1 16,0 0 0-16,0-1 0 15,-5-3 1-15,1 4-1 16,0-4 1-16,0-4-2 0,-1-11 1 16,1-3-1-16,4-5 1 15,0 1-2-15,0-12 1 16,0 4 0-16,0 1 0 16,4-9-1-16,5-3 1 15,-1 15-1-15,5 4 1 16,0-1-1-16,-1 5 1 15,1-1-1-15,-1 8 0 16,1-1 0-16,0 5 0 0,3 3 0 16,-3 4 0-16,4-4 0 15,4 4 1-15,0 0 0 16,0-3 0-16,0-1 0 16,0 0 1-16,-4-3-3 15,-1-1 1-15,5 1-3 16,-4-1 0-16,-4 1-9 15,-1-4 0-15</inkml:trace>
          <inkml:trace contextRef="#ctx0" brushRef="#br0" timeOffset="128619.7392">1765 2358 30 0,'-9'-8'15'0,"-3"12"-9"0,12-4 18 0,0 15-22 15,0-15 1-15,0 0 2 16,0 0 0-16,8-7-7 16,0 3 1-16,5 0 3 15,4 0 1-15,4 4-2 16,0 4 1-16,0 0-2 15,4 0 1-15,0 7-1 32,0-7 0-32,1-1 0 15,-1 1 0-15,0-4 0 16,-8 4 0-16,0-4 0 0,-5 0 1 0,-3 7 0 16,-1-7 0-16,1 0-2 15,-9 0 1-15,8 0-4 16,-4-4 1-16,0-3-10 15,9 0 1-15</inkml:trace>
          <inkml:trace contextRef="#ctx0" brushRef="#br0" timeOffset="129028.2643">2130 2126 40 0,'-8'-15'20'0,"12"4"-22"15,-4 11 31-15,0 0-29 16,0 0 1-16,0 0-2 16,0 4 0-16,8 3 1 15,1 1 0-15,3 7 0 16,5-4 0-16,0 8-1 15,4 3 1-15,-4-3 0 0,0 7 1 0,-1 0 0 16,-3-4 0-16,-5 8-1 16,-3-7 1-16,-10 18 0 15,1-11 1-15,-8-8-2 16,-5 4 1-16,4-3 0 31,-4-1 0-31,5-3-1 16,-1-1 1-16,5-3-1 0,-1-3 0 15,5-5-2-15,0-3 0 16,4-4-5-16,0 0 1 16,8 0-6-16,5 0 0 15</inkml:trace>
          <inkml:trace contextRef="#ctx0" brushRef="#br0" timeOffset="129497.3945">2588 2272 34 0,'-12'4'17'0,"16"-16"-17"16,-4 12 28-16,8 4-27 16,-4 0 1-16,-4 3 0 0,9 5 1 15,3 6-4-15,1 8 0 16,4 16 2-16,0-5 1 0,-5 11-2 16,5 8 1-16,-4-3-1 15,-5 10 1-15,-4 12-1 16,-4 11 1-16,-4 0 0 15,-4-15 0-15,-5 0-1 16,-4 0 1-16,-4-8 1 0,0-7 0 16,0-3-1-16,-8-20 1 15,4 1-1-15,4-1 0 16,4-3 0-16,0 0 1 31,4-11-4-31,1 0 0 16,3-8-4-16,5-8 0 15,8 1-7-15,9-8 0 16</inkml:trace>
          <inkml:trace contextRef="#ctx0" brushRef="#br0" timeOffset="138977.5377">6013 3094 38 0,'0'-15'19'0,"25"-8"-25"0,-12 16 38 16,4 3-31-16,4-3 0 15,4 3 1 1,0-4 0-16,9 8-3 15,-5 4 0-15,0 0 2 0,5 0 0 16,4 3-1-16,0 4 1 16,0 1-1-16,8 3 0 15,4-19 0 1,-4-4 0-16,-8 8-2 16,-8-3 0-16,-9 3-5 15,-5 0 0-15,1 0-4 16,-4 3 0-16</inkml:trace>
          <inkml:trace contextRef="#ctx0" brushRef="#br0" timeOffset="138610.5839">6387 2425 30 0,'8'-26'15'0,"18"0"-11"15,-18 22 18-15,0-3-22 16,-8 7 0-16,9 0 1 0,-5 0 0 16,0 7-1-16,0 1 1 15,1-1 1-15,-5 4 1 16,0 4-1-16,0 8 0 0,0-5 0 15,0 5 1-15,0 7-2 16,-5 3 0-16,5 1 0 16,-4-1 0-16,0-3-1 31,-4 0 1-31,3-7 0 16,1 3 0-16,0-4-1 0,0-3 1 15,0-4-3-15,4-4 0 16,-5 0-9-16,1-7 0 15,0 3-1-15,-9 1 0 16</inkml:trace>
          <inkml:trace contextRef="#ctx0" brushRef="#br0" timeOffset="139494.5859">6210 3456 24 0,'5'-11'12'0,"3"-30"-4"15,-4 30 16-15,0-1-22 32,1 5 1-32,-5-1 0 15,4 1 1-15,-4 7-5 0,4 7 0 16,0 5 3-16,-4-1 1 15,0 7-1-15,4 20 0 16,-4 3-1-16,0 4 1 16,-4 7-1-16,4 4 0 0,0-15 0 15,0 0 0-15,0 0-1 16,4 0 1-16,5-7-1 16,-5-4 1-16,0 0-2 15,1-8 1-15,-5-3-3 16,0-8 0-16,-5-3-9 15,1-5 1-15</inkml:trace>
          <inkml:trace contextRef="#ctx0" brushRef="#br0" timeOffset="140108.4843">6349 3415 22 0,'0'4'11'0,"9"11"-4"0,-9-15 7 15,0 0-11-15,4 0 0 16,4 3 2-16,1 5 0 15,-5-1-7-15,0 8 1 0,4 4 3 16,5 7 1-16,0 4-2 16,-5 7 0-1,0 1-1-15,5 10 1 16,-5-10-1-16,1-1 1 16,8 0-1-16,-5 1 1 15,5-8-1-15,-4-4 1 16,3-4 0-16,-3-7 0 0,0-4 0 15,3-3 0-15,1-8 0 16,-4-4 1-16,-5-7-1 16,1-4 1-16,3 4-1 15,-3-1 0-15,-1-3 0 16,1-3 0-16,-1-5 0 0,0-3 0 16,1-11-1-16,-1 3 1 15,-4-7 0-15,5-4 0 16,-5 1-1-16,0 10 1 0,0 0-1 15,1 1 1-15,3-1-1 16,-4 4 0-16,5 8 0 16,-5 3 0-16,0 4-1 31,4 4 1-31,-8 11-1 16,0 0 0-16,0 0-1 0,0 4 1 15,0 3-6-15,0 1 0 16,5-1-5-16,3-3 1 15</inkml:trace>
          <inkml:trace contextRef="#ctx0" brushRef="#br0" timeOffset="141642.9909">7492 2526 30 0,'-17'7'15'0,"22"-18"-10"0,-5 11 22 0,0 0-26 15,0 0 1-15,0 0 0 16,0 0 0-16,0 0-3 16,8-4 1-16,0 4 1 15,1 0 1-15,8 8-1 16,-1-8 0-16,10 0 0 16,3 4 0-16,5-4-1 0,3 0 1 15,10 3-1-15,-1 1 1 16,-4 0-1-16,-4 0 0 0,-5-1 0 15,-3 1 1-15,-1 0-1 16,-4 0 0-16,5 3 0 31,-9 1 0-31,0-5 0 16,0 1 1-16,4-4-1 16,-4 0 1-16,4 0 0 15,-4-4 1-15,0 4-3 0,-8-3 1 16,0 3-3-16,-5 0 1 15,-8 0-9-15,0 3 1 16,-4 1-3-16,0 3 1 16</inkml:trace>
          <inkml:trace contextRef="#ctx0" brushRef="#br0" timeOffset="142526.3411">7484 2642 34 0,'-4'-8'17'0,"4"1"-17"0,0 7 32 0,0 0-31 15,0 0 1-15,0 0 0 16,0 0 1-16,0 0-4 16,8-4 1-16,0 4 2 15,1 0 0 1,3 4-2-16,5 3 1 0,0 1-1 0,4 3 1 15,0 0-1-15,0 4 0 16,0 0 0-16,0 0 0 16,0 11 0-16,-4-3 0 15,0 3 1-15,-9 4 1 16,0 3-1-16,-12 5 0 16,-4-1 0-16,-5 4 1 0,-8 4-1 15,-4-4 1-15,-4 7-2 16,-5 1 1-16,0 0-1 15,5-5 1-15,4-3-1 16,4-11 0-16,4-3-1 16,4-1 1-16,5-4-1 15,4 0 1-15,4-3-1 16,8 4 1-16,5-8-1 16,8-8 0-16,4 0-1 15,9-3 1-15,-1 7 0 16,9 1 1-16,0-5-1 15,9 4 0-15,-5 0 1 16,-4-3 0-16,-4 3-1 16,0-3 1-16,-1-1 0 15,1-3 0-15,0-4 0 0,-4 4 1 16,-1-4 0-16,1-4 0 16,-5-4 0-16,-4 5 1 15,-3-1-1-15,-1-4 1 16,-5 1-4-16,-3-1 1 15,0 1-6-15,-5 0 0 16,-8 7-7-16,0 0 1 16</inkml:trace>
          <inkml:trace contextRef="#ctx0" brushRef="#br0" timeOffset="145063.4072">8757 2507 33 0,'-13'8'16'0,"9"-19"-15"15,4 11 29-15,0 0-29 16,0 0 1-16,0 0 0 16,0 3 1-16,0-3-4 15,4 0 1-15,9 8 2 16,4-1 0-16,4 4-1 15,4 1 0-15,4 3-1 16,5 7 1-16,-5 0-1 16,1 5 1-16,-1 2-1 15,1-2 1-15,-5 10-1 16,-4-3 1-16,-4 3 0 0,-9 0 0 16,-8 1 0-16,-12 3 1 15,-5 0-1-15,-4 4 0 16,-4-8 0-16,-5 0 0 15,-3 8-1-15,-1 0 0 16,0-4-1-16,5 0 1 16,-1-4-1-16,5-3 1 15,4-11-1-15,4-5 1 16,5-3-1-16,-1-7 0 16,5 3 0-16,-1-4 1 15,5 1 0-15,4-5 0 0,9 1-1 16,3 0 1-16,5 0 0 15,4-4 0-15,4 0 0 16,5 0 0-16,-1 0 0 16,5 0 1-16,-1 0-1 15,1 7 0-15,8 4 0 0,0-3 0 16,0 3 0-16,0-7 0 16,-4 0-1-16,4-1 1 15,0-3-1 1,-4-3 1-16,0 3 0 15,-5 3 1-15,1-3-1 16,-9 4 1 0,0 0 0-1,-4-1 0-15,-4 5-4 0,-4 3 1 16,-9-3-10-16,0-5 0 16</inkml:trace>
          <inkml:trace contextRef="#ctx0" brushRef="#br0" timeOffset="144200.5477">8761 2448 28 0,'-8'-12'14'0,"4"16"-7"16,4-4 20-16,0-4-24 16,0 4 0-16,0 0 1 15,0-3 1-15,0 3-7 16,0 0 1-16,0 0 3 15,8 0 0-15,5 3-1 16,3 1 0-16,5 0-2 16,5 0 1-16,3 3 0 15,9-3 0 1,4-1 0-16,4 1 0 16,0 7 0-16,1 1 1 0,-10-12-1 15,1 7 0-15,-4 1 0 16,-5-8 1-16,-4 0-1 15,1 0 0-15,-5 3 0 16,0-3 1-16,-4 0-1 16,-5 4 1-16,1 0-1 15,-5-4 0-15,1 0-2 16,-1 0 0-16,-4 3-8 16,5-3 0-16,-1 4-2 15,-4 4 0-15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4:57:54.02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0CB4B4F-27FE-4EA8-BBDE-40E7C17608A6}" emma:medium="tactile" emma:mode="ink">
          <msink:context xmlns:msink="http://schemas.microsoft.com/ink/2010/main" type="writingRegion" rotatedBoundingBox="9441,13990 23548,12961 23705,15104 9598,16133"/>
        </emma:interpretation>
      </emma:emma>
    </inkml:annotationXML>
    <inkml:traceGroup>
      <inkml:annotationXML>
        <emma:emma xmlns:emma="http://www.w3.org/2003/04/emma" version="1.0">
          <emma:interpretation id="{68109297-7D28-4D36-8A79-1AAC9610A050}" emma:medium="tactile" emma:mode="ink">
            <msink:context xmlns:msink="http://schemas.microsoft.com/ink/2010/main" type="paragraph" rotatedBoundingBox="9441,13990 23548,12961 23705,15104 9598,16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0A6516-D053-41E8-9629-1BAB19E952E9}" emma:medium="tactile" emma:mode="ink">
              <msink:context xmlns:msink="http://schemas.microsoft.com/ink/2010/main" type="line" rotatedBoundingBox="9441,13990 23548,12961 23705,15104 9598,16133"/>
            </emma:interpretation>
          </emma:emma>
        </inkml:annotationXML>
        <inkml:traceGroup>
          <inkml:annotationXML>
            <emma:emma xmlns:emma="http://www.w3.org/2003/04/emma" version="1.0">
              <emma:interpretation id="{EFECF46C-2E42-4B52-92AF-F496DD87A660}" emma:medium="tactile" emma:mode="ink">
                <msink:context xmlns:msink="http://schemas.microsoft.com/ink/2010/main" type="inkWord" rotatedBoundingBox="9446,15272 12799,13730 13411,15062 10058,16603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it.</emma:literal>
                </emma:interpretation>
                <emma:interpretation id="interp2" emma:lang="en-US" emma:confidence="0">
                  <emma:literal>inst</emma:literal>
                </emma:interpretation>
                <emma:interpretation id="interp3" emma:lang="en-US" emma:confidence="0">
                  <emma:literal>stint</emma:literal>
                </emma:interpretation>
                <emma:interpretation id="interp4" emma:lang="en-US" emma:confidence="0">
                  <emma:literal>inst.</emma:literal>
                </emma:interpretation>
              </emma:one-of>
            </emma:emma>
          </inkml:annotationXML>
          <inkml:trace contextRef="#ctx0" brushRef="#br0">8988 3848 45 0,'-8'4'22'0,"4"-11"-29"0,4 3 38 16,-5 0-31-16,5 0 0 0,-4 4-2 16,4 0 0-16,0 0-1 15,0 0 0-15,4 4-8 32,1 4 0-32</inkml:trace>
          <inkml:trace contextRef="#ctx0" brushRef="#br0" timeOffset="-278.2242">8997 4095 38 0,'-5'-4'19'0,"5"19"-16"0,0-15 24 15,0 0-27-15,0 0 1 16,0 0 0-16,0 0 0 0,0 4-1 16,0 3 1-16,0 19 0 15,0-3 1-15,0 7-1 16,0 0 0-16,0 7 0 15,-4 8 1-15,0-4-1 16,0-8 0-16,0 1 0 16,-5 3 1-16,1 1-1 0,-5-1 0 15,1-3 0-15,-1-4 1 16,0-4-1-16,-4-4 1 16,1-3-1-16,-5-4 1 15,0 0-1-15,0-4 1 16,0-4-1-16,0-3 1 15,0-8-2-15,4-3 1 16,0-8-1-16,4-4 0 16,1-7-2-1,3 0 1-15,1 0-4 0,4 7 1 16,4 4-4-16,4-11 0 16,4 0-7-16,9-11 0 15</inkml:trace>
          <inkml:trace contextRef="#ctx0" brushRef="#br0" timeOffset="799.1637">9383 4304 36 0,'-4'0'18'0,"4"-8"-16"15,4 12 29-15,-4-4-30 16,9-7 1-16,-1-1 1 15,0 5 0-15,9-1-3 16,0-4 0-16,4 1 2 16,4-1 0-16,5 1-1 15,-1 3 1-15,0-3-1 16,-3-1 0-16,3 5-1 16,-4 3 0-16,-4-4 0 15,-4 0 1-15,0 4-1 16,-4-4 1-16,-1 8-1 0,-3-8 0 15,3 1-3-15,-8-5 0 16,-4 1-11-16,-4-5 1 16</inkml:trace>
          <inkml:trace contextRef="#ctx0" brushRef="#br0" timeOffset="1104.0701">9631 3837 38 0,'-4'-7'19'0,"-5"33"-17"16,9-15 25-16,-4 11-26 16,0 12 0-16,-4 3 1 15,-1 1 1-15,1 6-4 16,-1 5 1-16,5 7 1 15,0-7 1-15,0 3-1 16,0-7 0-16,4-4 0 16,0-8 0-16,4-6-3 0,0-9 1 15,4-7-5-15,1-11 1 16,-1-7-8-16,1-8 1 16</inkml:trace>
          <inkml:trace contextRef="#ctx0" brushRef="#br0" timeOffset="406.2566">9366 4099 38 0,'-4'0'19'0,"4"3"-19"15,0-3 30-15,4-3-29 16,9 3 0-16,4 0 1 15,4-4 0-15,8 4-2 16,1-4 0-16,3 4 1 16,1 0 1-16,-5 0-1 15,1 0 0-15,-1 0-1 16,0 0 1-16,-3-4-1 16,-1 8 0-16,-4 0 0 15,-4 0 1-15,4-8-2 0,-13 8 0 16,-4-8-6-16,1 8 1 15,-5-4-7-15,-5-4 1 16</inkml:trace>
          <inkml:trace contextRef="#ctx0" brushRef="#br0" timeOffset="1502.6931">9900 4136 33 0,'-4'30'16'0,"0"-34"-12"0,4 4 24 0,8-7-27 16,0-1 1-16,1-3 1 16,3 3 0-16,5-3-4 15,0-4 1-15,4-3 2 16,0-5 1-16,0 1-2 16,0 3 1-16,-4 4-1 0,0 4 0 15,-5 7 0-15,-3 12 0 16,-5 7 0-16,-8 3 1 31,0 5 0-31,-5 10 0 16,1 8-1-16,4 4 1 15,-1-7-1-15,1-9 1 0,4 5-2 16,9-4 1-16,3-15-1 16,5-4 0-16,4-3-4 15,0-8 0-15,-4-8-10 0,0-3 0 16</inkml:trace>
          <inkml:trace contextRef="#ctx0" brushRef="#br0" timeOffset="1718.1029">10215 3587 48 0,'-8'4'24'0,"-22"25"-29"0,22-25 35 16,-5 4-31-16,1-1 1 15,-1 1-6-15,5-1 1 16,-1 0-4-16,5 1 0 16</inkml:trace>
          <inkml:trace contextRef="#ctx0" brushRef="#br0" timeOffset="6991.8785">10207 3105 41 0,'-9'0'20'0,"9"-4"-25"0,0 4 39 16,5 0-34-16,-1 0 1 0,4 4 1 15,5-8 1-15,4 4-3 16,8-4 0-16,13 1 2 16,8-1 0-16,0 4-1 15,-8 0 1-15,4 4-1 16,4 3 0-16,0 1-1 15,1 3 0-15,-1 0 0 16,-8 0 0-16,8-3 0 16,-8-5 0-16,-1 5 0 0,-3-4 1 15,0-1 0-15,-9 1 0 16,-4-4-2-16,0 0 1 16,-8-4-5-16,-5 1 1 0,-8 3-10 15,0 0 1-15</inkml:trace>
          <inkml:trace contextRef="#ctx0" brushRef="#br0" timeOffset="6542.5823">10875 2433 29 0,'-8'-12'14'0,"12"12"-8"16,-4 0 14-16,0-7-19 16,0 7 1-16,4-8 0 15,-4 8 0 1,0 0-3-16,4-3 1 16,-4 3 2-16,9 0 0 0,-9 0-1 15,4 7 1-15,0 1-1 16,-4 7 1-16,0 3-1 15,-4-7 1-15,0 8-1 16,-5 7 0-16,1 4 0 16,-5 4 0-16,1-1 0 15,-1 5 0-15,4-5 0 16,1-10 0-16,0 3-1 0,-1-7 1 16,5-1-1-16,0-3 1 15,0 0-1-15,4-7 0 16,0 3-2-16,0-4 0 15,4-3-8-15,0-11 1 16,9-1-3 0,-5 4 0-16</inkml:trace>
          <inkml:trace contextRef="#ctx0" brushRef="#br0" timeOffset="7741.3921">10606 3337 34 0,'0'3'17'0,"0"16"-16"16,0-15 22-16,4 7-22 16,0 4 0-16,5-4 1 15,-1 0 0-15,5 12-2 16,-1-1 0-16,5 4 2 0,-4 0 0 15,4 0 0-15,-1-3 0 16,-3-1-1-16,4 1 0 16,0-5 0-16,-5 1 1 0,1-4-2 15,-1 0 1-15,1 0-1 16,-5-8 1-16,5-3 0 16,-4 4 1-16,-1-1-1 15,-4-3 1-15,0 0-1 0,1-1 1 16,-5-3 0-16,8-3 0 15,-4-1-1-15,0-7 0 16,5-1 0-16,-1 1 0 31,1-4-1-31,3 0 1 0,1-7-1 16,4-1 1-16,-1-3-1 16,1 0 0-16,0 4 0 15,0-1 0-15,-5 12 0 16,1 0 1-16,0 0-1 15,-5 0 0-15,0-1 0 0,-3 1 0 16,3 4 0-16,-4-5 1 16,-4 12-1-16,0-3 0 15,0 3-1-15,0 0 1 16,0 0-3-16,0 0 1 16,0 3-3-16,0-3 0 0,0 4-9 15,9-4 0-15</inkml:trace>
          <inkml:trace contextRef="#ctx0" brushRef="#br0" timeOffset="-2916.6485">7921 3833 42 0,'-4'-22'21'0,"8"3"-25"0,0 8 29 16,0 0-27-16,-4 11 0 15,0-11-8-15,0 3 1 0,0 8 4 16,4-7 1-16</inkml:trace>
          <inkml:trace contextRef="#ctx0" brushRef="#br0" timeOffset="-3113.6978">7635 4158 41 0,'0'-7'20'0,"13"7"-23"16,-5-4 34-16,0-15-30 0,5 12 0 16,4 3 1-16,4-3 1 15,0-1-3-15,0-3 0 16,0 4 1-16,-4 3 0 15,-5 4 0-15,1 4 1 16,0-4-1-16,-5 7 0 16,-4 12 0-16,-4 3 0 15,0 8 0-15,0-8 1 16,0 5-2-16,4-9 1 16,1 1-1-16,-1-8 1 15,0-3-5-15,4-12 0 16,-3-7-10-16,-1-8 1 0</inkml:trace>
        </inkml:traceGroup>
        <inkml:traceGroup>
          <inkml:annotationXML>
            <emma:emma xmlns:emma="http://www.w3.org/2003/04/emma" version="1.0">
              <emma:interpretation id="{D8D1023E-11C2-4531-BC2A-6051036FB530}" emma:medium="tactile" emma:mode="ink">
                <msink:context xmlns:msink="http://schemas.microsoft.com/ink/2010/main" type="inkWord" rotatedBoundingBox="14334,14220 14595,14535 14395,14700 14135,14385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1</emma:literal>
                </emma:interpretation>
                <emma:interpretation id="interp8" emma:lang="en-US" emma:confidence="0">
                  <emma:literal>_</emma:literal>
                </emma:interpretation>
                <emma:interpretation id="interp9" emma:lang="en-US" emma:confidence="0">
                  <emma:literal>~</emma:literal>
                </emma:interpretation>
              </emma:one-of>
            </emma:emma>
          </inkml:annotationXML>
          <inkml:trace contextRef="#ctx0" brushRef="#br0" timeOffset="10462.8614">12358 3206 28 0,'-8'-8'14'0,"8"12"-9"0,0-4 22 0,0 0-26 15,0 0 1-15,8 0 1 16,1 0 1-16,3 0-5 16,1-4 1-16,4 4 2 15,0 0 0-15,-1 4-1 16,1-4 1-16,4 4-2 16,-8 0 1-16,-1-1 0 15,-3 1 0-15,-1 3-1 16,1-7 1-16,3 0-1 15,-3-3 1-15,-1 3-1 16,0 0 1-16,1 0-2 16,-9 0 1-16,4 3-2 15,0 1 0-15,-4 4-3 16,0 3 0-16,0-4-7 16,9 1 0-16</inkml:trace>
          <inkml:trace contextRef="#ctx0" brushRef="#br0" timeOffset="10072.2483">12304 2997 35 0,'-26'-4'17'0,"39"11"-12"16,-13-7 17-16,0 0-21 15,0 0 0-15,8 0 1 16,5 0 0-16,0 4-3 16,3-8 1-16,1 4 1 15,0 0 1-15,4 4-1 16,-4-4 0-16,0 4-1 16,0-4 1-16,-1 4-1 15,1-1 1-15,-4 1-1 16,-1-4 0-16,1 4 0 15,-5-4 1-15,-8 0-1 16,9 0 0-16,-5 3-2 16,-4-3 0-16,4 4-6 15,0 4 1-15,1-1-5 16,3-3 1-16</inkml:trace>
        </inkml:traceGroup>
        <inkml:traceGroup>
          <inkml:annotationXML>
            <emma:emma xmlns:emma="http://www.w3.org/2003/04/emma" version="1.0">
              <emma:interpretation id="{DE8A8683-36A2-4519-9E98-3A86F0730A8C}" emma:medium="tactile" emma:mode="ink">
                <msink:context xmlns:msink="http://schemas.microsoft.com/ink/2010/main" type="inkWord" rotatedBoundingBox="16132,13539 16591,15104 15518,15419 15060,13853"/>
              </emma:interpretation>
              <emma:one-of disjunction-type="recognition" id="oneOf2">
                <emma:interpretation id="interp10" emma:lang="en-US" emma:confidence="0">
                  <emma:literal>it.</emma:literal>
                </emma:interpretation>
                <emma:interpretation id="interp11" emma:lang="en-US" emma:confidence="0">
                  <emma:literal>it,</emma:literal>
                </emma:interpretation>
                <emma:interpretation id="interp12" emma:lang="en-US" emma:confidence="0">
                  <emma:literal>it'</emma:literal>
                </emma:interpretation>
                <emma:interpretation id="interp13" emma:lang="en-US" emma:confidence="0">
                  <emma:literal>It.</emma:literal>
                </emma:interpretation>
                <emma:interpretation id="interp14" emma:lang="en-US" emma:confidence="0">
                  <emma:literal>It,</emma:literal>
                </emma:interpretation>
              </emma:one-of>
            </emma:emma>
          </inkml:annotationXML>
          <inkml:trace contextRef="#ctx0" brushRef="#br0" timeOffset="12543.5278">13405 3157 39 0,'-21'4'19'0,"29"-4"-20"0,0-8 28 15,1 5-26-15,8 3 0 16,4-4 1-16,4 4 1 16,9 4-4-16,8-8 1 15,8 0 2-15,5-3 1 16,-5-8-1-16,5 4 1 16,3-1-1-16,1 1 0 15,0 8-1-15,-13-1 1 0,-4-4-2 16,-8 8 1-16,-5 8-3 15,-8-1 1-15,-4 1-3 16,-4 3 0-16,-5 4-10 16,1 0 1-16</inkml:trace>
          <inkml:trace contextRef="#ctx0" brushRef="#br0" timeOffset="12996.6787">13615 3445 38 0,'0'0'19'0,"0"0"-22"0,0-4 27 16,0 15-23-16,-4 4 1 15,-1 19 0-15,1-1 1 0,0 12-3 16,0-11 0-16,0 11 2 15,-1-8 1-15,1 19-1 16,0-7 0-16,0 7 0 16,4-8 0-16,0-10-1 15,4-8 0-15,0-4-1 16,0-8 0-16,1-3-2 16,-1-4 0-16,-4-3-5 15,4-4 1-15,0-12-7 16,9-7 1-16</inkml:trace>
          <inkml:trace contextRef="#ctx0" brushRef="#br0" timeOffset="13479.0322">13741 3422 27 0,'-17'0'13'0,"9"42"-11"0,12-50 18 15,-4 8-17-15,0 0 0 16,0 4 3-16,4 14 0 16,4-3-8-16,1 12 1 0,3 6 4 15,5 5 1-15,0 3-2 16,-4 3 0-16,-1-14-1 16,1 4 1-1,-1 0-2-15,1 3 1 16,0-3 0-16,-1-5 0 15,1-2 0-15,0-5 0 0,-1-3 0 16,1-8 1-16,4-4 0 16,-5-7 1-16,5-7-1 15,0-8 1-15,0-4-1 16,-1-3 0-16,-3 11-1 16,4-4 1-16,-5-8-1 15,1-10 0-15,0-5-1 0,-1 1 0 16,1 0 0-16,-5-1 1 15,1-7-1-15,-1 8 0 16,0 3 0-16,-3 8 0 16,-1 8-1-16,-4 10 1 15,4 1-4-15,-4-5 1 0,0 5-5 32,0 0 0-32,0 7-7 15,8 3 0-15</inkml:trace>
          <inkml:trace contextRef="#ctx0" brushRef="#br0" timeOffset="12184.1475">13943 2306 35 0,'-9'-27'17'0,"9"50"-16"0,0-23 28 16,0 0-29-16,0 0 1 15,0 4 1-15,-8-1 0 16,4 12-2-16,-1 4 1 16,1 7 0-16,0 4 1 0,0-4 0 15,0 0 0-15,-1 4-1 16,1 0 0-16,0 0 0 15,0-4 0-15,0-4-1 16,-1 1 0-16,5-4-3 16,0-5 1-16,0 1-10 15,0-3 0-15</inkml:trace>
          <inkml:trace contextRef="#ctx0" brushRef="#br0" timeOffset="14231.7432">14501 3277 33 0,'-8'0'16'0,"12"-4"-11"0,-4 4 23 16,0 0-26-16,0 0 1 15,0 0 1-15,0 0 0 0,0 0-5 16,0 0 0-16,4 4 4 15,1-1 0-15,-1 5-2 16,0 3 0-16,0 4 0 16,-4 4 0-16,0-4-1 15,0 11 1-15,-4 4-1 16,0 11 0 0,4-4 0-16,0-3 0 15,-4-4 0-15,-1-4 0 16,1-7 0-16,0 7 0 15,0-8 0-15,0 1 1 16,4-8-1-16,0 4 1 16,0 0 0-16,0 0 0 15,4-4 0-15,0-3 0 0,0-5 0 16,0 5 1-16,5-4-1 16,-1-1 1-16,9 5-2 15,-4-4 0-15,-1-4 0 0,1 3 1 16,-1-3-1-16,1 0 0 15,0-3 0-15,-1 3 1 16,-3-4-1-16,-1 8 1 16,-8-4-2-16,0 0 1 15,0 0-4-15,4 3 0 0,-4-3-7 32,5 0 0-32,7-3-4 0,1 6 0 0</inkml:trace>
        </inkml:traceGroup>
        <inkml:traceGroup>
          <inkml:annotationXML>
            <emma:emma xmlns:emma="http://www.w3.org/2003/04/emma" version="1.0">
              <emma:interpretation id="{D53F9F56-9D0F-46A9-99B0-8D8A49F4955C}" emma:medium="tactile" emma:mode="ink">
                <msink:context xmlns:msink="http://schemas.microsoft.com/ink/2010/main" type="inkWord" rotatedBoundingBox="17125,14006 19963,13799 20053,15036 17215,15243"/>
              </emma:interpretation>
              <emma:one-of disjunction-type="recognition" id="oneOf3">
                <emma:interpretation id="interp15" emma:lang="en-US" emma:confidence="0">
                  <emma:literal>Nutt),</emma:literal>
                </emma:interpretation>
                <emma:interpretation id="interp16" emma:lang="en-US" emma:confidence="0">
                  <emma:literal>NWN-in</emma:literal>
                </emma:interpretation>
                <emma:interpretation id="interp17" emma:lang="en-US" emma:confidence="0">
                  <emma:literal>Naiveté),</emma:literal>
                </emma:interpretation>
                <emma:interpretation id="interp18" emma:lang="en-US" emma:confidence="0">
                  <emma:literal>Nov-it,</emma:literal>
                </emma:interpretation>
                <emma:interpretation id="interp19" emma:lang="en-US" emma:confidence="0">
                  <emma:literal>Nov-it),</emma:literal>
                </emma:interpretation>
              </emma:one-of>
            </emma:emma>
          </inkml:annotationXML>
          <inkml:trace contextRef="#ctx0" brushRef="#br0" timeOffset="17234.9968">15489 2784 28 0,'-4'0'14'0,"0"0"-9"0,4 3 15 0,0-10-19 16,-5 7 1-16,1 7 2 16,-4 8 0-16,-1 4-4 15,1 15 0-15,0 7 3 16,-5 11 0-16,-4-7 0 16,0 11 1-16,0 7-2 0,1 1 1 15,-1-12-1-15,4-3 0 16,5-1 0-16,-1 1 0 15,1-1-1-15,4-6 1 16,-5-9-1-16,5-3 1 16,0-11-2-16,0-4 0 0,0-8-3 15,4-3 0-15,0 0-4 16,0-16 1-16,4-3-8 16,4-7 0-16</inkml:trace>
          <inkml:trace contextRef="#ctx0" brushRef="#br0" timeOffset="17731.1781">15489 2843 24 0,'-4'-18'12'0,"4"-1"-7"0,0 19 13 16,0 4-15-16,0-4 0 15,0 11 2-15,0 11 1 16,0 5-7-16,4 2 0 0,4 5 4 16,1 11 1-16,3-4-2 15,1 4 0-15,0 11-2 16,3 0 1 0,10-4-1-16,-1-3 1 15,-4-19-1-15,0 0 1 0,0-4-1 16,-4-8 1-16,-1 1 0 15,-3-15 1-15,8-1 0 16,-4 5 1-16,0-8-1 16,-9-11 0-16,1-8-1 0,-1-7 1 15,5-8-1-15,-5 1 1 16,5 7-2-16,-1-8 1 16,1-3-1-16,-1-1 0 15,1 1 0-15,-5-4 1 16,1 0-1-16,-1 3 1 15,-4 5-1-15,1 3 0 0,-5 4 0 16,0 0 1-16,0 7-1 31,0 0 0-31,0 1-1 16,4 6 1-16,-4 5-5 16,4-1 0-16,0 8-9 0,9 0 1 15</inkml:trace>
          <inkml:trace contextRef="#ctx0" brushRef="#br0" timeOffset="18305.4843">16481 2578 25 0,'-9'-3'12'0,"9"-1"-11"0,0 4 10 16,0 0-10-16,0 4 1 16,0-1 3-16,0 1 0 15,0 0-5-15,4 3 1 0,-4 1 3 16,0 3 1-16,0 4-1 16,-4 3 0-16,-4 5-2 15,-1-4 1-15,1 22-1 16,-5 3 1-16,1 9-1 15,-1 3 0-15,-4 4-1 16,1 3 1-16,-1 12 0 16,4-1 0-16,1-14-1 15,7 4 1-15,5-4-1 0,5-1 0 16,3 1-1-16,5-11 1 16,-5-1-1-16,5-14 1 15,-5 3-1-15,5-7 0 16,-5-8-2-16,5 1 0 15,-5-12-4-15,5-11 0 16,-1-7-8-16,1-8 1 16</inkml:trace>
          <inkml:trace contextRef="#ctx0" brushRef="#br0" timeOffset="18649.2387">16758 2933 33 0,'-8'11'16'0,"3"-14"-11"16,5 6 23-16,-4 12-26 15,0 8 1-15,4 7 1 16,-4-1 1-16,4 1-6 15,-4 8 1-15,4-1 3 16,0 4 0-16,0 4-1 16,0-4 0-16,8-7-1 0,-4-4 0 15,5 3-1-15,-1-3 1 16,0-4-1-16,-3 0 1 16,-1-11-3-16,0-4 0 15,0-7-4-15,-4-4 0 16,4-11-8-16,5 4 1 15</inkml:trace>
          <inkml:trace contextRef="#ctx0" brushRef="#br0" timeOffset="19117.9954">16775 2974 27 0,'-9'-15'13'0,"9"26"-7"15,0-7 15-15,0 4-19 16,0 7 1-16,5 11 1 16,-1 4 1-16,4-4-6 15,1 4 0-15,-1 7 4 16,5 4 1-16,-1 0-2 16,1 0 0-16,-1-3-2 15,1-8 1-15,8-4-1 16,0-4 1-16,4 0 0 15,-4-3 0 1,0-11 0 0,5-8 1-16,-5 0 0 15,0-12 1-15,-5-3-1 16,-3-3 0-16,0-8 0 0,-5-8 0 16,0 0-1-16,1 8 0 15,-1 0 0-15,1-7 0 16,-1 3 0-16,0-4 0 15,1 4-1-15,-5 0 1 16,0 0-1-16,0 4 1 16,1 11-1-16,-1-3 0 15,0 3-1-15,0 0 1 16,0 0-3-16,1 4 1 0,-1 3-4 16,0 1 0-16,4 7-8 15,5-4 0-15</inkml:trace>
          <inkml:trace contextRef="#ctx0" brushRef="#br0" timeOffset="19555.5039">17409 3153 42 0,'-16'-14'21'0,"7"43"-20"0,9-29 32 16,4-7-30-16,-4 7 1 15,9 4 1-15,-1-4 0 16,5-4-6-16,4 4 0 16,-1-4 4-16,5 0 0 15,0 4-2-15,-4 4 1 16,13-4-2-16,-1 4 1 16,-4 0-1-16,5-4 0 0,-5 0 0 15,-8 0 0-15,-1 3-1 16,1-3 1-16,-4 4-5 15,-5-4 1-15,1 0-7 16,-1 0 0-16,5 4-4 16,8-4 1-16</inkml:trace>
          <inkml:trace contextRef="#ctx0" brushRef="#br0" timeOffset="19868.0078">17893 3019 38 0,'-5'0'19'0,"5"11"-19"0,0-7 32 16,0 0-30-16,-4 11 0 16,0 11 2-16,0-8 1 15,0 1-6-15,-1 0 1 16,1 7 4-16,0 0 0 15,0 0-2-15,0 0 1 16,4-3-2-16,0-1 1 16,0-3-2-16,0-4 1 15,0 0-3-15,0-4 1 16,0 0-4-16,0-3 0 16,4-1-10-16,8-7 1 15</inkml:trace>
          <inkml:trace contextRef="#ctx0" brushRef="#br0" timeOffset="20229.5439">18006 2690 43 0,'-13'-7'21'0,"13"14"-23"0,0-7 30 16,0 4-27-16,5 7 1 0,3 0 0 15,5 8 1-15,-1 11-3 16,1 7 0-16,-1 4 2 16,1 8 0-16,-4 11 0 15,-1-12 0-15,-8 8 0 16,-4 15 0-16,0-7-1 15,-5 7 0 1,-4 0 0-16,1-4 1 0,-1 0-1 0,-4-11 1 16,5-7-1-16,-1-8 0 15,5-7-1-15,-1-8 0 32,1-8-5-32,8-6 0 15,8-9-10-15,9-6 0 0</inkml:trace>
          <inkml:trace contextRef="#ctx0" brushRef="#br0" timeOffset="21081.5427">19040 3217 36 0,'-25'-7'18'0,"8"-8"-13"16,17 15 21-16,0 0-23 15,4-8 0-15,-4 1 2 16,0-1 0-16,4 1-6 0,5 7 0 16,-1 0 4-16,0 0 1 15,9 3-2-15,-8 1 0 16,7 0-1-16,5 0 0 0,9-8 0 16,8 0 0-16,8 4-1 15,0-4 1-15,5 8-1 16,-1-4 1-16,5 0 0 15,-13 0 0-15,16 4-1 0,-7-4 1 32,-9 0-1-32,0 0 1 15,0 0-1-15,4-4 1 16,0 4-1-16,-4 0 0 0,-4 4 1 16,0 0 0-16,0-1-1 15,-5-6 1-15,-3 3-1 16,-5 0 1-16,0 0-1 15,-4-4 1-15,-4 8-1 0,0-8 1 16,-4 4-2-16,-5 0 0 16,0 0-5-16,-3 4 1 15,-5-4-11-15,8 0 0 16</inkml:trace>
          <inkml:trace contextRef="#ctx0" brushRef="#br0" timeOffset="21508.0038">19918 2772 37 0,'-42'4'18'0,"17"-22"-11"15,21 14 21-15,-1-4-25 16,1 5 1-16,0-1 0 15,0 4 1-15,4 0-7 0,8 4 0 16,9 3 4-16,8-7 0 16,13 15-2-16,4 4 0 15,0 7 0-15,9 0 0 16,-1 11 0-16,-4 1 0 16,-4-1 0-16,-4 4 0 15,-9-4 0-15,-8 1 1 16,-4 10-1-16,-13 1 1 15,-12 3 0-15,-13-11 0 0,-4 15 0 16,-9 0 0-16,-4 0 0 16,-4-3 1-16,5-8-1 15,3-8 1-15,5-11-1 16,3-7 1-16,10-8-3 16,7 0 0-16,9-3-6 15,13-5 1-15,8-3-9 16,21 0 0-16</inkml:trace>
          <inkml:trace contextRef="#ctx0" brushRef="#br0" timeOffset="22226.7645">21712 2731 41 0,'-4'-7'20'0,"4"-1"-18"15,0 8 29-15,0 0-28 16,0 0 1 0,4 12 3-1,-4-9 0-15,0 16-9 16,5 18 1-16,-5 8 4 15,0 8 1-15,0 10-2 16,0-3 0-16,0 15-1 0,-5-5 0 16,1 1-1-16,0-3 1 15,4-1 0-15,-4-7 0 16,4-1 0-16,0-10 1 16,0-8-1-16,-9-4 1 15,9-3 0-15,0-4 0 16,0-8-1-16,0-3 1 15,0-4-1-15,0-4 1 16,0 0-1-16,0-3 0 0,0-1-1 16,0-3 0-16,-4-4-4 15,4-4 0-15,-4 1-6 16,4 3 1-16,17-12-9 16,-5-3 0-16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4T00:53:42.47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07326AC-D34E-4E78-BF30-74E3CE97707A}" emma:medium="tactile" emma:mode="ink">
          <msink:context xmlns:msink="http://schemas.microsoft.com/ink/2010/main" type="writingRegion" rotatedBoundingBox="16200,10653 16923,10653 16923,11176 16200,11176"/>
        </emma:interpretation>
      </emma:emma>
    </inkml:annotationXML>
    <inkml:traceGroup>
      <inkml:annotationXML>
        <emma:emma xmlns:emma="http://www.w3.org/2003/04/emma" version="1.0">
          <emma:interpretation id="{00F0B84C-33DE-4C9E-9350-892FF4AFBB96}" emma:medium="tactile" emma:mode="ink">
            <msink:context xmlns:msink="http://schemas.microsoft.com/ink/2010/main" type="paragraph" rotatedBoundingBox="16200,10653 16923,10653 16923,11176 16200,11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08A2B0-B415-4D4A-9879-9D196167F7AC}" emma:medium="tactile" emma:mode="ink">
              <msink:context xmlns:msink="http://schemas.microsoft.com/ink/2010/main" type="line" rotatedBoundingBox="16200,10653 16923,10653 16923,11176 16200,11176"/>
            </emma:interpretation>
          </emma:emma>
        </inkml:annotationXML>
        <inkml:traceGroup>
          <inkml:annotationXML>
            <emma:emma xmlns:emma="http://www.w3.org/2003/04/emma" version="1.0">
              <emma:interpretation id="{772531F7-32C0-4652-8E70-E910240B5462}" emma:medium="tactile" emma:mode="ink">
                <msink:context xmlns:msink="http://schemas.microsoft.com/ink/2010/main" type="inkWord" rotatedBoundingBox="16200,10653 16923,10653 16923,11176 16200,11176"/>
              </emma:interpretation>
              <emma:one-of disjunction-type="recognition" id="oneOf0">
                <emma:interpretation id="interp0" emma:lang="en-US" emma:confidence="0">
                  <emma:literal>~)</emma:literal>
                </emma:interpretation>
                <emma:interpretation id="interp1" emma:lang="en-US" emma:confidence="0">
                  <emma:literal>~&gt;</emma:literal>
                </emma:interpretation>
                <emma:interpretation id="interp2" emma:lang="en-US" emma:confidence="0">
                  <emma:literal>..</emma:literal>
                </emma:interpretation>
                <emma:interpretation id="interp3" emma:lang="en-US" emma:confidence="0">
                  <emma:literal>t)</emma:literal>
                </emma:interpretation>
                <emma:interpretation id="interp4" emma:lang="en-US" emma:confidence="0">
                  <emma:literal>-3)</emma:literal>
                </emma:interpretation>
              </emma:one-of>
            </emma:emma>
          </inkml:annotationXML>
          <inkml:trace contextRef="#ctx0" brushRef="#br0">34 24 17 0,'-9'0'8'0,"5"-12"-2"0,0 12 8 0,0-7-13 15,-1 3 1-15,1 0-1 16,4 4 1-16,0 0-3 15,-4 4 1-15,4-4 1 0,0 0 0 0,0 0 0 16,8 4 0-16,1-4-1 16,3 4 1-16,1-1 0 31,4 1 0-31,0 0-1 0,4 0 1 0,0-4-1 16,0 3 0-16,-5-3 0 15,1 0 1-15,-4 0-2 16,-1 0 1-16,1 0 0 15,0 4 0-15,3-4 0 32,5 0 0-32,-4 0 0 0,0 0 1 15,0-4-1-15,4 4 0 16,-4 0 1-16,4 0 0 16,-4-3-1-16,-1-1 0 15,-3 4 1-15,0 0 0 0,-1-4 0 16,-3 0 0-16,-1 4 0 15,0-3 0-15,-3-1-2 16,-5 4 1-16,0 0-4 16,0 0 1-16,0 0-6 15,8 0 1 1</inkml:trace>
          <inkml:trace contextRef="#ctx0" brushRef="#br0" timeOffset="552.4769">420-249 17 0,'-4'0'8'0,"0"4"-3"0,4-4 8 15,0 3-12-15,0 1 0 16,4 4 1-16,4-1 0 15,1 4-2-15,3 0 0 16,5 1 2-16,8-1 0 0,1 0-1 16,-1-3 1-16,0 3-1 15,0 4 0-15,0 0-1 16,1 3 0-16,-1 1 0 16,-4-4 1-16,-4 0-1 15,-5 4 0-15,-3-1 1 16,-14 1 1-16,-3 3-1 0,-9 1 0 15,-4 3 0-15,-4 0 1 16,-4 0-1-16,-5 0 1 16,0-3-2-16,1-1 1 0,-1-3 0 31,9-1 0-31,4-6-1 16,4-1 1-16,5-7-3 15,3-1 1-15,9 1-9 16,4 0 1-16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08:54.41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88D8765-29F3-4146-8BA7-6E68FBB20563}" emma:medium="tactile" emma:mode="ink">
          <msink:context xmlns:msink="http://schemas.microsoft.com/ink/2010/main" type="writingRegion" rotatedBoundingBox="17835,5827 23594,4633 24065,6904 18305,8098"/>
        </emma:interpretation>
      </emma:emma>
    </inkml:annotationXML>
    <inkml:traceGroup>
      <inkml:annotationXML>
        <emma:emma xmlns:emma="http://www.w3.org/2003/04/emma" version="1.0">
          <emma:interpretation id="{8182B4D6-9B8B-44AC-906A-B519DA3CE687}" emma:medium="tactile" emma:mode="ink">
            <msink:context xmlns:msink="http://schemas.microsoft.com/ink/2010/main" type="paragraph" rotatedBoundingBox="17835,5827 23594,4633 24065,6904 18305,8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9AB936-725D-4636-AF0C-23EE51137EBE}" emma:medium="tactile" emma:mode="ink">
              <msink:context xmlns:msink="http://schemas.microsoft.com/ink/2010/main" type="line" rotatedBoundingBox="17835,5827 23594,4633 24065,6904 18305,8098"/>
            </emma:interpretation>
          </emma:emma>
        </inkml:annotationXML>
        <inkml:traceGroup>
          <inkml:annotationXML>
            <emma:emma xmlns:emma="http://www.w3.org/2003/04/emma" version="1.0">
              <emma:interpretation id="{3C12A021-B1A3-484A-9108-C2AA7D396E6D}" emma:medium="tactile" emma:mode="ink">
                <msink:context xmlns:msink="http://schemas.microsoft.com/ink/2010/main" type="inkWord" rotatedBoundingBox="17835,5827 18697,5648 19052,7362 18190,7541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In.</emma:literal>
                </emma:interpretation>
                <emma:interpretation id="interp2" emma:lang="en-US" emma:confidence="0">
                  <emma:literal>IN</emma:literal>
                </emma:interpretation>
                <emma:interpretation id="interp3" emma:lang="en-US" emma:confidence="0">
                  <emma:literal>Iou</emma:literal>
                </emma:interpretation>
                <emma:interpretation id="interp4" emma:lang="en-US" emma:confidence="0">
                  <emma:literal>TN</emma:literal>
                </emma:interpretation>
              </emma:one-of>
            </emma:emma>
          </inkml:annotationXML>
          <inkml:trace contextRef="#ctx0" brushRef="#br0">15542 4692 36 0,'-14'-7'18'0,"7"-2"-20"0,7 9 24 15,0-7-21-15,0 7 0 16,0 4 1-16,0-1 1 0,0 3-3 16,0 1 0-16,3 12 2 15,-3-3 0-15,0 3-1 16,0-3 0-16,0 13 0 16,0-6 0-16,4 12 0 15,0-3 0-15,-1 7-1 16,1-10 1-16,-1 16-1 0,1-10 1 15,3 7-1-15,-3-10 1 32,-4 0-1-32,0-3 1 15,4-3-1-15,-1-7 1 16,-3 1 0-16,0-4 0 0,0-3 0 16,0-4 1-16,0-9-1 15,0 0 1-15,0-9-1 16,0 2 1-16,0-9-1 15,0 3 0-15,0-13-1 16,0 7 1-16,0-19-1 16,0 9 0-16,0-7 0 0,0 7 0 15,0-16 0-15,0 10 0 16,0-7 0-16,0 10 0 16,4-13 0-16,-4 13 1 15,0-7-2-15,0 10 1 0,-4 0 0 16,4 7 0-16,0-4-1 15,0 4 1-15,0-1-1 16,0 7 1-16,0 3-1 16,0 4 1-16,4 2-1 15,-1 1 1-15,8-1-1 16,-4 4 1-16,12-3 0 16,-5 2 0-16,15-2-1 15,-7 3 1-15,10 6 0 16,-3-3 0-16,7 6 0 0,-7-2 0 15,11-4 0-15,-7 0 0 32,14 6 0-32,-11-3 0 15,0 4-1-15,-7-1 1 16,3-3 0-16,-6 1 1 0,3-4-1 0,-4 0 0 16,4 0 0-16,-7 0 0 15,3 0 0-15,-3 0 1 31,-1-4-1-31,-3 1 1 16,-3 0-1-16,-4 0 1 16,-4 3-1-16,0 0 1 0,-3 0-1 15,-1 0 1-15,1 3-1 16,-4 0 0-16,0 7 0 31,0-4 0-31,0 4 0 16,0 0 0-16,-4 2 0 0,4 1 0 15,-3 13 0-15,-1-7 0 16,-3 7 0-16,3-7 0 16,-3-3-1-16,4-3 1 0,-1 3 0 15,0-3 0-15,1 3 0 16,-1-3 0-16,4-3-4 16,0-1 1-16,0-2-11 15,0-4 1-15</inkml:trace>
          <inkml:trace contextRef="#ctx0" brushRef="#br0" timeOffset="-1166.4725">15466 4274 37 0,'-14'0'18'0,"10"-6"-17"16,4 6 25-16,8-4-25 15,-1 4 0-15,0-3 0 16,8 3 0-16,-1-6-1 16,0 2 0-16,1 1 0 15,3 3 1-15,4 0-1 16,7 0 1-16,7-3-1 16,4 3 0-16,3-6 0 15,-3 6 0-15,3 0 0 16,1 0 1-16,-5-4-1 15,5 4 1-15,-12-3-1 16,-3 3 0-16,-3 0 0 16,-8 0 1-16,-4 3-1 0,1 1 1 15,-8 2-4-15,0-3 1 16,-7 0-9-16,0 1 0 16</inkml:trace>
          <inkml:trace contextRef="#ctx0" brushRef="#br0" timeOffset="562.5058">15781 4956 35 0,'-7'-13'17'0,"3"6"-17"16,4 7 20-16,0-3-19 16,0 3 1-16,-3 0 0 15,3 0 1-15,0 3-4 0,0 0 1 16,0 7 2-16,0 0 0 15,-4 3-1-15,0 6 0 16,1 3 0-16,-1 4 0 16,1 0 0-16,3 3 0 15,-4-3-1-15,0-1 1 16,4 4 0-16,-3-6 0 16,3-4-1-16,0-3 1 15,0 0-1-15,0-6 0 16,0-1 0-16,0 1 1 15,0-3-1-15,0-4 0 0,0-3-3 16,0 0 1-16,3-7-7 16,1-2 0-16,3-1-3 15,0-6 1-15</inkml:trace>
          <inkml:trace contextRef="#ctx0" brushRef="#br0" timeOffset="1186.4158">15803 4939 27 0,'-4'0'13'0,"4"0"-10"16,0 0 21-16,0 0-22 16,0 4 0-16,0-1 1 15,0 3 0-15,4 1-4 16,3 2 1-16,0 1 2 15,4 0 0-15,0 3-1 0,0 9 0 16,0 1-1-16,3 6 1 16,-3-4-1-16,7 4 1 15,-7-6 0-15,3 2 0 32,-3-2 0-32,4-7 0 15,-4 3-1-15,-1-6 1 0,1 3 0 16,-3-6 0-16,-1-4-1 15,0 1 0-15,0-1 1 16,0 1 0-16,-7-7 0 0,8 0 0 16,-5-7 0-16,5 1 1 15,-5-1-1-15,1-2 1 16,3-4-2-16,-3-3 1 16,-1 0 0-16,1 0 0 15,0-1-1-15,3-5 0 16,-4-4 0-16,5 4 0 15,-1-1-1-15,-4 4 1 0,1-4 0 16,0 4 1-16,3 0-1 31,-3 3 0-31,-4-7 0 16,0 7 0-16,3-3 0 0,1 3 0 0,-4 0 0 16,0 3 0-16,0 3 0 15,0 4 0-15,0-1-1 16,0 1 1-16,0 6 0 15,0 0 0-15,0 0-1 16,0 0 0-16,0 3-2 16,0-3 0-16,0 0-10 15,0 0 0-15</inkml:trace>
          <inkml:trace contextRef="#ctx0" brushRef="#br0" timeOffset="-1590.1259">15799 3586 26 0,'-7'-16'13'0,"7"29"-5"16,0-20 12-16,0 1-19 16,0-1 0-16,0 7 1 15,-4 0 0-15,4 10-2 16,-3-4 0-16,3 4 2 15,0 3 0-15,0 3 0 16,0 0 0-16,0 0-1 16,0 10 1-16,0 3-1 15,0 3 0-15,0-3-1 16,0-10 1-16,0 10-1 16,0-3 1-16,0-4-1 15,0-6 1-15,0-6 0 16,0 3 0-16,0 0 0 0,0-10 0 15,-4 0-3-15,1 4 1 16,3-4-11-16,0-3 1 16</inkml:trace>
        </inkml:traceGroup>
        <inkml:traceGroup>
          <inkml:annotationXML>
            <emma:emma xmlns:emma="http://www.w3.org/2003/04/emma" version="1.0">
              <emma:interpretation id="{1C068729-D629-4B87-9226-6AA940F2AF96}" emma:medium="tactile" emma:mode="ink">
                <msink:context xmlns:msink="http://schemas.microsoft.com/ink/2010/main" type="inkWord" rotatedBoundingBox="19167,6089 19993,5918 20356,7673 19531,7844"/>
              </emma:interpretation>
              <emma:one-of disjunction-type="recognition" id="oneOf1">
                <emma:interpretation id="interp5" emma:lang="en-US" emma:confidence="0">
                  <emma:literal>f</emma:literal>
                </emma:interpretation>
                <emma:interpretation id="interp6" emma:lang="en-US" emma:confidence="0">
                  <emma:literal>☹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$</emma:literal>
                </emma:interpretation>
                <emma:interpretation id="interp9" emma:lang="en-US" emma:confidence="0">
                  <emma:literal>9</emma:literal>
                </emma:interpretation>
              </emma:one-of>
            </emma:emma>
          </inkml:annotationXML>
          <inkml:trace contextRef="#ctx0" brushRef="#br0" timeOffset="7788.1807">17217 5184 34 0,'-3'0'17'0,"6"3"-18"0,-3 0 21 0,0 0-19 16,4 4 1-16,-4-1 1 16,7 4 1-16,-3 6-5 15,3 3 1-15,-4 1 2 16,1 5 0-16,0-5-1 15,-1 5 1-15,-3 1-1 16,0 3 0-16,0 3 0 0,0 0 0 16,-3-3-1-16,-1 0 1 15,-3 0-1-15,0-3 1 16,-4-4 0-16,0-2 1 0,0-7-1 16,0-4 1-16,-3-2-1 15,-4-7 1-15,3 0-1 16,-3-13 1-16,4 3-1 15,3-3 0-15,0 0-1 16,4-3 0-16,-1-3 0 31,5 3 0-31,-1 0-1 0,4 0 1 16,4 0-1-16,3 0 0 16,0-4 0-16,4 7 0 15,0 4 0-15,0-4 1 16,3 10-1-16,1 0 1 0,-4-7-2 15,-1 7 1-15,1-4-5 16,0 1 1-16,0-1-7 16,4 1 0-16</inkml:trace>
          <inkml:trace contextRef="#ctx0" brushRef="#br0" timeOffset="5285.9729">16816 3930 20 0,'-11'-23'10'0,"7"23"-1"16,4-6 10-16,0 6-15 15,0-6 0-15,0 6 1 16,0 0 0-16,0 0-7 16,7-4 1-16,4 1 3 15,0 0 1-15,4 3-2 16,-1-3 1-16,4 3-2 15,4-4 1 1,3 4-1-16,-3 0 0 16,0 7 0-16,3-7 1 0,0 3-1 15,1-3 0-15,-1 3 0 16,0 1 1-16,0-1-1 16,1-3 1-16,-5 0 0 15,-2-3 0-15,-1 3-1 0,-4 0 1 16,1 0-1-16,-1-4 0 15,1 4 0-15,-1 0 1 16,0 4-1-16,1-4 0 16,-1 3 0-16,-3-3 1 15,4 9-1-15,-1-12 0 0,-3 0 0 16,0 0 1-16,0 3-1 31,-4-3 1-31,0 3-1 16,0-4 1-16,-3 8-1 15,0-1 0-15,-4 3-4 16,-4 1 0-16,-3-1-8 16,3 0 1-16</inkml:trace>
          <inkml:trace contextRef="#ctx0" brushRef="#br0" timeOffset="6594.4198">16790 4014 25 0,'-7'-4'12'0,"-4"-5"-5"16,11 5 13-16,-3 4-18 15,-1-6 1-15,0 3 1 16,1 0 1-16,-1-4-6 15,1 1 1-15,3 2 3 16,0 4 0-16,0 4-2 16,0-4 1-16,7 3-1 15,0 3 0-15,4 1-1 16,3 2 0-16,1 1 0 16,3 3 1-16,4-3-1 15,-1-1 0-15,1 4 0 16,0 0 0-16,3 0 0 0,-3 0 1 15,-1 0-1-15,5 3 0 32,3 6 0-32,0-3 1 0,-4 4-1 15,-3-10 0-15,-4 0 0 16,-4-4 0-16,1-2 0 16,-5 2 1-16,-2 4-1 31,-5-3 0-31,-3 3 0 15,-3 0 1-15,-5-1-1 16,1 1 0-16,4 0 0 16,-5-3 1-16,1-1-1 0,0 1 1 15,0 0-1-15,-4 3 0 16,0-1 0-16,0 5 0 16,0-8 0-16,0 1 0 15,1 6 0-15,-5 3 0 16,1 7 0-16,-1-4 0 15,1 4 0-15,-4 3 0 0,0 0 0 16,-4 0 0-16,0 0 0 16,-3 0 1-16,3 0-1 0,0 0 0 15,4-10 0-15,4-6 0 32,-1 0 0-32,5-4 0 15,-1 1 0-15,0 0 0 16,4-4 0-16,-1 1 0 15,5-1 0-15,-1-3 0 16,4 0 0-16,0 1 0 0,4-1-1 16,-1 0 1-16,5 0 0 15,2 0 0-15,5 4 0 16,3-7 0-16,4 0-1 16,3-7 1-16,4 4 0 15,0 0 0-15,3 3-1 16,1 0 1-16,0 0 0 15,-1 0 0-15,1 3 0 16,-1-3 0-16,-3 0 0 16,-7-3 0-16,0-3 0 15,-1 6 0-15,1-7 0 16,-4 4 0-16,0 3 0 16,0-3 0-16,-3 6 0 15,-1-6 0-15,1 3 0 16,-5 0 1-16,-2-3-1 15,-1 3 1-15,0 3-1 16,0-3 0-16,1 3 0 0,-1-6 1 16,-3 6-1-16,-1-6 0 15,1 6 0-15,-4-3 0 16,0 0-2-16,3 0 0 16,-3 0-10-16,8 3 1 15</inkml:trace>
          <inkml:trace contextRef="#ctx0" brushRef="#br0" timeOffset="8409.3474">17253 5049 37 0,'-11'0'18'0,"11"-10"-20"0,0 10 29 31,0 0-27-31,0 0 1 0,4-6-1 16,-4 6 1-16,4-7-1 16,-4 7 0-16,0 0 0 15,0 0 0-15,3 0 0 16,-3 4 1-16,0-11-1 15,0 7 1-15,0 0-1 16,0 0 1-16,0 0-1 16,0 0 1-16,0 0-1 15,0 0 0-15,0 0-1 16,0 0 1-16,0 0-1 16,0 0 1-16,0 0 0 15,0 0 0-15,0 0 0 0,0 3 0 16,4 1 0-16,-4-4 0 15,4 3-5-15,-4-3 0 16,7-7-6-16,7 1 1 16</inkml:trace>
        </inkml:traceGroup>
        <inkml:traceGroup>
          <inkml:annotationXML>
            <emma:emma xmlns:emma="http://www.w3.org/2003/04/emma" version="1.0">
              <emma:interpretation id="{1117F2AB-2F28-4F1D-93DF-923EA1C05E4C}" emma:medium="tactile" emma:mode="ink">
                <msink:context xmlns:msink="http://schemas.microsoft.com/ink/2010/main" type="inkWord" rotatedBoundingBox="20376,5898 22861,5383 23115,6611 20631,7126"/>
              </emma:interpretation>
              <emma:one-of disjunction-type="recognition" id="oneOf2">
                <emma:interpretation id="interp10" emma:lang="en-US" emma:confidence="0">
                  <emma:literal>inf.</emma:literal>
                </emma:interpretation>
                <emma:interpretation id="interp11" emma:lang="en-US" emma:confidence="0">
                  <emma:literal>ini.</emma:literal>
                </emma:interpretation>
                <emma:interpretation id="interp12" emma:lang="en-US" emma:confidence="0">
                  <emma:literal>init.</emma:literal>
                </emma:interpretation>
                <emma:interpretation id="interp13" emma:lang="en-US" emma:confidence="0">
                  <emma:literal>eng!</emma:literal>
                </emma:interpretation>
                <emma:interpretation id="interp14" emma:lang="en-US" emma:confidence="0">
                  <emma:literal>eng?</emma:literal>
                </emma:interpretation>
              </emma:one-of>
            </emma:emma>
          </inkml:annotationXML>
          <inkml:trace contextRef="#ctx0" brushRef="#br0" timeOffset="16481.2964">18552 3830 26 0,'-18'-3'13'0,"11"3"-4"15,7 0 16-15,0 0-22 16,0-3 1-16,0-4 2 15,0 7 1-15,3-6-8 16,4 0 1-16,4 2 4 0,4 1 1 0,-1 3-2 16,4-3 0-1,11 3-1 1,0 0 0-16,0 0-1 16,4 0 0-16,-1 0 0 31,1 0 0-31,-4 0-1 15,-4 0 1-15,-3 0 0 16,-8 0 0-16,1 0-1 16,-5 3 1-16,-2 0-1 0,-5 4 1 15,-3-4 0-15,-3 3 0 16,-1 1-5-16,0-4 0 16,1 3-6-16,-1-2 1 0,11 5-6 15,4 1 0-15</inkml:trace>
          <inkml:trace contextRef="#ctx0" brushRef="#br0" timeOffset="17092.1171">19033 4001 34 0,'-18'0'17'0,"18"9"-15"16,0-5 27-16,0-1-28 16,0-3 1-16,0 0 2 15,7-3 1-15,4-7-5 0,3-6 0 16,4-4 3-16,4 4 1 15,3-3-2-15,-3 3 1 16,0 3-2-16,-4 0 0 16,-4 4-1-16,1 2 0 15,-4 4 0-15,-8 3 1 0,-3 6 0 16,-3 7 0-16,-1 7 0 16,-3 2 1-16,3 7-1 15,1-3 1-15,6-10-1 16,1-3 1-16,7 3-1 15,3-7 0-15,8-2 0 0,3-7 0 16,4 0-1-16,-3-3 1 16,-1 3 0-16,-7 0 0 15,-4-4-7-15,-3 1 1 0,-4-3-11 16,-7 6 1-16</inkml:trace>
          <inkml:trace contextRef="#ctx0" brushRef="#br0" timeOffset="17295.2465">19239 3486 49 0,'-7'-29'24'0,"7"20"-26"16,0 9 36-16,-4 0-35 15,-3 3 1-15,0 0 0 16,0 3 0-16,-1 1 0 15,5 6 0-15,3 0-5 16,0 0 1-16,7 3-9 0,4 3 1 16</inkml:trace>
          <inkml:trace contextRef="#ctx0" brushRef="#br0" timeOffset="18831.2924">19586 4377 41 0,'4'-26'20'0,"10"0"-23"0,-6 20 37 15,-1 0-31-15,4-1 0 16,3 1 1-16,4-1 0 0,0 4-5 16,0 0 0-16,4 0 4 15,0 3 0-15,0-4-2 16,-1 1 0-16,1 0 0 15,0 0 0-15,3 0 0 16,0-1 0-16,-7 1-1 16,0 6 0-1,-3-3-5-15,-1 0 0 16,-3 0-10-16,0 4 1 16</inkml:trace>
          <inkml:trace contextRef="#ctx0" brushRef="#br0" timeOffset="18531.9643">19854 3850 27 0,'0'-13'13'0,"4"0"-6"0,-4 6 13 16,0 1-18-16,0 6 0 0,-4-3 2 16,0 0 1-16,-3 3-6 15,0 3 1-15,-4 3 3 16,-3 4 1-16,-1-1-2 0,-3 8 1 16,0 8-2-16,3 1 1 15,1 0-1-15,7-4 1 16,0-3-1-16,3-6 1 0,8-3 0 15,3-10 0-15,4 0-1 16,3-13 1-16,4-6-1 16,4 0 1-16,-4-1-1 31,0 4 0-31,-3 3-1 0,-5 4 0 0,1 2-1 16,-4 7 1-16,-3 0 0 15,-4 10 0-15,0 16 0 16,-4 6 1-16,1 3 0 15,-1 4 0-15,-3 3 0 16,0-1 0-16,0 1 0 16,3 3 1-16,0 3-1 15,1 1 1-15,-1-11-2 0,0 4 1 32,4-7 0-32,-3 4 0 15,3-4-1-15,-4-6 1 0,1-3-1 16,-1 0 0-16,0-7-5 0,-3-3 0 15,3-6-8-15,-3-4 0 16,4-3-3-16,-5 4 1 16</inkml:trace>
          <inkml:trace contextRef="#ctx0" brushRef="#br0" timeOffset="19247.8482">19706 3496 40 0,'-11'-3'20'0,"4"-4"-16"0,7 7 27 16,0 0-29-16,0 0 1 15,3-3 1-15,8 0 0 16,4 6-5-16,3-6 0 15,3 3 3-15,1-3 1 16,3 3-2-16,1 3 1 0,-1 0-1 16,-3 0 0-16,-1 0-1 15,-3 4 0-15,-3-1 1 16,-1-2 0-16,-3 2-4 16,-4 0 0-16,-3-2-5 15,-4 2 0-15,-4-3-7 16,8 0 1-16</inkml:trace>
          <inkml:trace contextRef="#ctx0" brushRef="#br0" timeOffset="19596.0448">19919 3383 40 0,'-4'-22'20'0,"33"6"-24"0,-18 9 33 15,4 4-29-15,3 3 0 16,4 7 1-1,-4 5 0-15,0 4-1 16,-4-3 1-16,1 3 1 31,-5 0 0-31,1 4 1 16,-11 2 0-16,8 1-1 0,-8-1 1 16,-8 4-1-1,5 3 1-15,-1-7-1 0,-3 4 0 0,7-10-1 16,-4 4 0-16,1-8-6 15,3-2 1-15,0-4-10 16,3 4 0-16</inkml:trace>
          <inkml:trace contextRef="#ctx0" brushRef="#br0" timeOffset="20049.1731">20364 3959 30 0,'-7'6'15'0,"14"-22"-5"16,-7 10 14-16,4-7-23 16,-1 3 1-16,1 4 1 15,-1-1 0-15,1 1-4 16,-4 6 0-16,0 0 2 16,0 3 1-16,7 0-1 15,-7 4 0-15,-7 2-1 16,3 1 1-16,-3 6-1 0,0-9 1 15,3-1 0-15,-3-6 0 16,4 0 0-16,-1-6 0 16,4-4-1-16,4-9 1 15,3 6-1-15,0 3 0 16,4 4-1-16,-4 3 1 16,4 3-1-16,-7 3 1 15,-1 3-1-15,-6 4 1 16,-1 3 0-16,-7 3 0 15,7-7 0-15,-3-2 1 16,0-1-3-16,0-6 1 0,3-3-7 16,4-3 1-16,11-1-5 15,3 7 0-15</inkml:trace>
          <inkml:trace contextRef="#ctx0" brushRef="#br0" timeOffset="15560.5204">17980 4464 21 0,'-11'3'10'0,"8"-13"-1"0,3 10 6 15,0 0-12-15,0 0 1 16,0 0 2-16,3 3 1 16,5-3-8-1,3-3 0-15,3 0 5 16,4 0 1-16,0 0-3 0,4-4 1 16,0 1-2-16,-1-4 1 15,1-3-1-15,0 0 0 16,-4-3 0-16,0 0 1 0,0 0-1 15,-4 0 0-15,-3 0 0 16,-3 3 1-16,-8 3-1 16,-4 1 1-16,-7 2-1 15,0 1 0-15,-3 3 0 16,-1 3 0-16,1 0-2 16,-4 0 1-16,0 3-1 0,0 7 1 15,-1 6 0-15,1 6 0 16,0 4 0-16,0-7 0 15,0 13 1-15,0 4 1 32,7 5-1-32,0-2 1 15,4 0-1-15,3-4 0 16,1-6 0-16,3 3 0 16,3-6-1-16,5-4 1 0,3-2-1 15,7-4 1-15,3-7-1 16,5 4 1-16,-1-3 0 0,4-4 0 15,0-9 0-15,0 3 0 16,-4-3-5-16,0-4 1 16,-3-2-7-16,0-1 1 15,3 4-7-15,4 2 1 0</inkml:trace>
        </inkml:traceGroup>
        <inkml:traceGroup>
          <inkml:annotationXML>
            <emma:emma xmlns:emma="http://www.w3.org/2003/04/emma" version="1.0">
              <emma:interpretation id="{40447059-F145-41A3-B0E6-CE946ABCE2E4}" emma:medium="tactile" emma:mode="ink">
                <msink:context xmlns:msink="http://schemas.microsoft.com/ink/2010/main" type="inkWord" rotatedBoundingBox="23206,5435 23737,5325 23981,6497 23449,6608"/>
              </emma:interpretation>
              <emma:one-of disjunction-type="recognition" id="oneOf3">
                <emma:interpretation id="interp15" emma:lang="en-US" emma:confidence="0">
                  <emma:literal>%</emma:literal>
                </emma:interpretation>
                <emma:interpretation id="interp16" emma:lang="en-US" emma:confidence="0">
                  <emma:literal>A</emma:literal>
                </emma:interpretation>
                <emma:interpretation id="interp17" emma:lang="en-US" emma:confidence="0">
                  <emma:literal>f</emma:literal>
                </emma:interpretation>
                <emma:interpretation id="interp18" emma:lang="en-US" emma:confidence="0">
                  <emma:literal>☺</emma:literal>
                </emma:interpretation>
                <emma:interpretation id="interp19" emma:lang="en-US" emma:confidence="0">
                  <emma:literal>q</emma:literal>
                </emma:interpretation>
              </emma:one-of>
            </emma:emma>
          </inkml:annotationXML>
          <inkml:trace contextRef="#ctx0" brushRef="#br0" timeOffset="20580.4345">20769 3814 35 0,'0'0'17'0,"0"13"-16"0,0-7 29 15,0 1-28-15,0 9 0 16,-4 6 1-16,4 4 0 16,-3 3-4-16,3 0 1 15,0-6 2-15,0-4 1 16,0-3-1-16,0-3 1 15,3-4 0-15,1-2 0 16,-4-7-1-16,4-7 1 0,-4-2-1 16,0-4 0-16,0-3-1 15,0-7 0-15,0 1-1 16,0 6 1-16,0-16-2 16,0 6 1-16,3 3 0 15,1 4 0-15,3 0-1 16,-3 3 1-16,10 0-1 15,1 3 0-15,-1 3 1 16,1 4 0-16,-1 3 0 16,1 3 0-16,-1 3-2 15,-3 0 1-15,3-3-5 16,-3 0 1-16,0 0-10 16,0 0 1-16</inkml:trace>
          <inkml:trace contextRef="#ctx0" brushRef="#br0" timeOffset="20934.6004">20643 3428 46 0,'-11'-19'23'0,"11"16"-23"0,0-4 37 16,0 7-37-16,3-3 1 15,5 0 1-15,6 0 0 0,4 3-2 16,7 0 0-16,4 3 1 16,4 0 0-16,-4-3 0 15,7 3 0-15,-3 1-1 16,-5-1 1-16,-2 0-1 15,-5 0 1-15,-6 0-2 0,-1-3 1 16,-6 4-6-16,-1-1 1 16,-3 3-10-16,-1 1 1 15</inkml:trace>
          <inkml:trace contextRef="#ctx0" brushRef="#br0" timeOffset="21250.4072">20954 3261 34 0,'0'-19'17'0,"10"0"-12"0,-2 12 21 0,-5 4-25 15,5 0 1-15,-1-1 0 16,4 4 1 0,3 4-4-16,8 2 1 15,-1 1 2-15,-2 2 0 0,6 4-1 16,-3-3 0-16,-8-1 0 15,1 7 1-15,-5 7 0 16,-2 9 0-16,-5-3 0 16,-3 3 1-16,-3-3-1 15,-5 0 1-15,-2-3-1 0,-5 0 0 16,4-4-1-16,4 1 1 16,-4-4-2-16,0-3 1 15,8-3-6-15,-1 0 0 16,8-4-10-16,10 11 0 0</inkml:trace>
          <inkml:trace contextRef="#ctx0" brushRef="#br0" timeOffset="21767.5683">21210 3988 36 0,'-3'22'18'0,"3"17"-16"0,0-33 21 16,3 7-22-16,1 3 0 15,0 10 2-15,-4 0 0 0,3-1-3 16,-3-2 0-16,0 6 3 16,-3 3 0-16,-1-3 0 15,0-3 0-15,1-1-1 16,3-5 1-16,-4-1-1 15,1-6 1-15,-8-4-1 16,0-5 0-16,-4-4 0 16,1-7 0-16,-1-2 0 0,1-7 0 15,3-1-1-15,0-2 0 16,0 6-1-16,1 4 1 16,10 2-1-16,0-2 0 15,7-4-5-15,-4 0 1 16,5 0-9-16,2-3 1 0,9 13-3 31,2-10 0-31</inkml:trace>
          <inkml:trace contextRef="#ctx0" brushRef="#br0" timeOffset="21953.0681">21236 3753 53 0,'-8'-6'26'0,"1"6"-40"0,7 0 52 0,0 0-43 16,0 3 1-16,0 0-10 15,0 0 0-15,11 7 10 16,7 0 1-16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2:21.20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9B38CC1-D9B1-4F36-928B-0A1A5295427C}" emma:medium="tactile" emma:mode="ink">
          <msink:context xmlns:msink="http://schemas.microsoft.com/ink/2010/main" type="writingRegion" rotatedBoundingBox="13660,9558 13622,12678 12996,12671 13033,9551"/>
        </emma:interpretation>
      </emma:emma>
    </inkml:annotationXML>
    <inkml:traceGroup>
      <inkml:annotationXML>
        <emma:emma xmlns:emma="http://www.w3.org/2003/04/emma" version="1.0">
          <emma:interpretation id="{DE65ECB4-6DC7-4669-A878-040BA78D2475}" emma:medium="tactile" emma:mode="ink">
            <msink:context xmlns:msink="http://schemas.microsoft.com/ink/2010/main" type="paragraph" rotatedBoundingBox="13660,9558 13622,12678 12996,12671 13033,9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D56677-1C27-44BE-96C5-62067D558008}" emma:medium="tactile" emma:mode="ink">
              <msink:context xmlns:msink="http://schemas.microsoft.com/ink/2010/main" type="line" rotatedBoundingBox="13660,9558 13622,12678 12996,12671 13033,9551"/>
            </emma:interpretation>
          </emma:emma>
        </inkml:annotationXML>
        <inkml:traceGroup>
          <inkml:annotationXML>
            <emma:emma xmlns:emma="http://www.w3.org/2003/04/emma" version="1.0">
              <emma:interpretation id="{BEE3E2CB-7AD5-423A-9388-5A4709C49FD3}" emma:medium="tactile" emma:mode="ink">
                <msink:context xmlns:msink="http://schemas.microsoft.com/ink/2010/main" type="inkWord" rotatedBoundingBox="13637,11449 13622,12678 13066,12672 13081,11443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Int</emma:literal>
                </emma:interpretation>
                <emma:interpretation id="interp3" emma:lang="en-US" emma:confidence="0">
                  <emma:literal>fit</emma:literal>
                </emma:interpretation>
                <emma:interpretation id="interp4" emma:lang="en-US" emma:confidence="0">
                  <emma:literal>ig</emma:literal>
                </emma:interpretation>
              </emma:one-of>
            </emma:emma>
          </inkml:annotationXML>
          <inkml:trace contextRef="#ctx0" brushRef="#br0">-929-46 22 0,'0'-4'11'0,"4"-2"-5"0,0 9 11 0,-4-3-14 15,3 3 0-15,-3-3 2 16,4 4 0-16,-1-1-6 15,1 7 0-15,-4-4 4 16,0 0 1-16,0 1-1 0,0-1 0 16,0 1-2-16,0-1 1 15,0 4-1-15,0-4 1 16,0-3-1-16,0 1 1 16,0-4-1-16,0 0 0 0,0 3 1 15,0 0 0-15,0 4 0 16,0-1 0-16,0 4-1 15,0 6 1-15,-4 6 0 32,1 1 0-32,-1-1-1 0,1 1 1 15,-1-1-1-15,0-9 1 16,4-3-1-16,0 3 0 16,0-7-1-16,0 4 1 15,0-4-1-15,0 7 1 0,0-7 0 16,0 1 0-16,0-7-5 15,-3 0 1-15,3 0-5 16,0 0 0-16,0 0-7 16,3 3 0-16</inkml:trace>
          <inkml:trace contextRef="#ctx0" brushRef="#br0" timeOffset="401.3791">-1142 487 33 0,'-15'10'16'0,"12"-13"-14"15,3 6 23-15,3 0-23 31,-3-3 1-31,0 0 1 16,8-3 0-16,-1 0-5 16,0 0 1-16,4-4 3 0,7 4 0 15,4-3-1-15,3 6 1 0,4-4-2 16,0 8 0-16,0-4 0 16,0 0 0-16,3-4-1 15,5 8 1-15,-8-11 0 16,-4 7 0-16,-3-10 0 0,-4 7 0 15,-4-3 0-15,-3 3 0 16,-4 6-5-16,-3 3 1 16,-4-6-10-16,-4 7 1 15,-7 9-2-15,-7 0 1 16</inkml:trace>
          <inkml:trace contextRef="#ctx0" brushRef="#br0" timeOffset="1490.5112">-1102 828 22 0,'-4'-3'11'0,"8"-3"-6"31,-4 6 10-31,0 0-13 0,0 0 1 0,3-4 1 16,1 8 0-16,0-1-5 15,-1 3 1-15,1-6 4 16,-1-3 0-16,5 3 0 0,-1 3 0 16,0 10 0-16,4 3 0 15,3 3-1-15,1 7 0 16,-1 3-1-16,4-3 1 15,1 3-2-15,-1 3 1 16,0-3-1-16,0-7 0 16,0-9-1-16,4 3 1 15,-8 0-1-15,1-3 1 16,-1 0 0-16,4 0 0 0,-3-3 0 16,-1-4 0-16,-3-3 1 15,-4 0 0-15,4-6-1 16,0-3 1-16,0 3-1 15,0 3 1-15,3-10-1 16,-7-3 0-16,0 0-1 16,8 0 0-16,-4-3 0 15,0-6 0-15,-4-1 0 16,-3-2 0-16,-1-8 0 16,4-5 0-16,-3 9 0 15,-4 6 1-15,0 1-1 16,4 3 0-16,-1-1 0 15,-3 4 0-15,0 0 0 16,0 3 0-16,0 0 0 16,0 4 0-16,0-1 0 15,0 4 1-15,0-1-2 0,0 7 1 16,-3 0-1-16,3 0 1 16,-4 0-4-16,4 4 0 15,0-4-2-15,4 0 0 16,-1 0-7-16,4 0 0 15,1 3-2-15,-5 0 1 16</inkml:trace>
          <inkml:trace contextRef="#ctx0" brushRef="#br0" timeOffset="845.4946">-1109 793 23 0,'-8'-19'11'0,"8"12"-8"0,0 7 17 15,0 0-17-15,0 0 1 16,0 3 1-16,-3 7 0 16,3-4-6-16,-4 7 0 15,4 16 5-15,0 0 1 0,0 7-2 16,0 5 0-16,0 4 0 15,0 0 1-15,0-22-1 16,0-1 0-16,0-2 0 16,4-1 0-16,-1-3-1 15,-3-3 0-15,4-3-1 16,0-4 1-16,-4 0-2 0,0-2 0 16,3-1-4-16,-3 0 1 15,0-3-5-15,0 0 1 16,0 0-8-16,0-6 1 15</inkml:trace>
          <inkml:trace contextRef="#ctx0" brushRef="#br0" timeOffset="-69050.0483">-900-1863 30 0,'-7'-3'15'0,"0"3"-11"16,3 0 16-16,1-3-18 16,-1-1 0-16,0 4 1 15,1 0 0-15,-1 0-4 16,1 0 1-16,-1 0 2 16,0 4 0-16,1-1-1 0,-1 3 0 15,0 4 0-15,1 9 0 16,-1-3-1-16,1 13 1 15,-1-9 0-15,4-4 0 16,0 3-1-16,4-6 1 0,3 0 0 16,4 0 0-16,3-4 0 15,4 1 0-15,0-4 0 32,8-3 1-32,-5 1-1 15,1-4 1-15,3-4-1 16,1 1 0-16,3 3 0 15,-8-3 0-15,1-7 0 0,0 1 0 16,-1-7-1-16,-2 0 1 16,-5-4 0-16,-3-2 0 0,-4 6-1 15,0 0 1-15,-3-4 0 16,-4 1 0-16,-7 9-1 16,-1-6 1-16,-2 3-1 15,-8-6 1-15,-4 3-1 16,-4 3 0-16,1 4 0 15,0 2 0-15,0 1-1 16,-1 3 1-16,4 15-2 16,4-2 1-16,0 6 0 0,0 3 1 15,-3 10-1-15,2 7 1 16,1-7-1-16,4 6 1 16,3 10 0-16,0 3 0 15,4 0 0 1,3-3 0-16,4 4 0 15,4-1 0-15,0 7 0 16,3-7 0-16,0 0 0 16,-3-3 0-16,3-6 0 15,-3 2 0-15,-1 4 0 0,-3 4 0 16,0-4 0-16,-3-7 0 16,-1 1 0-16,-3 6 1 15,-1-3-1-15,-2-4 1 16,-5-2 0-16,-3-11 0 0,-4-2 0 15,1-10 1-15,3-7-1 16,-1-3 1-16,1 1-1 16,0-11 1-16,-3-2-2 15,-1-8 1-15,4-5-1 16,3 3 1-16,4-4-3 0,4 4 0 16,4-4-4-16,6-2 1 15,4-1-11-15,8-3 1 16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2:46.9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791085D-92A0-48FA-BEFB-35E151E29080}" emma:medium="tactile" emma:mode="ink">
          <msink:context xmlns:msink="http://schemas.microsoft.com/ink/2010/main" type="writingRegion" rotatedBoundingBox="15557,11100 16246,13217 14615,13748 13926,11630"/>
        </emma:interpretation>
      </emma:emma>
    </inkml:annotationXML>
    <inkml:traceGroup>
      <inkml:annotationXML>
        <emma:emma xmlns:emma="http://www.w3.org/2003/04/emma" version="1.0">
          <emma:interpretation id="{B35116F3-FC45-4C1D-8B27-47A0EA0E84A8}" emma:medium="tactile" emma:mode="ink">
            <msink:context xmlns:msink="http://schemas.microsoft.com/ink/2010/main" type="paragraph" rotatedBoundingBox="15643,11363 16246,13217 15423,13485 14820,11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B80D31-D00E-4FEE-B072-D95F9FBB390F}" emma:medium="tactile" emma:mode="ink">
              <msink:context xmlns:msink="http://schemas.microsoft.com/ink/2010/main" type="line" rotatedBoundingBox="15643,11363 16246,13217 15423,13485 14820,11631"/>
            </emma:interpretation>
          </emma:emma>
        </inkml:annotationXML>
        <inkml:traceGroup>
          <inkml:annotationXML>
            <emma:emma xmlns:emma="http://www.w3.org/2003/04/emma" version="1.0">
              <emma:interpretation id="{2186CBB1-7528-467C-AFB0-ABCFB48F9272}" emma:medium="tactile" emma:mode="ink">
                <msink:context xmlns:msink="http://schemas.microsoft.com/ink/2010/main" type="inkWord" rotatedBoundingBox="15643,11363 16246,13217 15423,13485 14820,11631"/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it;</emma:literal>
                </emma:interpretation>
                <emma:interpretation id="interp2" emma:lang="en-US" emma:confidence="0">
                  <emma:literal>it:</emma:literal>
                </emma:interpretation>
                <emma:interpretation id="interp3" emma:lang="en-US" emma:confidence="0">
                  <emma:literal>ziti</emma:literal>
                </emma:interpretation>
                <emma:interpretation id="interp4" emma:lang="en-US" emma:confidence="0">
                  <emma:literal>Ziti</emma:literal>
                </emma:interpretation>
              </emma:one-of>
            </emma:emma>
          </inkml:annotationXML>
          <inkml:trace contextRef="#ctx0" brushRef="#br0">-759-5260 21 0,'-11'0'10'0,"4"0"-3"0,7 0 10 0,-4 0-15 16,0 0 0-16,1 3 1 15,-1 0 1-15,-3 0-4 16,3-3 0-16,1 4 3 15,-1-4 1-15,0 0-1 0,1 0 0 16,-1 3-1-16,4-3 0 16,0 0 0-16,0 3 0 15,0 0-1-15,4 1 0 16,-1-1 0-16,1 3 0 16,3-3 0-16,0 4 0 15,1-1 0-15,3 1 0 16,3-1-1-16,4 4 1 15,0-1-1-15,0 4 1 16,0 0-1-16,0 0 0 0,1-10 0 16,-5 0 0-16,-3 14 0 15,-4-8 0-15,0 7 0 16,1 0 0-16,-1 0 0 16,0 4 1-1,0 2-1-15,-3-3 0 16,-1-6 1-16,-3 10 0 0,0-7-1 15,-3 3 1-15,-1 0 0 16,1-2 0-16,3-1-1 16,0 3 1-16,-4 0-1 15,0-3 0-15,1-6-1 0,-1 0 1 16,1-1 0-16,-1 4 0 16,-3 0-1-16,3 3 1 15,-3 3-1-15,0 1 1 16,-1-1-1-16,1 0 0 0,0 4 0 15,0-4 0-15,-1-3 0 16,1 0 1-16,0-6 0 31,3 3 0-31,1-4 0 16,-1 1 0-16,-3 3 0 16,3-7 0-16,1 4 0 15,3-4 0-15,-4 1 0 16,0-1 0-16,4-3 0 0,0 4 0 15,0-7-1-15,4 3 1 16,-4-3 0-16,7 3 0 0,1 0-1 16,-1 1 1-16,0 2 0 15,0 1 0-15,4-4 0 16,0 3 0-16,0-3 0 16,0-3 0-16,-1 4 0 15,1-4 0-15,4-4 0 16,-1 4 1-16,4-3-1 15,0 6 0-15,4 1 0 16,0-4 0-16,3 0 0 16,-3 0 0-16,3-4 0 15,0 4 1-15,1-3 0 16,-4 3 0-16,-1 0-1 16,1 0 1-16,0 0 0 15,-4-3 1-15,3 3-2 0,-3-3 1 16,1 3-1-16,-5 3 1 15,-3-3-1-15,0 3 0 16,-4 0 0-16,0 4 0 16,-3-4-5-16,-4 7 1 15,0-4-9-15,3 4 0 16</inkml:trace>
          <inkml:trace contextRef="#ctx0" brushRef="#br0" timeOffset="656.2423">-658-4032 24 0,'-15'-3'12'0,"26"-4"-7"0,-11 7 9 16,0 0-14-16,0 0 1 15,0 0 2-15,4 4 0 16,0 5-3-16,-4 1 0 16,0-4 2-16,3 14 1 15,-3 5-1-15,4 4 0 16,-4 0-1-16,0 0 1 15,0 0-1-15,0-3 0 0,0 0 1 16,3-7 0-16,-3-3 0 16,4-3 0-16,3-4 0 15,0-5 1-15,1-1-1 16,-1-6 0-16,-3-13-1 16,3 6 1-16,0-3-1 15,0-3 1-15,0-3-2 16,1-1 1-16,-1-2-1 15,0-1 1-15,0 4-1 16,1 0 1-16,3 6-1 16,-8 3 1-16,1 1-2 15,-1 2 0-15,-3 7-3 16,0 0 1-16,0 0-5 16,0 3 1-16,0 4-6 15,8-1 0-15</inkml:trace>
          <inkml:trace contextRef="#ctx0" brushRef="#br0" timeOffset="906.2446">-560-3794 28 0,'0'0'14'0,"14"16"-12"0,-7-10 21 15,4 1-22-15,-4 3 1 16,1 2 1-16,-1-2 1 0,0 0-5 16,0-1 1-1,1-2 2 1,-1-7 0-16,0 6-5 16,0-3 1-16,0-3-8 15,4-6 1-15</inkml:trace>
          <inkml:trace contextRef="#ctx0" brushRef="#br0" timeOffset="2675.0823">141-4148 49 0,'-18'-16'24'0,"11"19"-32"0,3-3 46 15,-3 4-39-15,0 2 0 16,-4 0-1-16,4 1 0 16,0-4 0-16,3 0 1 15,4 1-7-15,7-4 0 16,8-4-4-1,6 4 0-15</inkml:trace>
          <inkml:trace contextRef="#ctx0" brushRef="#br0" timeOffset="2091.2907">-148-3961 28 0,'-7'-3'14'0,"10"-4"-9"15,-3 7 18-15,0 0-23 16,4-3 1-16,-4 3 1 0,0 0 1 15,7 0-3-15,0 16 0 16,1 6 2-16,-1 4 0 16,-4 3 0-16,1 3 0 15,-4 0-1-15,0 4 1 0,-4-7-1 16,1-7 1-16,-1-2-1 16,1-4 0-16,3-4-1 31,-4-2 1-31,4-3-1 15,0-1 0-15,4 0-3 0,-1-2 1 16,4-1-8-16,-3 0 1 16,7 0-3-16,7 0 1 15</inkml:trace>
          <inkml:trace contextRef="#ctx0" brushRef="#br0" timeOffset="1343.7696">-333-3894 28 0,'-7'3'14'0,"7"4"-8"0,0-7 19 16,0 0-24-16,4 3 1 15,-1 4 0-15,5-4 1 16,-1 0-3-16,4 0 0 0,7 0 2 16,4 1 0-16,-1-1-1 15,5-3 1-15,-5-3-1 16,1-4 0-16,-4-2 0 16,4 5 0-16,-4 4-1 15,-4-3 1-15,-3 3-1 16,-4 0 0-16,1 3-2 15,-5 1 0-15,5-1-5 16,-8 0 1-16,0 3-6 16,3 1 1-16</inkml:trace>
          <inkml:trace contextRef="#ctx0" brushRef="#br0" timeOffset="2487.4551">26-3884 27 0,'-4'3'13'0,"8"0"-11"0,-1 1 23 16,1 2-24-16,3 4 1 15,0 6 1-15,4 0 1 16,-4 3-4 0,4 7 0-16,-4 0 3 15,1 2 0-15,-5-8-1 0,1-7 1 16,-4-1 0-16,0 5 0 16,-4-1-1-16,1 0 0 15,-5 0 0-15,1-3 0 0,0 0 0 16,0-4 0-16,-1 1-1 15,1-4 0-15,0-6-4 16,0-3 1-16,0-3-7 16,3-4 0-16,8 0-5 15,6-12 1-15</inkml:trace>
          <inkml:trace contextRef="#ctx0" brushRef="#br0" timeOffset="1735.2421">-282-3743 28 0,'-7'4'14'0,"3"-4"-12"0,4 0 21 15,0 0-22-15,0 0 0 16,0 0 2-16,0 3 0 15,0-3-3-15,4 3 0 16,3 0 3-16,4 0 0 16,0-3-1-16,3 0 1 0,4 4-1 31,0-4 1-31,4-4-2 16,-4 1 1-16,4-6-1 0,-4 12 1 15,0-6-2-15,0 3 1 16,-3-4 0-16,-4 4 0 15,-4-3 0-15,-4 6 0 0,5-3-3 16,-1-3 0-16,-7 3-4 16,0 3 0-16,0-3-7 15,3 4 0-15</inkml:trace>
          <inkml:trace contextRef="#ctx0" brushRef="#br0" timeOffset="-1246.604">-796-5318 22 0,'-10'0'11'0,"2"-3"-4"16,8 3 11-16,0-7-16 15,0 7 1 1,-3 0 0-16,3-3 1 16,0 3-5-16,0-3 0 0,-4 3 3 15,4 0 1-15,0 0-2 16,0 0 1-16,0 0-1 16,4 3 1-16,-1 0-1 15,1 1 1-15,7-1-1 16,-4 0 1-16,4-3-1 15,3 3 0-15,1-3 0 16,-1 0 0-16,1 3-1 0,-1 1 1 16,1-4-1-16,3 0 1 15,-4 0-1-15,1 3 0 16,-4-3 0-16,-1 0 0 16,1 0 0-16,0 0 1 15,0 0-1-15,0 0 1 0,0-3 0 16,0-1 0-16,3 1-1 15,4 0 1-15,-3 3 0 16,-1 0 0-16,1 0-1 31,-1 0 0-31,0-3 0 16,1 3 0-16,-1 0 0 0,-3 0 0 16,0 0 0-16,0 0 0 15,0 0 0-15,0 0 0 16,-4 0 1-16,0 0 0 0,0 0-1 15,1 0 1-15,-5 3 0 16,1-3 0-16,-4 3-4 16,0 0 1-16,-4 4-5 15,1-1 1-15,-1-3-7 0,4 4 0 16</inkml:trace>
        </inkml:traceGroup>
      </inkml:traceGroup>
    </inkml:traceGroup>
    <inkml:traceGroup>
      <inkml:annotationXML>
        <emma:emma xmlns:emma="http://www.w3.org/2003/04/emma" version="1.0">
          <emma:interpretation id="{975791A2-3DD6-4D0A-B33C-999D2889DFB7}" emma:medium="tactile" emma:mode="ink">
            <msink:context xmlns:msink="http://schemas.microsoft.com/ink/2010/main" type="paragraph" rotatedBoundingBox="14816,11486 14895,13081 14280,13111 14201,115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0CC3FD-ACC9-4046-98B7-F7FB033733D7}" emma:medium="tactile" emma:mode="ink">
              <msink:context xmlns:msink="http://schemas.microsoft.com/ink/2010/main" type="line" rotatedBoundingBox="14816,11486 14895,13081 14280,13111 14201,11517"/>
            </emma:interpretation>
          </emma:emma>
        </inkml:annotationXML>
        <inkml:traceGroup>
          <inkml:annotationXML>
            <emma:emma xmlns:emma="http://www.w3.org/2003/04/emma" version="1.0">
              <emma:interpretation id="{0E608823-AB0F-473D-9C8D-3EE6B65536BC}" emma:medium="tactile" emma:mode="ink">
                <msink:context xmlns:msink="http://schemas.microsoft.com/ink/2010/main" type="inkWord" rotatedBoundingBox="14816,11486 14895,13081 14280,13111 14201,11517"/>
              </emma:interpretation>
              <emma:one-of disjunction-type="recognition" id="oneOf1">
                <emma:interpretation id="interp5" emma:lang="en-US" emma:confidence="0">
                  <emma:literal>?</emma:literal>
                </emma:interpretation>
                <emma:interpretation id="interp6" emma:lang="en-US" emma:confidence="0">
                  <emma:literal>]</emma:literal>
                </emma:interpretation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¥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-21795.75">-1704-5325 18 0,'-8'-3'9'0,"8"-4"-1"16,0 7 10-16,0 0-14 16,0 0 1-16,0 0 2 15,0 0 1 1,0 0-10-16,0 0 0 15,4 4 6-15,0-11 1 16,3 7-3-16,4 0 1 16,0-3-1-16,3 0 0 15,0 3-1-15,5-4 1 0,-1 1 0 0,0 3 0 16,3 3-1-16,5 1 1 16,-5-11-1-1,1 1 1-15,0 3-1 0,3-1 1 16,4 4-1-16,0 0 0 15,0 0-1 1,-4 4 1-16,-3 2-1 16,0-3 1-16,-4-3-1 15,0 3 1-15,-4-3 0 16,1 0 0-16,-4 0-1 16,0 4 1-16,-1-1-1 15,-2-10 1-15,-1 7 0 16,0 4 0-16,-3-1-4 0,-4-3 1 15,3 3-6-15,-3-3 0 16,-3 3-7-16,-1 4 1 0</inkml:trace>
          <inkml:trace contextRef="#ctx0" brushRef="#br0" timeOffset="-20280.0833">-1665-5267 23 0,'-14'3'11'0,"7"-3"-5"16,7 0 10-16,-4 0-13 15,0 0 1-15,4 0 2 16,-3 0 1-16,3 0-8 15,0 0 1-15,0 0 5 16,0 0 0-16,0 0-2 16,0 0 1-16,7-3-2 15,-3 3 1-15,3 0-1 16,-7 0 0-16,4 0-1 16,-1 0 1-16,1 3-1 15,-4-3 0-15,3 3 0 16,-3-3 0-16,0 3 0 0,0-3 0 15,0 4 0-15,0-1 0 16,0 0 0-16,0 0 1 16,0 1-2-16,-3-1 1 15,3-3 0-15,0 0 0 16,0 0-1-16,0 0 0 16,0 0 0-16,-4 0 1 15,4 0-1-15,0 0 1 16,0 0-1-16,0 3 1 15,0 3-1-15,0 1 1 0,4 2-1 16,-1 4 1-16,5 3-1 16,2 0 0-16,5-6 0 15,-1 0 0-15,4 3 0 16,4 6 0-16,3-3 0 16,1 6 0-16,-1 4 0 15,0-3 0-15,-3-4 0 16,3 0 0-16,-6 4 0 15,-1-7 1-15,0 0-1 16,-4 0 0-16,-3 0 0 16,-4-3 1-16,-3 0-1 15,-4 0 0-15,0 6 0 16,-7-3 1-16,-1-6-1 16,-2 2 1-16,-5 5-1 15,-3 2 1-15,-4 3-1 16,1 1 0-16,-5-1-1 15,5 1 1-15,-1 3 0 0,0-4 0 16,4-3 0-16,-4 1 0 16,8-11 0-16,-1-2 0 15,5-1-1-15,-1 4 1 16,0-1 0-16,0 1 0 16,4 0 0-16,0 3 0 15,-1-4 0-15,1 1 0 16,0-7 0-16,3 7 0 15,1-7 0-15,-1 3 0 16,0 1 0-16,1-1 0 0,3-3-1 16,0-3 1-16,0 0 0 15,0 7 0-15,0-1 0 16,0 1 0-16,3-1-1 16,1 4 1-16,-4-7 0 15,4-3 0-15,3 3 0 16,0-3 0-16,0 3 0 15,1-3 0-15,2-3 0 16,5 6 0-16,-1-3 0 16,4-3 1-16,4 0-1 15,3 3 0-15,-3 0 0 16,4-3 1-16,-1 3-1 16,4 3 0-16,3-6 0 15,1 3 0-15,-1 0 0 16,-3-7 1-16,0 11-1 15,-3-4 0-15,-5-4 0 16,-3 4 0-16,-3 0 0 0,-4 0 1 16,0 0-1-16,-1 0 1 15,1-3-1-15,0 0 0 16,0 0 0-16,0 6 0 16,0-6 0-16,-4 3 1 15,0-4-1-15,0 4 0 16,1 0 0-16,-5 4 0 15,-3-4-3-15,4 3 0 16,-1 0-8-16,1 0 1 0,0 7-6 16,-1-4 0-16</inkml:trace>
          <inkml:trace contextRef="#ctx0" brushRef="#br0" timeOffset="-19528.1634">-1422-4226 42 0,'-11'7'21'0,"7"-20"-21"16,4 16 28-16,0-3-28 0,-3 0 0 15,-1 0-1-15,0-3 1 16,4-10-1-16,0 13 0 15,4 0-9-15,3 6 0 16,0 1-1-16,4-7 0 16</inkml:trace>
          <inkml:trace contextRef="#ctx0" brushRef="#br0" timeOffset="-19725.102">-1477-4052 37 0,'0'-13'18'0,"4"10"-17"0,-4 3 27 0,0 0-26 16,4 3 0-16,-1 10 1 31,-3-4 0-31,4 8-3 16,-4-5 1-16,0 8 2 15,0-4 1-15,4 9-1 0,-4 1 0 16,0-7 0-16,-4 7 0 16,4-3-2-16,-4 2 1 15,1-9-1-15,-1-3 1 16,0 0-1-16,1-3 1 0,-1-4-1 15,1 1 1-15,-5-4-1 16,1 0 0-16,0-3-1 16,0 0 1-16,-4 0-2 15,4-10 1-15,-1 1-6 16,1-10 1 0,7-4-11-16,0 1 0 15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0:48.03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D40909D-9836-4899-BD0B-DF2F8F580B53}" emma:medium="tactile" emma:mode="ink">
          <msink:context xmlns:msink="http://schemas.microsoft.com/ink/2010/main" type="writingRegion" rotatedBoundingBox="1631,9130 16004,8792 16044,10507 1672,10845"/>
        </emma:interpretation>
      </emma:emma>
    </inkml:annotationXML>
    <inkml:traceGroup>
      <inkml:annotationXML>
        <emma:emma xmlns:emma="http://www.w3.org/2003/04/emma" version="1.0">
          <emma:interpretation id="{D226ADA0-13F2-4A1B-BC41-667C24D8D942}" emma:medium="tactile" emma:mode="ink">
            <msink:context xmlns:msink="http://schemas.microsoft.com/ink/2010/main" type="paragraph" rotatedBoundingBox="1631,9130 16004,8792 16044,10507 1672,10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D2EA39-4B22-4B2F-B1FE-B06F037921EC}" emma:medium="tactile" emma:mode="ink">
              <msink:context xmlns:msink="http://schemas.microsoft.com/ink/2010/main" type="line" rotatedBoundingBox="1631,9130 16004,8792 16044,10507 1672,10845"/>
            </emma:interpretation>
          </emma:emma>
        </inkml:annotationXML>
        <inkml:traceGroup>
          <inkml:annotationXML>
            <emma:emma xmlns:emma="http://www.w3.org/2003/04/emma" version="1.0">
              <emma:interpretation id="{EB8DE652-0BD0-4FC8-96F3-0EB6578B5840}" emma:medium="tactile" emma:mode="ink">
                <msink:context xmlns:msink="http://schemas.microsoft.com/ink/2010/main" type="inkWord" rotatedBoundingBox="1626,9471 5896,9315 5946,10676 1676,10831"/>
              </emma:interpretation>
              <emma:one-of disjunction-type="recognition" id="oneOf0">
                <emma:interpretation id="interp0" emma:lang="en-US" emma:confidence="0">
                  <emma:literal>STEP):</emma:literal>
                </emma:interpretation>
                <emma:interpretation id="interp1" emma:lang="en-US" emma:confidence="0">
                  <emma:literal>STEF):</emma:literal>
                </emma:interpretation>
                <emma:interpretation id="interp2" emma:lang="en-US" emma:confidence="0">
                  <emma:literal>STE'):</emma:literal>
                </emma:interpretation>
                <emma:interpretation id="interp3" emma:lang="en-US" emma:confidence="0">
                  <emma:literal>STEEP):</emma:literal>
                </emma:interpretation>
                <emma:interpretation id="interp4" emma:lang="en-US" emma:confidence="0">
                  <emma:literal>STET):</emma:literal>
                </emma:interpretation>
              </emma:one-of>
            </emma:emma>
          </inkml:annotationXML>
          <inkml:trace contextRef="#ctx0" brushRef="#br0">488 7634 20 0,'0'3'10'0,"0"-16"-4"0,0 13 6 0,0 3-10 15,0-9 0-15,0 6 3 16,0-10 0-16,0 1-6 16,0-1 1-16,0 4 4 15,0-1 0-15,0 1-1 16,-4 3 1-1,1-1-2-15,-8-5 0 16,4 2 0-16,0 4 0 16,-1-3-1-16,-3 2 0 15,1 4 0-15,-1-3 1 0,4 3-2 16,-4-3 1-16,7 6-1 16,-3 0 0-16,0 4 0 15,-1 6 0-15,1 3-1 16,0 6 1-16,0-2 0 15,3-1 0-15,0 0 0 16,1 0 0-16,-1 1 0 16,1-4 0-16,3-3 0 15,3-4 1-15,1-2-1 16,-1-1 1-16,5-6-1 16,-8 0 0-16,7-6 1 15,0-4 0-15,4 0-1 16,0 1 0-16,0 2 0 15,3 1 1-15,-3-1-1 16,0 1 1-16,-4 0-1 0,0-1 0 16,-3 4 0-16,0 0 0 15,-4 3 0-15,0 0 0 16,0 0 0-16,0 0 0 16,0 0-1-16,3 0 1 15,1 6 0-15,-1-3 0 16,1 1 0-16,-4-4 0 15,0 6-1-15,7 0 1 16,-3 7 0-16,-4 3 0 16,0 4 0-16,0 2 0 0,0 4 0 15,0-7 0-15,0 7 0 16,0 3 1-16,0 13-1 16,0-1 0-16,0-5 0 15,0 6 0-15,-4-1 0 16,4-2 0-16,-7-4 0 15,7 4 0-15,0 6 0 16,-4-3 0-16,1 0 0 16,-1-10 0-16,1 0 0 15,-1 0 1-15,0 0-1 16,1-3 0-16,-1 3 0 16,0-6 1-16,1 6-1 15,-1-6 1-15,-3-7 0 16,0-3 0-16,0-3 0 15,-4-6 1-15,3-4 0 16,1-3 0-16,-4-7-1 0,0 1 1 16,-3-4-2-16,3-6 1 15,-3-3-1-15,3-7 0 16,0 10 0-16,4 6 0 16,3-6-1-16,1 3 1 15,3-6-1-15,3 0 1 16,4-4-2-16,4 4 1 15,0-3-1-15,0-4 1 16,7 3-1-16,4 4 1 16,3 6 0-16,4-3 0 15,0 0 0-15,0 13 1 0,-4-4 0 16,-3 1 1-16,-4 3-1 16,-4 0 1-16,-3-1-1 15,0-5 0-15,-4-1-3 16,-3-3 1-16,0-6-10 15,-1 0 0-15</inkml:trace>
          <inkml:trace contextRef="#ctx0" brushRef="#br0" timeOffset="923.8486">296 7406 27 0,'-7'-7'13'0,"-4"20"-5"15,11-13 13-15,0 0-19 16,0 0 0-16,0 0 1 16,0 0 1-16,0 0-5 15,0 0 0-15,0 0 3 0,4-6 1 16,0 2-2-16,-1-2 0 15,1-1 0-15,3-2 0 0,0-1 0 16,4 1 0-16,-4-4-1 16,1 13 1-16,-1-4-1 15,0-2 1-15,4 0-1 16,0-1 1-16,3 1-1 16,1-1 0-16,-1 1 0 15,1-4 0 1,-1 7 0-16,-3 0 0 15,3 3 0-15,4 0 0 16,-3 6 0-16,-1 1 0 16,1-4 0-16,-4 7 0 15,3 2-1-15,1 8 1 0,-1 2 0 16,1-9 0-16,-1 3-1 16,1 0 1-16,-1 0 0 15,4-9 0-15,4-4 0 16,0-3 0-16,-1-10 1 15,1-3 0-15,-4-3-1 0,0-3 1 16,0 3 0-16,-3 10 1 16,-1-7-2-16,1 3 1 15,-8 0-1-15,4-2 1 16,-4-1 0-16,-3 0 0 16,-1 3-1-16,1 0 0 0,-4 4 0 15,0 0 1-15,0 2-2 16,0 4 1-16,0 0-4 15,0 0 1-15,3 0-6 32,5 0 1-32,2 0-5 15,5 0 1-15</inkml:trace>
          <inkml:trace contextRef="#ctx0" brushRef="#br0" timeOffset="2778.4047">1403 7322 27 0,'7'-3'13'0,"-14"-4"-12"0,7 7 21 0,0 0-20 15,0-6 0-15,0-7 1 16,-3 3 1-16,-5 4-5 15,5-1 1-15,-8 1 3 16,0 0 0-16,0-1-1 16,-3 7 0-16,-1 3-1 15,1 4 1 1,-4 2-2-16,0 1 1 16,0 3-1-16,-4 16 0 15,0 0 0-15,0 3 1 16,1 13-1-16,-1 3 1 15,0-6 0-15,1 3 0 16,3 7-1-16,3-4 1 0,4 0-1 16,8-13 0-16,-1 1 0 15,8 2 0-15,-1 11 0 16,4-21 0-16,1 8 0 16,3-7 1-16,-4-7-1 15,0 1 1-15,0-1-1 0,0-6 0 16,-3-6-3-16,0 0 1 15,-1 6-5-15,1-13 1 16,3-9-6-16,0-7 0 0</inkml:trace>
          <inkml:trace contextRef="#ctx0" brushRef="#br0" timeOffset="3830.8174">1374 8306 35 0,'-14'-13'17'0,"14"10"-13"0,0 3 22 15,0 0-26-15,7-4 1 16,4 1 0-16,0 0 0 0,7 0-1 16,-4-4 0-16,1 4 1 15,3 0 0-15,4-3-1 16,6 2 1-16,-2 4 0 15,3-6 0-15,-4 6-1 16,0 0 1-16,-3 0 0 16,-4-7 0-16,-3 11-1 15,-1-8 1-15,-3 8-4 16,-4-4 0-16,-7 0-8 16,7-4 0-16</inkml:trace>
          <inkml:trace contextRef="#ctx0" brushRef="#br0" timeOffset="3502.686">1591 7750 25 0,'4'-10'12'0,"0"-3"-9"0,-1 7 18 31,-3 6-19-31,0-7 1 0,0 1 1 16,-3-1 0-16,-1 1-5 15,0 3 1-15,-3 3 3 16,0 0 1-16,0-4-2 15,-1 4 0-15,1 0-1 16,-4-3 1-16,0 10-2 16,1 2 1-16,2 7-2 0,1 4 1 15,3 5 0-15,-6 1 0 16,2 0 0-16,5-10 0 16,-1 6 0-16,4-18 0 15,0 5 0-15,-3 1 1 16,6-10-1-16,4 6 1 15,1-6 0-15,6-9 0 16,1-4 0-16,-1-3 1 16,1 0-2-16,-1-4 0 15,-3 4 0-15,0 7 0 0,-4 2-1 16,0 7 1-16,-3 10-1 16,-4 6 1-16,0 3 0 15,0 1 0-15,-4 12-1 16,4-3 1-16,-3 9 0 15,-1 1 1-15,0-1-1 16,1 11 0-16,-1-14 0 16,0 0 1-16,4 1-1 15,0-1 1-15,0 0-1 16,0-2 1-16,0-1-1 16,0-3 0-16,0-4 0 15,-3-2 1-15,-1-7-4 16,1-3 0-16,3-3-9 15,0-4 1-15</inkml:trace>
          <inkml:trace contextRef="#ctx0" brushRef="#br0" timeOffset="4407.7696">1479 7521 37 0,'-7'-3'18'0,"14"3"-16"16,-7 0 25-16,0 0-27 0,0 0 1 15,4-3 0-15,-4 3 0 0,7-3-2 16,0-4 1-16,11 4 0 15,-3 0 1-15,3 3-1 16,0 0 0-16,4 0-1 31,-1 3 1-31,1 0 0 16,0 4 1-16,-4-4-1 16,0 0 0-16,-4 3 0 15,-3-2 1-15,0 2 0 16,-4-3 0-16,1-3-2 15,-1 0 0-15,-7 0-5 16,0 0 1-16,7-6-6 0,-3-4 0 16</inkml:trace>
          <inkml:trace contextRef="#ctx0" brushRef="#br0" timeOffset="4778.8888">1797 7328 34 0,'0'-6'17'0,"11"0"-21"15,-11 6 27-15,8 0-24 16,2 0 1-16,5 0 0 16,-1 0 0-1,4 0 0-15,1 3 1 0,-1 6-1 16,-4 1 1-16,1 3 0 15,-5 3 0-15,-2 3 0 16,-1 4 1-16,-11 6-1 16,1-7 1-16,-5 1-1 0,-10 6 1 15,0 3-1-15,-3-3 0 16,2-10 0-16,5 7 0 16,0-7-1-16,3 0 0 0,3-3 0 15,1-6 1-15,4-4-2 16,3-2 1-16,0-1-6 15,7-6 1-15,11-1-6 32,4 4 1-32</inkml:trace>
          <inkml:trace contextRef="#ctx0" brushRef="#br0" timeOffset="5224.6292">2163 7222 33 0,'0'-6'16'0,"18"9"-18"0,-11 0 26 16,4 4-24-16,0 6 1 15,3-1 0-15,4 11 1 16,4 19-2-16,-4 0 0 0,0 3 1 16,0 6 0-16,-3-3 0 15,-4 7 1-15,-4 3-1 32,-3 0 1-17,-15 32-1 1,-4-23 1-16,1-6-1 15,-4 0 1-15,0-6-1 0,-1-7 1 16,5-12-2-16,0-1 1 16,-1-3-1-16,1-6 1 0,3-4-3 15,0 1 1-15,4-10-5 16,3-4 1-16,8-9-6 16,7 4 0-16</inkml:trace>
          <inkml:trace contextRef="#ctx0" brushRef="#br0" timeOffset="-1808.3715">-485 7499 21 0,'0'-7'10'0,"0"11"-4"0,0-8 10 16,0-2-15-16,0 3 0 15,0-4 3-15,-4 1 1 0,4-1-6 16,-3 4 1-16,-1 6 3 16,1-9 1-16,-1 0-1 15,0 2 0-15,1-2-1 31,-1 3 0-31,1 3 0 0,-1-4 0 0,0 1-1 32,1 3 0-32,-1 3-1 0,-3-3 1 15,3 0-1-15,1 0 0 16,-1 0-1-16,0 4 1 16,-6 2-1-16,6 4 1 15,0-1 0-15,-3 7 0 0,0 1 0 16,3 2 0-16,1 0 0 15,-1 0 1-15,0-2-1 16,1 2 0-16,3 0 0 16,0-6 0-16,3 0 0 0,1-4 1 15,0 4-1-15,3-3 0 16,4 0 0-16,-4-1 0 16,7 1 0-16,-3-4 1 15,0 1-1-15,0-1 0 16,0-3 1-16,0 1 0 15,-1-1-1-15,-2-6 1 16,3-1-1-16,-1-2 1 16,1 0-1-1,0-1 1-15,0 1-1 16,0 2 1-16,0 4-1 0,0 0 0 16,-1 0 0-16,1 0 1 15,-4-6-1-15,4 0 0 16,-3-7 0-16,-1 3 1 15,0-3-1-15,0 0 1 0,0 1 0 16,-3-5 0-16,0 8 0 16,-1-4 0-16,1 0 0 15,-4 3 0-15,0 1-1 16,0-1 1-16,-4-3-1 16,-3 0 1-16,3-3-1 0,-3 7 0 15,0 9 0-15,0-16 1 16,-4 0-1-16,0 6 0 31,0 0-1-31,-3 1 1 16,-1 2 0-16,4 1 0 0,-3 6-1 15,3 0 0-15,-3 13-1 16,-1-10 1-16,1 3 0 16,-1 1 1-16,1-1-1 15,-1 1 0-15,1 2 0 16,-1 4 1-16,1 0 0 15,3 6 0-15,0 7 0 0,0 3 0 16,0-7 0-16,4 4 0 16,0-3 0-16,0 2 0 15,3 4 0-15,1 0 0 16,-1 3 0-16,4-3 0 0,4-6-1 16,-1-7 1-16,4 16 0 31,1 0 0-31,-1 4 0 15,4-4 0-15,-4 0 0 16,0 0 0-16,0 0 0 16,1 4 0-16,-5-1 0 15,1-9 1-15,0-1-1 0,-4 1 0 16,0 3 1-16,-4 0 0 16,0 0-1-16,-3 0 0 0,-4 0 1 15,0-4 0-15,-3-2-1 16,-1-1 1-16,1-15 0 15,-1 3 0-15,-3-7 0 16,0 0 0-16,4 3 0 16,-1-2 0-16,5 5-1 15,-5-2 1-15,1-4 0 16,-1-3 0-16,-3-3-1 0,0-4 1 16,3-2-1-16,-3-4 1 0,0-3-1 15,0 0 0-15,4 0 0 16,3-1 0-16,4 1 0 31,-4 4 0-31,4 2-3 16,3 0 1-16,8 1-5 15,6-1 1-15,12 3-8 16,3 1 1-16</inkml:trace>
          <inkml:trace contextRef="#ctx0" brushRef="#br0" timeOffset="6864.6183">3136 7679 30 0,'0'-16'15'0,"7"9"-9"0,-3 4 16 0,-1-3-22 16,1 2 1-16,0 1 0 15,-4 3 0-15,0 0-1 16,7 0 0-16,0 0 1 15,0 0 0-15,4 10 0 0,4-13 1 16,-1-4-1-16,0 4 0 16,1-7 0-16,-1 4 0 15,1 0 0-15,-4 2 0 32,-4-5-3-32,0 9 0 15,-7 0-7-15,0 6 0 16,4-3-2-16,-4 7 0 0</inkml:trace>
          <inkml:trace contextRef="#ctx0" brushRef="#br0" timeOffset="7195.2143">3168 7788 30 0,'4'0'15'0,"-8"0"-14"0,1 0 28 16,3 0-29-1,0 0 1-15,0 0 0 0,3 0 1 16,5 0-2-16,2-3 0 16,1 0 1-16,0 3 1 15,4-4-1-15,-5 4 0 16,5 0 0-16,-4 0 0 0,0 0-1 15,-4 0 1-15,0 4-1 16,0-1 1-16,1 0-4 16,-1 4 1-16,0-4-9 15,0 0 0-15</inkml:trace>
        </inkml:traceGroup>
        <inkml:traceGroup>
          <inkml:annotationXML>
            <emma:emma xmlns:emma="http://www.w3.org/2003/04/emma" version="1.0">
              <emma:interpretation id="{6316E530-4AD3-445B-A504-0B71ECBEE36F}" emma:medium="tactile" emma:mode="ink">
                <msink:context xmlns:msink="http://schemas.microsoft.com/ink/2010/main" type="inkWord" rotatedBoundingBox="9339,8948 12512,8874 12543,10181 9369,10256"/>
              </emma:interpretation>
              <emma:one-of disjunction-type="recognition" id="oneOf1">
                <emma:interpretation id="interp5" emma:lang="en-US" emma:confidence="0">
                  <emma:literal>faire-is</emma:literal>
                </emma:interpretation>
                <emma:interpretation id="interp6" emma:lang="en-US" emma:confidence="0">
                  <emma:literal>faire-it</emma:literal>
                </emma:interpretation>
                <emma:interpretation id="interp7" emma:lang="en-US" emma:confidence="0">
                  <emma:literal>faire-it)</emma:literal>
                </emma:interpretation>
                <emma:interpretation id="interp8" emma:lang="en-US" emma:confidence="0">
                  <emma:literal>faire-iris</emma:literal>
                </emma:interpretation>
                <emma:interpretation id="interp9" emma:lang="en-US" emma:confidence="0">
                  <emma:literal>faire-ire)</emma:literal>
                </emma:interpretation>
              </emma:one-of>
            </emma:emma>
          </inkml:annotationXML>
          <inkml:trace contextRef="#ctx0" brushRef="#br0" timeOffset="14887.5565">6767 7856 25 0,'-3'0'12'0,"3"3"-9"16,0-3 12-16,0 0-14 0,0 0 1 15,0 0 2-15,3 0 1 16,5 0-5-16,-1 0 0 15,4-7 3-15,0 1 0 16,-1-4 0-16,5 1 0 31,3-4-2-31,-4-3 0 16,4 0-1-16,1 0 1 0,2 0-1 0,-3 3 1 16,-3-3-1-16,-4 6 1 15,0-3-1-15,-4-3 1 16,-4 0-1-16,-3 0 1 15,0 3-1-15,-10 0 1 0,-1 0-1 16,-4 4 0-16,1 5-1 16,-1 8 1-16,1 9-1 31,-1 3 1-31,1-7-1 16,-1 14 1-16,1 2 0 15,-1 8 0-15,5 2 0 16,-1 0 1-16,7-9-1 15,1 3 1-15,3 0 0 0,7 0 0 16,0 0 0-16,4-3 0 16,3 2 0-16,4-15 0 15,0-3-1-15,4 0 1 0,0-4 0 16,3 0 0-16,-3-6-1 16,0 0 1-16,-4-6-4 15,0 3 1-15,0 3-8 16,-4-10 1-16,8-6-3 15,3-10 0-15</inkml:trace>
          <inkml:trace contextRef="#ctx0" brushRef="#br0" timeOffset="15588.0711">7310 7335 28 0,'-15'-3'14'0,"12"6"-13"0,3-3 24 16,0 0-24-16,0 0 1 15,0 6 0-15,0-6 1 16,7-3-3-16,4 3 0 16,3-3 2-16,4 0 1 15,1-4-1-15,-1 4 0 0,3 3-1 16,5 3 1-16,3 10-2 31,-4-13 1-31,-3 3-1 16,3 0 1-16,-3 7 0 15,-4-3 0-15,0-4-1 0,0 0 1 16,-7-3-1-16,0 3 1 16,-1 4 0-16,-2-4 0 0,-1-6-2 15,-3 3 0-15,-4 0-4 16,0 0 0-16,3-7-7 16,4-2 0-16</inkml:trace>
          <inkml:trace contextRef="#ctx0" brushRef="#br0" timeOffset="17254.9708">7936 7541 33 0,'-11'12'16'0,"7"-24"-12"0,4 12 23 15,0 0-25-15,0-7 0 16,0 7 2-16,4-6 0 16,3-4-5-16,4 0 0 0,0 1 3 15,3-11 1-15,8 1-2 16,0-3 1-16,-1-4-2 16,5 3 1-16,-8 11-1 15,3-4 1-15,-6 6-1 16,-1 13 0-16,-3 13 0 15,-4-6 0-15,4 3 0 0,-3 3 1 16,-8-3-1-16,3-1 1 16,1 1 0-16,-1-3 0 31,1 0 0-31,7-7 0 16,-8 3-1-16,1-6 1 0,3 0-5 15,1 0 1-15,-1-6-8 16,0-1 0-16,8-2-3 15,-1-7 1-15</inkml:trace>
          <inkml:trace contextRef="#ctx0" brushRef="#br0" timeOffset="17439.4923">8236 7116 40 0,'-11'-3'20'0,"0"-20"-28"16,11 23 39-16,-3-9-32 15,3-1 1-15,-4 7-3 16,0 0 1-16,4 3-2 31,4 3 0-31,7 0-6 16,7 7 0-16</inkml:trace>
          <inkml:trace contextRef="#ctx0" brushRef="#br0" timeOffset="18323.4918">8446 7753 41 0,'-4'-13'20'0,"26"0"-20"16,-15 7 33-16,4 2-32 16,3 1 0-16,1 0 1 0,3 0 1 15,4 0-4-15,3-1 1 16,0 4 2-16,4-3 0 15,0 3-1-15,0-3 0 0,-4 0-1 16,-7-1 0-16,-3 1 0 16,-1 0 1-16,-3 3-6 15,0-3 1-15,-4 3-9 16,4 0 0-16</inkml:trace>
          <inkml:trace contextRef="#ctx0" brushRef="#br0" timeOffset="18738.3414">8514 6984 37 0,'-14'0'18'0,"14"-6"-15"0,0 6 23 0,0 0-25 16,0 0 0-16,7-3 1 16,4 3 1-16,3-4-3 15,8 4 0-15,4 0 1 16,2 0 1-16,1 0-1 31,0 4 1-31,-7-1-1 0,3 3 0 16,-7-2-1-16,-3-1 1 15,-1 3-1-15,1-6 1 16,-1 0 0-16,-3 3 0 16,-4 1-4-16,1-4 0 0,-1-4-6 15,-7 4 0-15,11-9-4 16,0 2 1-16</inkml:trace>
          <inkml:trace contextRef="#ctx0" brushRef="#br0" timeOffset="18036.7679">8692 7270 28 0,'-8'-3'14'0,"5"0"-9"0,3 3 21 0,-7-6-24 32,3-1 1-32,-3 4 1 15,-4 3 1-15,-4 3-6 16,1 7 1-16,-1 3 3 15,1-10 0-15,0 16-1 0,-1 7 0 16,4-4-2-16,4-2 1 16,3-4-1-16,4-7 1 15,4-2 0-15,7-17 0 16,3-3 0-16,4 4 0 0,-3-4 0 16,-1-3 0-16,4 3-1 15,-3 0 1-15,-1 0-2 16,-3 13 1-16,-4 0-1 31,1 7 1-31,3 18-1 0,-8 11 1 16,1 9-1-16,-4 9 1 15,-4-5 1-15,1 5 0 16,-1 4-1-16,4-3 0 0,0-10 1 16,4-3 0-16,-4-1-1 15,3 1 1-15,-3 0-1 16,0-3 0-16,4-10-1 15,-8-1 0-15,4-5-5 16,0-1 0-16,0-5-8 16,0-5 1-16</inkml:trace>
          <inkml:trace contextRef="#ctx0" brushRef="#br0" timeOffset="19057.3627">8851 6775 36 0,'-7'0'18'0,"10"13"-21"0,1-10 31 16,7 1-27-16,0-1 0 0,7 7 0 15,0 2 1-15,3 4-2 16,1 1 0-16,0 2 1 16,-1-3 0-16,-2 3 0 31,-5 4 1-31,-3 2-1 16,-4-2 0-16,-3 3 0 15,-4-10 0-15,0 3 0 0,-4-3 0 16,1 0 0-16,-5-3 0 15,5-3-2-15,-1-1 1 16,0 1-4-16,1-4 1 0,6 1-9 16,1-1 0-16,7 1 0 15,0 6 0-15</inkml:trace>
          <inkml:trace contextRef="#ctx0" brushRef="#br0" timeOffset="19466.3484">9274 7319 38 0,'-11'6'19'0,"-7"-3"-23"0,14-6 39 16,1 0-33 0,-1 0 0-16,-3 0 0 0,3-1 1 15,1 4-5 1,3 0 1-16,0 0 1 15,3 0 1-15,5 0-2 16,2 0 1-16,-2 0-1 0,-1 0 1 16,0 0 0-16,0 4 0 15,-3 5 0 1,-4-9 0-16,0-3 0 16,-4 0 1-16,-3 3 0 15,0 6 0-15,0-9 0 16,-4 6 1-16,4-3-3 15,-1 0 1-15,5-3-4 16,3 3 1-16,0 0-9 31,11-3 0-31</inkml:trace>
          <inkml:trace contextRef="#ctx0" brushRef="#br0" timeOffset="20153.8556">9477 6965 36 0,'-22'-3'18'0,"18"-7"-17"15,8 4 29-15,-4-1-28 16,0 7 0-16,3-3 0 16,5-3 1-16,3 2-4 15,-1 4 0-15,8 0 3 16,1 0 0-16,2 0-2 16,1 0 1-16,0 0-1 15,-1 0 1-15,-3 0-1 16,1 4 1-16,-5-4-4 15,0 0 1-15,-3 0-6 16,0 0 0-16,0 3-4 16,-4 3 0-16</inkml:trace>
          <inkml:trace contextRef="#ctx0" brushRef="#br0" timeOffset="19825.7258">9502 7264 29 0,'0'3'14'0,"11"13"-9"0,-8-9 16 0,1-4-20 16,0 10 1-16,-1 6 1 16,4 7 1-16,-3-4-4 15,0 1 0-15,-1-4 3 16,1-3 0-16,0-6 0 15,-1 0 0-15,1-7 0 16,-1 0 0-16,1-9-1 16,0-7 1-16,-1-10-1 15,-3 1 1-15,0 6-2 16,0 3 0-16,0 0-1 16,0 0 1-16,4 0-1 15,-1 0 0-15,1 4-1 16,0-4 0-16,3 3 1 15,0 4 0-15,4-1-1 16,0 1 1-16,3-1-1 0,1 1 1 16,-4 0-3-1,-1-1 0-15,1 4-4 0,-3 0 0 16,-1-1-6-16,4 1 0 16</inkml:trace>
          <inkml:trace contextRef="#ctx0" brushRef="#br0" timeOffset="20497.6294">9668 6746 35 0,'-3'-12'17'0,"6"8"-21"0,-3 4 29 16,7 4-24-16,1-1 0 15,6 6 1-15,1 1 0 0,14 0-3 16,-11-1 1-16,11 4 1 16,-4 7 1-16,0-4-1 15,-3 0 1-15,-8 0-1 16,1 0 1-16,-4 0 0 15,-4 0 0-15,0 3 0 16,-3 1 1-16,-8-1-1 16,-3 0 0-16,-4 4-1 15,0-4 0-15,0 0 0 16,1-9 0-16,-1 0-1 16,0-1 0-16,4 1-3 15,3-1 1-15,4 1-7 16,7-3 0-16,11-4-4 15,11-6 0-15</inkml:trace>
          <inkml:trace contextRef="#ctx0" brushRef="#br0" timeOffset="8233.5357">4615 7123 24 0,'-7'-4'12'0,"-8"4"-3"0,8-3 11 0,-4-3-18 16,-3 3 1-16,-1-1 2 16,-3 1 0-16,0 3-7 15,0 0 1-15,0 0 3 16,0 3 1-16,0-3-2 15,0 7 1-15,0 6-2 16,0 6 0-16,3 7 0 16,1 6 0-16,-1-7 0 15,8 14 0-15,0 13 0 16,0-1 0-16,3 10-1 16,-3-6 1-16,3 6 0 15,1 10 0-15,3-7 0 16,0-6 1-16,0 6-1 15,0 4 0-15,0-1 0 16,0-3 1-16,0-12-1 0,0 2 1 16,-4-2-1-16,-3-4 1 15,-4 4-1-15,-4-7 1 16,1-13 0-16,-1-7 0 16,-3 4 0-16,-3-3 1 15,-1-10 0-15,0 3 0 16,1-12 0-16,-1 3 1 15,0-14-1-15,-3 11 1 16,3-7-2-16,0-3 1 16,1-7-2-1,3-3 1-15,7-3-3 16,3-3 0-16,8-4-5 16,8-3 0-16,6 1-7 15,12-1 0-15</inkml:trace>
          <inkml:trace contextRef="#ctx0" brushRef="#br0" timeOffset="9115.4927">5031 7843 27 0,'-7'-7'13'0,"0"-9"-5"0,3 10 15 0,0-4-21 15,-6 1 0-15,-1 2 2 16,0 1 0-16,-4-1-5 16,1 7 0-16,-1 3 3 15,1 4 1-15,3 3-2 16,0 6 0-1,0 3-1-15,1-6 0 16,2 9 0-16,1 4 0 16,0 3 0-16,3-3 0 15,1-7 0-15,6 0 0 0,1-6 0 16,-4-10 0-16,4-3 1 16,3-13 0-16,4-6-1 15,3 3 1-15,1-3 0 16,3-7 0-16,0-3 0 15,3-6 0-15,-2-1-1 16,-1 7 0-16,-4 7 0 0,1-4 1 16,-5 1-1-16,1 2 1 15,-4 4-1-15,1 3 0 16,-5 6-1-16,-3 10 1 0,0 0-1 16,4 6 0-16,0 1 0 15,-1 3 1-15,1 6-1 16,-1 6 1-16,-3 7 0 31,0 6 0-31,0-6 0 16,-3 10 0-16,3 6 0 0,0 0 0 15,0-13-1-15,3 3 1 16,5-6 0-16,2-3 1 16,1-10-1-16,0 0 0 15,0-9-3-15,4-4 1 16,3 0-10-16,7-9 1 0</inkml:trace>
          <inkml:trace contextRef="#ctx0" brushRef="#br0" timeOffset="9802.94">5263 7254 34 0,'-11'-6'17'0,"7"0"-15"16,4 6 23-16,0-4-24 16,0 1 1-16,0 3-1 15,0 0 1-15,0 0-3 16,0 0 0-16,7 0 2 15,4 0 0-15,4 3-2 16,-1 4 1-16,4-1 0 16,0 1 0-16,-3 2 0 15,-1 4 0-15,-3-10 0 16,0 7 1-16,-4 0 0 16,-7 3 0-16,0 6 0 0,-3 0 0 15,-1 4-1-15,0-7 1 16,1 0-1-16,-1 0 1 15,4 0-2-15,4-3 1 16,3 6 0-16,4-3 0 16,0 3-1-16,-8 1 1 15,5-4 0-15,-5 3 0 16,1 4 0-16,-8-1 0 16,-3-3 0-16,0 4 1 15,-4-7-1-15,-4 0 1 16,1-3 0-16,3-3 0 0,0-4 0 15,0-3 0-15,4-3-3 16,4-6 0-16,6-1-5 16,8 4 0-16,7 0-5 15,4-4 0-15</inkml:trace>
          <inkml:trace contextRef="#ctx0" brushRef="#br0" timeOffset="10368.48">5624 7807 30 0,'0'0'15'0,"-3"7"-13"0,3-4 24 15,0 7-25-15,0-1 0 16,0-2 0-16,0 12 0 16,0 7-2-16,3 3 1 15,-3-7 1-15,4 1 1 16,-4-1-1-16,0-2 1 16,0-8-1-16,4-5 1 15,-4 2-1-15,3 1 0 16,-3-3 0-16,0-1 0 0,0-3 0 15,0-3 1-15,0 0-1 16,0 0 1-16,4-9-1 16,3-8 1-16,0-2-1 15,1-10 1-15,-1 10-2 16,0-4 1-16,4-5-1 16,0-8 1-16,0 1-1 15,-1 3 0-15,1 6-1 16,-4 0 1-16,1 13-2 15,-1-3 1 1,4 3 0-16,0 7 0 16,0 3-1-16,-1 3 1 15,5 0 0-15,-1 3 1 0,1 0 0 16,3-3 0-16,-4 3-1 16,1 1 1-16,-4-4-5 15,-1 0 1-15,1 0-8 16,4 0 1-16</inkml:trace>
        </inkml:traceGroup>
        <inkml:traceGroup>
          <inkml:annotationXML>
            <emma:emma xmlns:emma="http://www.w3.org/2003/04/emma" version="1.0">
              <emma:interpretation id="{C0BFD19C-EF58-4029-805D-D4B42C246C72}" emma:medium="tactile" emma:mode="ink">
                <msink:context xmlns:msink="http://schemas.microsoft.com/ink/2010/main" type="inkWord" rotatedBoundingBox="14223,9343 16016,9301 16044,10507 14252,10550"/>
              </emma:interpretation>
              <emma:one-of disjunction-type="recognition" id="oneOf2">
                <emma:interpretation id="interp10" emma:lang="en-US" emma:confidence="0">
                  <emma:literal>girt')</emma:literal>
                </emma:interpretation>
                <emma:interpretation id="interp11" emma:lang="en-US" emma:confidence="0">
                  <emma:literal>girl)</emma:literal>
                </emma:interpretation>
                <emma:interpretation id="interp12" emma:lang="en-US" emma:confidence="0">
                  <emma:literal>girt)</emma:literal>
                </emma:interpretation>
                <emma:interpretation id="interp13" emma:lang="en-US" emma:confidence="0">
                  <emma:literal>gory)</emma:literal>
                </emma:interpretation>
                <emma:interpretation id="interp14" emma:lang="en-US" emma:confidence="0">
                  <emma:literal>girt")</emma:literal>
                </emma:interpretation>
              </emma:one-of>
            </emma:emma>
          </inkml:annotationXML>
          <inkml:trace contextRef="#ctx0" brushRef="#br0" timeOffset="26747.8579">11787 7560 20 0,'3'3'10'0,"5"-22"-1"0,-8 19 3 15,3-7-10-15,-3 1 0 16,0 6 2-16,0-7 1 16,0 4-5-16,-3-6 0 15,-1 5 4-15,0-5 0 0,-3-1-1 16,-4 4 0-16,4-1-1 16,-4 7 1-16,0 0-2 15,1 3 0-15,-5 7 0 16,4 0 0-16,-3 6-1 15,-1 3 1-15,5 7-1 16,-1-1 1-16,3-2-1 16,1-4 1-16,4-3 0 15,-1 0 0-15,4-3-1 16,4-6 1-16,6-4 0 16,1-3 0-16,7 0 0 15,0-7 1-15,4-5-1 16,-4-4 1-16,0-1-1 15,0 1 0-15,0-3 0 16,-7 6 0-16,0 7-1 16,-4-1 0-16,-3 1-1 0,-4 6 0 15,4 3 0-15,-4 4 0 16,0 5 0-16,0 11 1 16,0-10-1-16,3 3 1 15,1 6 0-15,0 7 0 16,-1 3 0-16,-3 4 1 15,4-10-1-15,-4 9 1 16,0 0-1-16,0 7 1 16,0 3-1-16,0-3 1 15,0 3-1-15,-4-3 0 16,1-10 0-16,-5 3 0 0,1 0 0 16,0 1 1-16,0 2-1 15,-4-5 1-15,0-5-1 16,-4-2 1-16,5-7 0 15,-5-2 0-15,1-5 0 16,-1-2 0-16,4-4-1 16,0-2 1-16,1-4-1 15,2-4 1-15,1-2-1 16,0-7 0-16,3 0-1 16,1-6 1-16,3 0 0 15,0 3 0-15,3 3-1 16,5-6 1-16,-1-1-1 15,4 1 1-15,3-7-1 16,4 10 1-16,0 0-1 16,0-3 1-16,0 3-1 15,4 6 1-15,-4-3 0 0,0 4 0 16,0-1 0-16,-3 4 0 16,-1-1-2-16,1 1 1 15,-1-1-4-15,1 1 0 16,3-4-8-16,3 1 0 15</inkml:trace>
          <inkml:trace contextRef="#ctx0" brushRef="#br0" timeOffset="27329.2358">12456 7328 31 0,'0'-6'15'0,"0"-1"-12"16,0 7 19-16,0-3-21 16,-4 0 1-16,1 0 2 15,-1 3 0-15,1 0-4 16,-1 0 0-16,0 0 2 0,-3 0 1 16,0 0-1-16,0 0 1 15,-4 3-2-15,0 0 0 16,-4-3-1-16,1 0 1 15,0 7-1-15,-1 9 1 16,1 0-1-16,-1 6 1 16,1 7-1-16,-1 7 1 15,1 2-1-15,-4 7 1 16,3-6-1-16,1 3 1 16,6 6 0-16,5 0 0 0,-1-3-1 15,-3-13 1-15,3 3 0 16,4 1 0-16,4 2-1 15,3-5 1-15,0-1-1 16,4-7 1-16,0-5-1 16,0-1 1-16,0-6-4 15,3-4 0-15,1-2-4 16,3-4 0-16,4-9-7 16,3-10 1-16</inkml:trace>
          <inkml:trace contextRef="#ctx0" brushRef="#br0" timeOffset="27910.0643">12586 7695 33 0,'4'-7'16'0,"3"11"-15"0,-3-4 24 0,-1 6-24 16,1 4 1-16,0 6 2 15,3 3 0-15,-4 3-5 16,5 1 1 0,-1-4 3-16,0-3 0 15,0 10-1-15,1-10 0 16,-5 3-1-16,1 1 1 0,-1-4-1 16,-3-7 1-16,4-2-1 15,-4-4 1-15,-4-6-1 16,4-7 1-16,-3 7-1 15,-1-7 1-15,-3-3-2 16,3 1 1-16,4-8-1 16,0 1 1-16,0 0-1 0,4-1 0 15,0 4 0-15,3 0 0 16,0 3 0-16,4 1 1 16,0-1-1-16,0 3 0 15,-4 0 0-15,0 1 0 0,0 2-1 16,1 1 1-16,2 3 0 15,1-4 0-15,0 7 0 16,0 0 0-16,0-3-2 16,-4 0 0-16,0 0-5 31,4 3 1-31,-4 0-8 16,8 0 0-16</inkml:trace>
          <inkml:trace contextRef="#ctx0" brushRef="#br0" timeOffset="28164.1817">12753 7354 37 0,'-4'-16'18'0,"4"6"-14"16,-4 7 27-16,4 3-30 15,0 0 1-15,0 7 0 16,0-14 1-16,0 7-4 16,8-3 1-16,2 0 2 15,1 3 0-15,4 0-1 16,7 0 0-16,-4 3 0 16,0 0 0-16,0 13-1 15,0-22 1-15,-4 3-1 0,1 3 0 16,-4-4-3-16,-1 1 1 15,-2 6-6-15,-1-6 0 16,0 0-5-16,0 3 0 16</inkml:trace>
          <inkml:trace contextRef="#ctx0" brushRef="#br0" timeOffset="28476.6782">12984 7187 36 0,'4'-16'18'0,"-1"6"-20"16,-3 10 30-16,0 0-27 16,8 3 0-16,2 1 1 15,1 2 0-15,0 7-2 16,4 0 0-16,-1 3 2 16,1 0 0-16,3 3-1 0,-4-9 1 15,-3 3-1-15,-4 3 1 16,0 9-1-16,-3-2 1 15,-8-1-1-15,-3 1 1 16,0-1-1-16,0 1 1 16,-4-7-1-16,4 3 0 15,-1-6-1-15,1 0 1 16,0-3-2-16,3-4 0 16,1 1-4-16,3-7 1 15,0 0-10-15,18-7 1 0</inkml:trace>
          <inkml:trace contextRef="#ctx0" brushRef="#br0" timeOffset="28851.6819">13310 7213 36 0,'-4'-16'18'0,"11"12"-15"16,-7 4 24-16,8 10-27 16,2 0 1-16,1 12 1 15,4-3 0-15,-1 14-3 16,4 5 1-16,-3 4 1 16,-4 13 1-16,-4-1-1 15,-4 1 1-15,-6 6-1 0,-4 3 1 16,-4-9 0-16,-4 6 0 15,1 0-1-15,-1-6 1 16,4-1 0-16,-3-9 0 16,-4-3-2-16,3-7 1 15,1-2 0-15,-4-8 0 16,7-2-3-16,0-7 1 16,4-7-4-16,3-2 0 15,8-4-9-15,-4 0 1 16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2:05.51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17BD83A-1649-46D6-A477-3917DB173C11}" emma:medium="tactile" emma:mode="ink">
          <msink:context xmlns:msink="http://schemas.microsoft.com/ink/2010/main" type="writingRegion" rotatedBoundingBox="7154,11397 6507,14393 5321,14137 5969,11141"/>
        </emma:interpretation>
      </emma:emma>
    </inkml:annotationXML>
    <inkml:traceGroup>
      <inkml:annotationXML>
        <emma:emma xmlns:emma="http://www.w3.org/2003/04/emma" version="1.0">
          <emma:interpretation id="{FC344422-ECA8-40F8-9F5F-940BBC39BBB9}" emma:medium="tactile" emma:mode="ink">
            <msink:context xmlns:msink="http://schemas.microsoft.com/ink/2010/main" type="paragraph" rotatedBoundingBox="7154,11397 6507,14393 5321,14137 5969,11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D590B3-7864-46EC-AE08-366E189F5AB8}" emma:medium="tactile" emma:mode="ink">
              <msink:context xmlns:msink="http://schemas.microsoft.com/ink/2010/main" type="line" rotatedBoundingBox="7154,11397 6507,14393 5321,14137 5969,11141"/>
            </emma:interpretation>
          </emma:emma>
        </inkml:annotationXML>
        <inkml:traceGroup>
          <inkml:annotationXML>
            <emma:emma xmlns:emma="http://www.w3.org/2003/04/emma" version="1.0">
              <emma:interpretation id="{9D3DC8A0-74E8-4853-8CA8-48771887B19D}" emma:medium="tactile" emma:mode="ink">
                <msink:context xmlns:msink="http://schemas.microsoft.com/ink/2010/main" type="inkWord" rotatedBoundingBox="5321,14137 5969,11141 7154,11397 6507,14393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?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134-1996 25 0,'-4'-3'12'0,"1"-23"-5"0,3 19 15 16,-4-6-19-16,1 4 0 15,-5-1 1-15,-3-3 1 16,1 0-6-16,-5 1 0 16,1-1 4-16,-4 6 1 0,-1 1-2 15,-2 3 1-15,-1 6-2 16,8 0 1-16,-4 10-2 15,-1-3 1-15,1 2-1 16,-3 8 1-16,-1 2-2 16,0 1 1-16,-3 6 0 15,0 9 0-15,-1 4 0 16,5 3 0-16,10 0 0 16,0 10 0-16,7-1 0 15,-3 11 0-15,0-7-1 16,7 3 1-16,0 9 0 15,3-8 0-15,1 8 0 16,3-2 0-16,-3-4 0 16,-4-6 1-16,0 0-1 15,-4-4 0-15,1-5 0 16,-5-4 1-16,1 0-1 0,-4 0 1 16,0-3-1-16,1-4 0 15,-8-2 1-15,-1-8 0 16,-2 1 0-16,-1-13 0 15,-3-3 0-15,-1-3 0 16,1-7 0-16,3 4 1 16,4-4-1-16,0 3 0 15,4 1-1-15,-1-7 1 16,4-7-3-16,8-2 1 16,3-4-6-16,7-3 1 15,4-7-8-15,11-3 0 0</inkml:trace>
          <inkml:trace contextRef="#ctx0" brushRef="#br0" timeOffset="-1502.6797">-1165-1607 24 0,'-7'3'12'0,"0"-9"-6"0,7 6 12 0,0 0-15 15,0 0 1-15,-4 12 1 16,1-24 1-16,-1 12-8 16,4 0 1-16,0 0 4 15,0 0 0-15,0 0-2 16,4 0 1-16,-1 3-2 31,5 0 1-31,-1 7-1 0,0-7 1 16,0-3-1-16,4 3 1 15,0 0 0-15,0 0 0 16,0 1-1-16,0-4 0 16,-1 3 0-16,1 3 1 0,4-2-1 15,-4-1 0-15,-1 0 0 16,1 0 0-16,0-3 0 15,0 7 1-15,0-7-1 16,0 3 0-16,0-3 1 0,-4 3 0 16,0-3-2-16,0 3 1 15,-7-3-3-15,4 0 0 16,-1-3-5-16,-3 3 1 16,8-3-5-16,-1 0 0 15</inkml:trace>
          <inkml:trace contextRef="#ctx0" brushRef="#br0" timeOffset="-947.7022">-1139-1334 22 0,'-4'-3'11'0,"1"0"-7"0,3 3 16 16,0 0-18-16,0 0 1 31,-4-4 1-31,4-2 0 15,0 3-4-15,0 3 0 16,0 0 3-16,0 0 0 0,0 0-1 16,0 0 1-16,0 0-2 15,7 0 1-15,0 0-1 16,1 0 0-16,2 0-1 16,1 0 1-16,0 0 0 15,4-3 0-15,3 3-1 0,0-4 1 16,0 4-1-16,-4 0 1 15,1 0-1-15,-1 4 0 16,1-1 0-16,-1-3 1 16,-3 0-1-16,4-3 1 0,-1 3-1 15,1-4 0-15,-1-2 1 16,0-1 0-16,-3 4-1 16,0 0 1-16,4 0-1 15,-8 3 0-15,0-3-1 31,-7 3 0-31,7 0-5 0,-3 0 1 16,3 3-7-16,4 0 0 16</inkml:trace>
          <inkml:trace contextRef="#ctx0" brushRef="#br0" timeOffset="83564.9521">-1204 733 24 0,'-11'7'12'0,"4"-17"-4"16,7 10 11-16,0 0-16 31,-4 0 1-31,4-6 3 15,0 6 0-15,0 0-8 16,0 0 0-16,0 0 6 16,0 0 1-16,0 0-2 15,0-7 0-15,0 7-1 16,7-3 1-16,4-3-2 0,0 2 1 16,3 1-1-16,1-3 0 15,3 6 0-15,0-3 0 16,4 3-1-16,-1-4 0 15,5 4 0-15,-1-3 1 0,-3 0-2 16,3 0 1-16,-3 3-1 16,-1 0 1-16,1-3-1 15,0-1 1-15,-4 1-1 16,-4 3 0-16,1-3 0 16,3 9 1-16,-7-6-1 0,0 0 1 15,-4 0-1-15,0 0 1 16,-3 0-1-16,-1-6 1 15,-3 6-4-15,0-7 0 32,0 4-6-32,0 3 0 15,0-3-8-15,0 3 0 0</inkml:trace>
          <inkml:trace contextRef="#ctx0" brushRef="#br0" timeOffset="82981.9105">-1208 544 27 0,'-4'3'13'0,"-3"-3"-4"0,7 0 13 16,0 0-19-16,0 0 0 0,0 0 2 16,0 0 0-16,0 0-6 15,0 0 0-15,0 0 4 0,4 0 1 16,-1 0-2-16,5 0 1 15,-1 0-2-15,4-3 1 16,0 0 0-16,3-4 0 16,1 7-1-1,-1-3 0-15,0 0-1 16,1 3 1-16,-1 0-1 16,1 0 1-16,-4 0-1 15,3 0 0-15,1-4 0 16,-1 4 0-16,1 0 0 0,-1 0 0 15,1 0 0-15,-5-3 1 16,1 3-1-16,0 0 0 16,-4-3 0-16,1 3 1 15,-1 0-3-15,-4 0 0 16,-3 0-4-16,4 0 1 0,0 3-9 16,-4 0 1-16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06:57.24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F8F6F8A-1EEF-4BF0-A54F-4262B67EC20D}" emma:medium="tactile" emma:mode="ink">
          <msink:context xmlns:msink="http://schemas.microsoft.com/ink/2010/main" type="writingRegion" rotatedBoundingBox="15767,4008 16213,4008 16213,4598 15767,4598"/>
        </emma:interpretation>
      </emma:emma>
    </inkml:annotationXML>
    <inkml:traceGroup>
      <inkml:annotationXML>
        <emma:emma xmlns:emma="http://www.w3.org/2003/04/emma" version="1.0">
          <emma:interpretation id="{2FA49B1F-F47B-420A-8DA9-CB87632F360B}" emma:medium="tactile" emma:mode="ink">
            <msink:context xmlns:msink="http://schemas.microsoft.com/ink/2010/main" type="paragraph" rotatedBoundingBox="15767,4008 16213,4008 16213,4598 15767,4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A0DFF7-7FBD-4D1A-BC1E-5B59AE7BA1C4}" emma:medium="tactile" emma:mode="ink">
              <msink:context xmlns:msink="http://schemas.microsoft.com/ink/2010/main" type="line" rotatedBoundingBox="15767,4008 16213,4008 16213,4598 15767,4598"/>
            </emma:interpretation>
          </emma:emma>
        </inkml:annotationXML>
        <inkml:traceGroup>
          <inkml:annotationXML>
            <emma:emma xmlns:emma="http://www.w3.org/2003/04/emma" version="1.0">
              <emma:interpretation id="{FDD850C2-AE70-4FDD-9FB7-484A84928D3C}" emma:medium="tactile" emma:mode="ink">
                <msink:context xmlns:msink="http://schemas.microsoft.com/ink/2010/main" type="inkWord" rotatedBoundingBox="15767,4008 16213,4008 16213,4598 15767,4598"/>
              </emma:interpretation>
              <emma:one-of disjunction-type="recognition" id="oneOf0">
                <emma:interpretation id="interp0" emma:lang="en-US" emma:confidence="1">
                  <emma:literal>N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3660 2988 19 0,'0'19'9'0,"0"-19"-1"0,0 0 4 15,4 0-11-15,-4 0 1 16,0 0 1-16,0 0 1 16,0 0-4-16,0 0 1 15,0 0 2-15,0 0 0 16,0-8-1-16,0 1 1 16,4-4-1-16,1-4 0 15,-1-4-2-15,0-3 1 16,5-8-1-16,-5-4 1 15,0-7-1-15,-4-4 1 0,4 1-1 16,0 2 1-16,1 5-2 16,-1 3 1-16,4 5 0 15,1-1 0-15,3 4-1 16,-3-1 1-16,-1 9 0 16,-4-1 0-16,0 4-1 15,1 4 1-15,-1 3 0 16,-4 1 0-16,0 7 0 15,0 0 1-15,0 0-1 16,0 0 0-16,0 0 0 16,0 0 1-16,0 4-1 15,0-1 1-15,0 5-1 16,4-1 1-16,0 5 0 16,0-1 0-16,1 4-1 15,-1 0 0-15,4-4 0 16,1 8 1-16,-1 3-1 15,5 0 0-15,-5 8 0 0,5 0 0 16,-1 0 0-16,1-4 0 16,-1 0 0-16,1 0 1 15,0 1-1-15,-1-1 0 16,-3-4 0-16,-1 1 1 16,-4-5-1-16,0 1 1 15,1 0 0-15,-5-1 0 16,4-6-1-16,-4-1 1 15,0-4 0-15,0 1 0 16,0-5 0-16,0-3 0 0,0 0-1 16,0 0 1-16,0 0-1 15,0-7 1-15,4-1-1 16,0 1 1-16,0-4-1 16,-4 0 1-16,5-4-1 15,-1-4 0-15,0 4 0 16,0-7 1-16,5-1-1 15,-1-10 0-15,0-5 0 16,5-3 1-16,0-4-2 16,-1-3 1-16,5 3-1 15,-4 0 0-15,-1 11-2 16,-7 1 0-16,-5 7-10 16,-5 11 1-16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3:44.68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63C61A5-4201-4A82-B32D-C6EA3246560C}" emma:medium="tactile" emma:mode="ink">
          <msink:context xmlns:msink="http://schemas.microsoft.com/ink/2010/main" type="writingRegion" rotatedBoundingBox="8344,11529 8924,15210 8314,15306 7734,11625"/>
        </emma:interpretation>
      </emma:emma>
    </inkml:annotationXML>
    <inkml:traceGroup>
      <inkml:annotationXML>
        <emma:emma xmlns:emma="http://www.w3.org/2003/04/emma" version="1.0">
          <emma:interpretation id="{975ACE7E-5350-4F6C-B06C-609E8E3EF474}" emma:medium="tactile" emma:mode="ink">
            <msink:context xmlns:msink="http://schemas.microsoft.com/ink/2010/main" type="paragraph" rotatedBoundingBox="8344,11529 8924,15210 8314,15306 7734,11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1E4C26-7253-4160-BB81-B5643306C7D7}" emma:medium="tactile" emma:mode="ink">
              <msink:context xmlns:msink="http://schemas.microsoft.com/ink/2010/main" type="line" rotatedBoundingBox="8344,11529 8924,15210 8314,15306 7734,11625"/>
            </emma:interpretation>
          </emma:emma>
        </inkml:annotationXML>
        <inkml:traceGroup>
          <inkml:annotationXML>
            <emma:emma xmlns:emma="http://www.w3.org/2003/04/emma" version="1.0">
              <emma:interpretation id="{D8B55AFA-39BC-426F-87D0-D6DAD0C6DB29}" emma:medium="tactile" emma:mode="ink">
                <msink:context xmlns:msink="http://schemas.microsoft.com/ink/2010/main" type="inkWord" rotatedBoundingBox="8659,13530 8924,15210 8314,15306 8050,13626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[</emma:literal>
                </emma:interpretation>
              </emma:one-of>
            </emma:emma>
          </inkml:annotationXML>
          <inkml:trace contextRef="#ctx0" brushRef="#br0">2311 1550 27 0,'0'-19'13'0,"15"-4"-7"0,-11 17 14 0,3-4-20 16,0 4 0-16,0-1 1 15,-3 4 0-15,3 0-1 16,-7 3 1-16,0 0 0 16,4 3 1-16,-4 4-1 15,0-1 1-15,0 4-1 0,0-1 1 16,0 4-1-16,-4 0 0 16,4 3-1-16,-3 0 1 15,3 3 0-15,-4 1 0 16,4-1-1-16,0-6 1 15,0 0-1-15,0 0 1 0,0-1 0 32,0 1 0-32,0 0 0 15,0 0 0-15,4-7 0 16,-1-2 1-16,1 2-1 16,-4-6 0-16,7-3 0 15,0-4 1-15,4 1-1 0,0 0 1 16,0-1-1-16,0-2 1 15,-1-4-2-15,5-3 1 16,-1-4-1-16,1 1 1 0,3-3-1 16,0 2 0-16,-3 1 0 15,-1 3 0-15,0 3-1 16,-3 3 1-16,0 1-1 16,-4 2 1-16,1 4-1 15,-5 0 0 1,1 3-2-16,-4 3 1 15,3 3-4-15,-3 1 1 16,0 3-7-16,8-4 0 16</inkml:trace>
          <inkml:trace contextRef="#ctx0" brushRef="#br0" timeOffset="1439.7947">3082 1470 24 0,'-7'-4'12'0,"-1"1"-13"16,8 3 22-16,0 0-18 0,0-3 1 15,0 6 1-15,0 7 1 16,0 9-7-16,0 7 0 16,0 6 4-16,4 0 1 15,0 7-2-15,-4 3 1 16,7-7-2-16,-7 4 0 15,4-4 0-15,-4-6 0 16,0-7 0-16,0-2 0 16,0-4-1-16,0-7 0 15,-4 1-2-15,4 0 0 16,4-4-5-16,-1 1 0 0,4-11-4 16,4-2 0-16</inkml:trace>
          <inkml:trace contextRef="#ctx0" brushRef="#br0" timeOffset="-8080.7972">1111 123 35 0,'-15'3'17'0,"12"-6"-12"16,3 3 18-16,0 0-23 15,0 0 1-15,3 6 0 16,1-6 1-16,3 6-2 16,4-2 0-16,0-4 1 15,7 0 0-15,0 0-1 16,4-4 1-16,-1 8-1 15,8-4 1-15,-3 3-1 16,2-3 1-16,5 0-1 16,0-3 0-16,-1-1 0 15,-3 1 1-15,0 3-1 16,0-3 1-16,-4 3-1 16,-3 0 1-16,-4 6-1 0,4-6 1 15,-4 0-1-15,0-3 1 16,0 0-1-16,-4 0 1 15,1 3-1-15,-4 0 1 16,0 0-1-16,-4 0 0 16,-4 9-3-16,-3-9 1 15,0 0-10-15,0 4 1 16</inkml:trace>
          <inkml:trace contextRef="#ctx0" brushRef="#br0" timeOffset="-6955.2498">1136 229 25 0,'-7'6'12'0,"7"-16"-2"0,0 10 9 16,0 0-17-16,0 0 1 16,0 0 2-16,0 0 0 15,0-6-6-15,0 6 1 16,0 0 4-16,0 3 0 0,0-3-1 15,0 3 0-15,0 1-2 16,0 2 1-16,0 0-2 16,0-2 1-16,0 5-1 15,3 1 0-15,5 0 0 16,2-1 1-16,5-2-1 16,-1-1 0-16,8 4 0 15,3 3 0-15,1 3 0 16,-1 3 0-16,-3 4 0 15,-1-1 0-15,1 4 0 16,-4-1 1-16,-3-2-1 16,-1-7 1-16,-3 7-1 15,-7 9 1-15,-4-3 0 16,-4 3 0-16,-3 0-1 16,-4 0 0-16,4 3 0 15,-4 1 1-15,-4-7-1 0,1 0 0 16,-1 0 0-16,-3 6 0 15,4-3 0-15,-1 0 1 16,1-3-1-16,3 0 0 16,0-3 0-16,4-4 0 15,0-5 0-15,-4-5 0 0,7 1 0 16,1-3 0-16,3-4-1 16,0 1 1-16,0-4 0 15,3 0 0-15,1 0 0 0,3-3 1 16,-3 4-1-16,3-4 0 15,0 3 0-15,4 0 0 16,0 0 0-16,3 0 0 31,1-6 0-31,-1 6 0 16,4-3 0-16,4-3 0 16,0-3 0-16,3 6 0 0,0-3 0 15,1 9 0-15,-1-6 0 16,0 3 0-16,-3-6 0 15,-4 6 0-15,-7 0 0 16,0-9 1-16,0 6-1 16,0-3 0-16,-4 6 0 0,0 0 1 15,0-3-1-15,1 0 1 16,-1 0-1-16,0 0 1 16,-3 0-1-16,-1 0 0 0,1 0 0 15,-1 0 1-15,1 0-1 16,-4 0 0-16,4 3 0 15,-4-3 0-15,0 4-1 16,0-8 1-16,0-2-4 16,-4 12 0-16,0 11-10 15,4-17 1-15</inkml:trace>
          <inkml:trace contextRef="#ctx0" brushRef="#br0" timeOffset="-97392.3227">872-1868 28 0,'-7'-3'14'0,"-1"-3"-8"0,8 6 16 0,0-4-20 16,0-2 1-16,-3 3 0 15,3 3 1-15,0 0-6 16,0 0 1-16,0 0 3 0,7 0 0 16,-3 0-2-16,3 6 1 15,4 1-2-15,3-1 1 16,1 1 0-16,-1-1 1 16,1 4-1-16,-1 2 0 15,-3 1 0-15,3 0 1 16,-6 0-1-16,-1-7 1 15,-7 4-1-15,0 0 1 16,0 16 0-16,0-14 0 16,0-2-1-16,0-4 1 0,0-2-1 15,7 5 0-15,0-5 0 16,-3 8 0-16,3 1-1 16,0 0 1-16,1 0 0 15,-1 6 0-15,0-3 0 16,-7 7 0-16,0-4 0 15,-3 4 1-15,-1-4-1 16,-3 7 0-16,-1-7 1 16,-2 0 0-16,-1-6-1 15,0 0 1-15,0-13 0 32,0 6 0-32,4-6-3 15,0 4 1-15,7-11-5 0,0 7 0 16,7-6-6-16,11 6 1 15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2:08.65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AEBD531-316B-4058-9170-0EADEAC3E276}" emma:medium="tactile" emma:mode="ink">
          <msink:context xmlns:msink="http://schemas.microsoft.com/ink/2010/main" type="writingRegion" rotatedBoundingBox="7390,11961 12439,11006 12637,12053 7588,13008"/>
        </emma:interpretation>
      </emma:emma>
    </inkml:annotationXML>
    <inkml:traceGroup>
      <inkml:annotationXML>
        <emma:emma xmlns:emma="http://www.w3.org/2003/04/emma" version="1.0">
          <emma:interpretation id="{6BE5A5A8-0BD0-4114-98EE-8EDC5015A1A3}" emma:medium="tactile" emma:mode="ink">
            <msink:context xmlns:msink="http://schemas.microsoft.com/ink/2010/main" type="paragraph" rotatedBoundingBox="7390,11961 12439,11006 12637,12053 7588,13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71AFCF-3A5A-4409-A1D5-B6B5732CCB7B}" emma:medium="tactile" emma:mode="ink">
              <msink:context xmlns:msink="http://schemas.microsoft.com/ink/2010/main" type="line" rotatedBoundingBox="7390,11961 12439,11006 12637,12053 7588,13008"/>
            </emma:interpretation>
          </emma:emma>
        </inkml:annotationXML>
        <inkml:traceGroup>
          <inkml:annotationXML>
            <emma:emma xmlns:emma="http://www.w3.org/2003/04/emma" version="1.0">
              <emma:interpretation id="{33DEF162-8C36-4D1C-842B-05FC824828BD}" emma:medium="tactile" emma:mode="ink">
                <msink:context xmlns:msink="http://schemas.microsoft.com/ink/2010/main" type="inkWord" rotatedBoundingBox="7390,11961 12439,11006 12637,12053 7588,13008"/>
              </emma:interpretation>
              <emma:one-of disjunction-type="recognition" id="oneOf0">
                <emma:interpretation id="interp0" emma:lang="en-US" emma:confidence="0">
                  <emma:literal>"renter;</emma:literal>
                </emma:interpretation>
                <emma:interpretation id="interp1" emma:lang="en-US" emma:confidence="0">
                  <emma:literal>"renter?</emma:literal>
                </emma:interpretation>
                <emma:interpretation id="interp2" emma:lang="en-US" emma:confidence="0">
                  <emma:literal>"renters?</emma:literal>
                </emma:interpretation>
                <emma:interpretation id="interp3" emma:lang="en-US" emma:confidence="0">
                  <emma:literal>"reenter?</emma:literal>
                </emma:interpretation>
                <emma:interpretation id="interp4" emma:lang="en-US" emma:confidence="0">
                  <emma:literal>"renter??</emma:literal>
                </emma:interpretation>
              </emma:one-of>
            </emma:emma>
          </inkml:annotationXML>
          <inkml:trace contextRef="#ctx0" brushRef="#br0">2460-1192 37 0,'-4'-4'18'0,"4"4"-18"16,0 0 27-16,7-6-27 15,1-4 0-15,2-6 0 16,5-3 1-16,-1 0-1 15,5-1 1-15,-5-2-1 16,0 6 1-16,1 3 0 16,-4 3 0-16,-8 1 0 15,-6 2 0-15,-4 1-1 16,-8-1 0-16,1 7 0 16,-4 10 1-16,-4 6-2 15,0 10 1-15,0 6-1 0,4-6 1 16,4 3 0-16,3 6 0 15,7-3 0-15,4 3 0 16,8 1 0-16,2-1 1 16,12-3-1-16,3-6 0 15,4 0 1-15,4-7 0 16,-4-9-2-16,-4-4 0 16,1-6-5-16,-5-6 0 15,5-7-5-15,-1-3 0 16</inkml:trace>
          <inkml:trace contextRef="#ctx0" brushRef="#br0" timeOffset="836.3414">3335-1549 36 0,'-3'-4'18'0,"17"1"-19"0,-7-3 31 0,4-4-29 15,4-3 0 1,13-22 1 0,-2 9 1-16,-1 4-4 15,-3 2 1-15,-4 8 1 0,0 2 1 16,-4 13-2-16,-3-3 1 16,-3 7-1-16,-5 12 1 15,1 0-1-15,-4 4 1 16,0-1-1-16,0 4 1 15,0-7-1-15,0-3 1 0,7-6-1 16,0-7 0-16,4-9-7 31,0-4 1-31,11-9-6 16,-1-7 0-16</inkml:trace>
          <inkml:trace contextRef="#ctx0" brushRef="#br0" timeOffset="963.5597">3643-1954 41 0,'-26'-10'20'0,"19"10"-25"0,7-7 34 15,0 1-30-15,4-4 1 16,-4 1-4-16,3-1 1 0,4 0-6 16,8 1 1-16</inkml:trace>
          <inkml:trace contextRef="#ctx0" brushRef="#br0" timeOffset="1864.962">3870-1353 41 0,'-3'-7'20'0,"10"-6"-19"0,-3 7 31 16,3 0-32-16,0 6 0 15,4-7 0-15,3 7 0 16,1 0 0-16,7 0 0 16,-1-3 0-16,1 0 1 15,3 0-1-15,1 6 1 0,-1-3-1 16,-3 0 0-16,-1 3-1 16,1-3 1-16,0 3-6 15,-4 0 1-15,4-12-7 16,-4 6 0-16</inkml:trace>
          <inkml:trace contextRef="#ctx0" brushRef="#br0" timeOffset="1583.7082">4087-1832 40 0,'-14'0'20'0,"-19"6"-24"0,26 1 32 0,-4 5-28 15,-3-2 0 1,-1 13 0-16,1 2 1 16,-1 7-2-16,5-3 1 15,2-3 0-15,5-7 1 16,6 10-1-16,5-22 1 15,6-7 0-15,4-10 0 16,0-6 0-16,4-3 0 16,0-1 0-16,-1 4 1 0,-3 0-2 15,-3 3 0-15,-4 4-1 16,-4 6 1-16,0 3-1 16,-7 9 1-16,-3 11 0 15,-1 5 0-15,-3 11 0 16,0 9 0-16,-4-4 0 15,0 1 1-15,4 6-1 16,-1 1 1-16,1-1-1 16,4-10 1-16,-1-12-1 15,0 13 1-15,4-4-4 16,0 1 0-16,0-8-9 16,4-8 1-16</inkml:trace>
          <inkml:trace contextRef="#ctx0" brushRef="#br0" timeOffset="2224.3451">4048-2122 40 0,'-8'-16'20'0,"8"13"-21"0,0 3 33 15,0 0-32-15,0 0 1 16,8-3 0-16,-1 3 0 15,4-7-1-15,3 7 0 16,1 0 0-16,3 0 1 16,3 7-1-16,5-1 0 15,-4 4 0-15,-1-4 1 0,1 4-1 16,-4 0 0-16,-4-4-3 16,1-3 0-16,-4 4-9 15,11-1 0-15</inkml:trace>
          <inkml:trace contextRef="#ctx0" brushRef="#br0" timeOffset="2505.5985">4377-2289 35 0,'0'0'17'0,"14"10"-17"16,-14-4 23-16,4 7-22 15,3-3 0-15,0 9 0 16,1 4 1-16,-1-1-2 16,0 1 0-16,-7 2 2 0,0-2 0 15,-4 2 0-15,-3 4 0 16,4-6-1-16,-1-7 1 16,0 0-1-16,1 0 0 15,-1 0-5-15,4 0 1 16,0-3-9-16,11-3 1 15</inkml:trace>
          <inkml:trace contextRef="#ctx0" brushRef="#br0" timeOffset="2739.9741">4601-1678 46 0,'0'13'23'0,"-4"3"-30"16,4-10 38-16,0-2-31 15,4 2 1-15,0 0-1 16,3 1 0-16,0-1-2 16,0-2 1-16,1-1-6 15,-1-3 1-15,7-3-6 16,-3-7 0-16</inkml:trace>
          <inkml:trace contextRef="#ctx0" brushRef="#br0" timeOffset="3153.7607">4858-1681 37 0,'-7'13'18'0,"14"19"-21"0,-7-23 31 15,4 11-28-15,-4-1 1 16,3 0 0-16,-3-3 0 16,4-3-1-16,-4-3 0 0,0-4 2 15,3-2 0-15,1-4 0 16,0-4 0-16,-1-5 1 16,1 2 0-16,-1-6-1 15,-3-9 1-15,0-7-2 0,0 3 1 16,0 7-1-16,4 0 0 0,3-1-1 15,1 1 0-15,2 3 0 16,1-3 0-16,0 3-1 16,-4 0 1-16,1 3-1 31,2 3 1-31,1 4-1 16,4 2 1-16,-1 1-1 15,1 3 0-15,3 0 1 16,-4 0 0-16,1 0-3 0,-4 3 1 15,-1-3-7-15,1-3 0 16,4-3-3-16,-4-1 0 16</inkml:trace>
          <inkml:trace contextRef="#ctx0" brushRef="#br0" timeOffset="3489.5103">4905-2051 40 0,'-4'-13'20'0,"8"20"-23"16,-4-7 37-16,0-7-34 15,4 1 1-15,3 3-1 0,4-1 1 16,-1 1-2-16,1 0 1 15,4 0 0-15,-1 3 1 16,8 0-1 0,0 3 0-16,-1 0 0 0,5 0 1 15,-5 1-1-15,1-1 0 16,-4 0-1-16,-3 0 0 0,-4 0-6 16,-4 1 0-16,4-4-5 15,-4-4 1-15</inkml:trace>
          <inkml:trace contextRef="#ctx0" brushRef="#br0" timeOffset="3670.8771">5241-2318 39 0,'-3'0'19'0,"10"-3"-26"0,0 6 34 31,4-3-27-31,0 7 1 16,7 2 0-16,-4 7 0 0,12 0-1 16,-5 7 0-16,5-1 1 15</inkml:trace>
          <inkml:trace contextRef="#ctx0" brushRef="#br0" timeOffset="3828.0112">5306-1858 48 0,'0'0'24'0,"-14"26"-25"16,14-23 24-16,0 0-32 15,4 0 0-15,3 1-14 0,11-4 0 16</inkml:trace>
          <inkml:trace contextRef="#ctx0" brushRef="#br0" timeOffset="5710.8186">5285-2311 26 0,'0'3'13'0,"3"-3"-8"15,-3-7 14-15,0 7-17 16,0 0 0-16,0 0 0 16,0 0 0-16,0 0-3 0,0 0 1 15,4 0 2-15,3 0 0 16,0 4-1-16,1-1 1 16,-1 3-1-16,4-3 1 15,0 4-1-15,-1 3 0 16,1 2 0-16,-3-2 0 15,2 3-1-15,-2-3 0 16,2 6 0-16,1 0 1 16,0-7-1-16,0 4 1 15,0 0-1-15,-4 0 1 16,0-3-1-16,4-1 1 0,-4-2-1 16,1 2 1-16,-1 4-1 15,0-3 1-15,-3-4-1 16,-1 1 0-16,1-1 0 15,0 1 0-15,-4-1 0 16,0 0 1-16,0-2-1 16,3-1 0-16,-3 3 0 15,4-6 0-15,-4 0 0 16,3 3 1-16,1 1-1 16,-4-4 0-16,0 0 0 15,0 3 0-15,0-3 0 16,0 0 1-16,0 3-2 15,0-3 1-15,0 3 0 16,0 1 1-16,0-1-1 16,0-3 0-16,0 3 0 15,0 3 1-15,-7-2-1 0,3 2 0 16,1 4 0-16,-5-4 1 16,1-3-1-16,0 4 0 15,-4-4 0-15,0 0 1 16,0 4-1-16,-3-1 0 15,3 4-1-15,-3 3 1 16,3 3 0-16,-4-3 0 16,4 3 0-16,4-4 0 15,0 1 0-15,0-3 0 16,-1 0 0-16,5-4 1 16,-1-3-1-16,1 0 1 0,-1 1-1 15,0-1 1-15,1 0-1 16,3 0 1-16,0 1-1 15,0-1 0-15,0 0-1 16,0 0 1-16,0 0 0 16,0 4 0-16,0-4-1 15,3 0 0-15,5-3-5 16,-1-3 1-16,7-3-7 16,4-4 0-16</inkml:trace>
          <inkml:trace contextRef="#ctx0" brushRef="#br0" timeOffset="431.1405">2767-1723 35 0,'0'-19'17'0,"22"6"-18"0,-11 16 28 16,3-6-26-16,8 3 0 16,3 0 1-16,4 3 1 15,0-3-4-15,-4 0 1 16,1 3 1-16,-5 4 1 0,5-1-1 16,-4 4 0-16,-1-4-1 15,-3 1 1-15,-3-4-1 16,-1 3 1-16,1-2-2 31,-1-1 0-31,-3 0-7 16,0 0 1-16,7-6-4 0,0 3 0 15</inkml:trace>
          <inkml:trace contextRef="#ctx0" brushRef="#br0" timeOffset="-843.7407">1201-1270 29 0,'0'13'14'0,"7"16"-15"0,-3-16 21 15,3-7-19-15,-3 14 1 16,-1-4 0-16,1 6 1 0,0 4-3 15,-4 0 0-15,0-7 3 16,0 0 0-16,0-6 0 16,0 0 0-16,0-7 0 15,0 1 0-15,0-7-1 16,0-10 1-16,-4-3-1 16,0-9 0-16,1-1-1 15,-1 11 1-15,-3-5-2 16,7-2 1-16,0-3-1 15,7-1 1-15,0-3-2 16,4 1 1-16,0-1-1 16,4 0 1-16,3 1-1 15,0 8 0-15,3 5 0 16,1 2 1-16,0 0 0 16,0 4 0-16,-4 3 0 0,0-4 0 15,-4-2-1-15,1 5 1 16,-1 1-5-16,1 3 0 15,-1-3-7-15,4 6 1 16</inkml:trace>
          <inkml:trace contextRef="#ctx0" brushRef="#br0" timeOffset="-2166.4687">705-1151 29 0,'-7'-9'14'0,"-4"-4"-8"16,8 6 17-16,-4 1-21 16,-4 3 0-16,-4 0 2 15,1-1 1-15,-4 4-6 16,0 7 0-16,0-4 3 16,-1 0 0-16,1 16-1 15,4 7 0-15,3 0-1 0,0 0 0 16,4-1 0-16,0-5 0 15,3-4 0-15,4-3 0 16,4-7 0-16,3-3 1 16,0-9 0-16,4-10 0 15,0-4-1-15,3-5 1 16,4 5 0-16,1-9 0 16,13-28-1-1,-3 5 1 1,-4-3-1-1,-3 4 1-15,0 6-1 16,-8 10 0-16,-3 6 0 16,-4 9 0-16,-3 4-1 15,0 10 1-15,-4 9-1 16,-4 13 0-16,0 0 0 16,-3 13 1-16,-4 10-1 0,0 6 1 15,0 6 0-15,-3-12 0 16,7 3 0-16,3-4 0 15,4 1 0-15,4-4 1 0,3-9-2 16,7 0 1-16,1-10 0 16,-1-7 0-16,1 4-4 15,7-16 0-15,-1-3-8 32,5-11 1-32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3:33.37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5920BF9-E0A7-41AE-8EC0-D2714D085FE1}" emma:medium="tactile" emma:mode="ink">
          <msink:context xmlns:msink="http://schemas.microsoft.com/ink/2010/main" type="writingRegion" rotatedBoundingBox="7362,13482 7444,15139 6670,15177 6588,13520"/>
        </emma:interpretation>
      </emma:emma>
    </inkml:annotationXML>
    <inkml:traceGroup>
      <inkml:annotationXML>
        <emma:emma xmlns:emma="http://www.w3.org/2003/04/emma" version="1.0">
          <emma:interpretation id="{CE24A249-F0AD-4CF4-BD8B-B8E866E8FEAC}" emma:medium="tactile" emma:mode="ink">
            <msink:context xmlns:msink="http://schemas.microsoft.com/ink/2010/main" type="paragraph" rotatedBoundingBox="7362,13482 7444,15139 6670,15177 6588,13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5BE156-C8BD-45F9-AC47-BA4AAFEEC0DE}" emma:medium="tactile" emma:mode="ink">
              <msink:context xmlns:msink="http://schemas.microsoft.com/ink/2010/main" type="line" rotatedBoundingBox="7362,13482 7444,15139 6670,15177 6588,13520"/>
            </emma:interpretation>
          </emma:emma>
        </inkml:annotationXML>
        <inkml:traceGroup>
          <inkml:annotationXML>
            <emma:emma xmlns:emma="http://www.w3.org/2003/04/emma" version="1.0">
              <emma:interpretation id="{BAD8E395-66A7-4BAE-ADA7-DC734EE819C1}" emma:medium="tactile" emma:mode="ink">
                <msink:context xmlns:msink="http://schemas.microsoft.com/ink/2010/main" type="inkWord" rotatedBoundingBox="7362,13482 7444,15139 6670,15177 6588,13520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In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tv</emma:literal>
                </emma:interpretation>
                <emma:interpretation id="interp4" emma:lang="en-US" emma:confidence="0">
                  <emma:literal>#</emma:literal>
                </emma:interpretation>
              </emma:one-of>
            </emma:emma>
          </inkml:annotationXML>
          <inkml:trace contextRef="#ctx0" brushRef="#br0">76 74 34 0,'-3'-9'17'0,"3"-27"-12"0,0 27 17 16,0 9-20-16,0-7 1 0,0 1 1 15,0 3 1-15,0 3-7 16,-4-4 1-16,0 20 3 15,1-9 1-15,-1 6-3 16,0 3 1-16,1 6-1 16,-1 1 1-16,-3 9-1 0,0 7 0 15,-1-11 0-15,1 5 0 16,0 8 1-16,3-2 1 16,1-4-2-16,-1 1 0 31,4-7 1-31,0 0 0 15,0-7 0-15,0-3 0 0,0-3-1 16,0-3 1-16,0-9-2 16,0 5 1-16,0-2-3 15,0-1 1-15,0 1-6 16,0-7 1-16,7-10-6 16,4 0 1-16</inkml:trace>
          <inkml:trace contextRef="#ctx0" brushRef="#br0" timeOffset="413.9304">-358 785 39 0,'-14'-7'19'0,"14"7"-20"16,0 0 33 0,0 0-32-16,3 0 0 15,4 4 0-15,8-4 0 16,7 3 0-16,-4 0 0 16,7 4 0-16,4-4 1 15,0 0-1-15,-7 0 1 16,3-3 0-16,4 0 0 0,3 0-1 15,5 0 1-15,2-6-1 16,1 3 1-16,0-1-1 16,-7-2 1-16,-1 3-1 0,-3-1 1 15,-4 4-1-15,-3-3 0 0,0 3 0 16,-8 3 0-16,4 1 0 31,-7 2 0-31,-4-3-4 16,1 1 1-16,-1-4-9 15,4 3 0-15</inkml:trace>
          <inkml:trace contextRef="#ctx0" brushRef="#br0" timeOffset="948.4987">-79 1071 37 0,'-8'-10'18'0,"5"4"-16"15,3 6 25-15,0 3-27 16,0 4 0-16,0 2 1 16,-4 7 0-16,4-3-1 15,0 6 1-15,0 14 0 0,0 5 0 16,0 1 0-16,0 9 1 15,0-16-1-15,-3 4 0 16,3 2 0-16,0 1 0 0,0 6-1 16,0-7 1-16,0-6-1 15,0-3 1-15,3-6-1 16,-3-7 1-16,4 3 0 31,-4-9 0-31,0 0-1 16,0-4 0-16,0 4-3 0,0-7 1 15,0 0-4-15,-4-3 0 16,4-10-7-16,7-9 0 16</inkml:trace>
          <inkml:trace contextRef="#ctx0" brushRef="#br0" timeOffset="1413.6315">-29 1161 33 0,'-3'-6'16'0,"-1"22"-16"15,8-10 25-15,-1 7-24 0,4 3 1 0,4 3 0 16,4 7 0-16,-1 6-3 16,4 4 1-16,0-17 1 15,1 3 0-15,-1 1 0 31,0-1 0-31,0 4 0 16,0 3 0-16,0-3 0 16,-4-4 0-16,4-6 0 15,-7-3 0-15,4-6 0 0,-1-7 1 16,-3-4 0-16,4-8 1 16,-5-5-1-16,1 1 0 0,4 10 0 15,-4-10 0-15,-4-10-1 16,0 0 1-16,0-2-1 15,1-1 0-15,-1-4-1 16,-4-2 1-16,1 3-1 16,3 3 1-16,-3 0-1 15,-1 3 0-15,1 7 0 16,0 0 0 0,-1 6-1-16,1 3 0 15,0 1-1-15,-4 9 0 16,7-4-3-16,0 4 0 0,0-3-9 15,8 3 0-15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3:46.71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5CAB10D-276F-4054-8A1B-2B88E38142E3}" emma:medium="tactile" emma:mode="ink">
          <msink:context xmlns:msink="http://schemas.microsoft.com/ink/2010/main" type="writingRegion" rotatedBoundingBox="9858,13369 10430,15160 9550,15442 8977,13651"/>
        </emma:interpretation>
      </emma:emma>
    </inkml:annotationXML>
    <inkml:traceGroup>
      <inkml:annotationXML>
        <emma:emma xmlns:emma="http://www.w3.org/2003/04/emma" version="1.0">
          <emma:interpretation id="{224EC944-FA35-4629-984F-4215A7E62542}" emma:medium="tactile" emma:mode="ink">
            <msink:context xmlns:msink="http://schemas.microsoft.com/ink/2010/main" type="paragraph" rotatedBoundingBox="9858,13369 10430,15160 9550,15442 8977,13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FDCB49-1804-484E-AE8F-CB283B5F4039}" emma:medium="tactile" emma:mode="ink">
              <msink:context xmlns:msink="http://schemas.microsoft.com/ink/2010/main" type="line" rotatedBoundingBox="9858,13369 10430,15160 9550,15442 8977,13651"/>
            </emma:interpretation>
          </emma:emma>
        </inkml:annotationXML>
        <inkml:traceGroup>
          <inkml:annotationXML>
            <emma:emma xmlns:emma="http://www.w3.org/2003/04/emma" version="1.0">
              <emma:interpretation id="{D75CB958-0CF4-42A8-AFC8-E3A0E753B840}" emma:medium="tactile" emma:mode="ink">
                <msink:context xmlns:msink="http://schemas.microsoft.com/ink/2010/main" type="inkWord" rotatedBoundingBox="10105,15002 10181,15240 9625,15418 9549,15179"/>
              </emma:interpretation>
              <emma:one-of disjunction-type="recognition" id="oneOf0">
                <emma:interpretation id="interp0" emma:lang="en-US" emma:confidence="0">
                  <emma:literal>?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3407 1524 26 0,'-3'7'13'0,"-1"6"-7"0,4-10 20 16,0 3-24-16,0 4 1 15,4 3 1-15,-1 3 0 16,5 3-5-16,-1 0 0 15,0 4 3-15,0 9 1 16,4 0-2-16,0 4 0 16,-4 5-1-16,-3-5 1 15,-4-1 0-15,-4-6 0 16,-3-10 0-16,0 7 0 0,-4-3 0 16,-3-1 0-16,-1 1 0 15,1-4 1-15,-1-3-1 16,1 3 0-16,-1 1 0 15,1-11 0-15,3-2 0 16,4-7 0-16,-1 0-1 16,1-4 0-16,0-2 0 15,3-7 0-15,4-3 0 16,0 6 0-16,4 1-1 16,3-4 1-16,4-3 0 15,0 0 0-15,3 0 0 16,1-4 0-16,-1 1 0 15,4 6 0-15,0 0-2 16,-3 1 1-16,-1-1-3 16,-3 0 1-16,0-3-10 15,0-4 0-15</inkml:trace>
          <inkml:trace contextRef="#ctx0" brushRef="#br0" timeOffset="-1687.8028">2557 1698 28 0,'-3'-6'14'0,"3"6"-10"16,0 0 17-16,0 0-19 0,0 0 0 0,0 0 1 31,7 3 0-31,4 0-4 16,-4 7 1-16,4 6 2 15,0 0 1-15,-4-3-2 16,0 9 1-16,1-3-1 0,2-2 1 16,-2-1-2-16,-1 0 1 15,0-10 0-15,0 4 0 16,-7-4-2-16,8-3 0 16,-1-3-6-16,-7 0 0 0,7-12-5 15,8-5 1 1</inkml:trace>
          <inkml:trace contextRef="#ctx0" brushRef="#br0" timeOffset="-953.4207">2916 1740 28 0,'-4'9'14'0,"4"-9"-10"16,0 0 22-16,4 0-24 0,3-9 0 15,0 2 2-15,4 7 0 16,0-3-5-16,3-3 0 16,1 2 3-16,-1 4 0 15,1-3-1-15,3 3 1 16,0-3-2-16,0 0 1 15,-4 6-1-15,1-9 0 16,-1 6 0-16,-3 0 1 16,0 0-1-16,0 0 0 15,0 6-1-15,-4 4 1 0,0-1-3 16,0-2 0-16,-3-7-8 16,-4 6 0-16,4-12 0 15,-4-1 0-15</inkml:trace>
          <inkml:trace contextRef="#ctx0" brushRef="#br0" timeOffset="-4206.6554">2315 129 27 0,'-14'-3'13'0,"6"-17"-11"16,5 17 18-16,-1 0-18 16,1-3 1-16,-1-1 1 0,-3-2 0 15,-1 2-5-15,5 4 1 16,-1 3 3-16,1 0 1 16,-1 0-2-16,0 3 0 15,4 4-1-15,0-7 1 16,0 0-2-16,8 3 1 15,-1 0-1-15,7-3 1 16,4 0-1-16,4 0 0 16,7-3 0-16,0 3 0 15,7 3 0-15,0-6 1 16,4 0-1-16,0-4 0 0,0 1 0 16,-8 6 1-16,1 0-1 15,-4 0 1-15,3 3-1 16,-3-3 0-16,-3 13 0 15,2-10 1-15,-6 3-1 16,0-2 0-16,-4-1 0 16,0 0 0-16,-3-3 0 15,-1 3 1-15,-3-3-3 16,0 3 0-16,-4 4-7 16,0-10 1-16,4 3-4 15,-7-7 0-15</inkml:trace>
          <inkml:trace contextRef="#ctx0" brushRef="#br0" timeOffset="-2837.7023">2366 161 23 0,'-7'3'11'0,"-1"-12"-8"16,8 12 15-16,-3-3-15 15,-1 0 1-15,-3-3 2 0,0-1 0 16,-1 1-7-16,1 3 1 16,0 0 4-16,0 0 1 15,-1 3-3-15,5 1 1 16,-4-1-2-16,-1 0 1 15,1 0-2-15,3 1 1 16,1-1-1-16,-1 0 0 16,1-3 1-16,-1 0 0 15,4 0 0-15,0 0 0 16,0 0-1-16,0 0 1 16,4 0-1-16,-1 3 0 0,-3-3 0 15,4 3 0-15,-1-3 0 16,1 4 0-16,0-1 0 15,3 3 1-15,0 4-1 16,0 3 1-16,4 6-1 16,4-3 0-16,3-6 0 15,0 3 0-15,4 6 0 16,3 0 0-16,0 4 0 16,1 2 0-16,-1 1 0 15,4 0 1-15,-4 0-1 16,0-4 0-16,1-3 0 15,-5-9 0-15,-2 3 0 16,-5 3 0-16,0 7 0 16,1-4 1-16,-4-6 0 15,-4 0 0-15,0 3-1 16,1-4 1-16,-5 1-1 0,1 0 1 16,-1 0-1-16,-3 0 0 15,0-3 0-15,-3-1 1 16,-1 1-1-16,-3 3 1 15,0 0-1-15,-4-1 1 16,-4 1-1-16,1 7 0 16,-1-4 0-16,-3 3 1 15,-3-3-1-15,-1 3 0 16,0 7-1-16,1 0 1 16,-1 3 0-16,0 0 0 15,-3 0 0-15,-1-1 0 0,1-8 0 16,3-4 0-16,-3-3 0 15,7 3 0-15,0-7 0 16,3-5 0-16,5 2 0 16,2-3 1-16,1 1-1 15,4-4 0-15,3 3-1 16,0 3 1-16,3-3 0 16,4-3 0-16,1 4-1 15,2-4 1 1,5 0-1-16,-1 0 1 0,5 0-1 15,6 0 1-15,0 3 0 16,4 0 0-16,4-6 0 16,6 0 0-16,-2-1 0 15,-1 8 0-15,-4-4 0 16,1 0 0-16,-1-4 0 0,5 1 1 16,-1 0-1-16,0 0 0 15,-4-4 0-15,1 4 0 16,-4 3 0-16,-4 0 1 15,-3 0-1-15,0 3 0 0,-4 1 0 16,-4-1 0-16,-3 0 0 16,0-3 1-16,-4 0-2 15,-7 0 0-15,0 10-5 16,-3-10 0-16,-1-4-7 16,0 8 0-16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3:41.31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2275754-0BB0-4641-BD65-F2D7B4AB15FD}" emma:medium="tactile" emma:mode="ink">
          <msink:context xmlns:msink="http://schemas.microsoft.com/ink/2010/main" type="writingRegion" rotatedBoundingBox="8260,14868 11484,14048 11655,14720 8431,15540"/>
        </emma:interpretation>
      </emma:emma>
    </inkml:annotationXML>
    <inkml:traceGroup>
      <inkml:annotationXML>
        <emma:emma xmlns:emma="http://www.w3.org/2003/04/emma" version="1.0">
          <emma:interpretation id="{69CB8E82-11BA-4A5D-ADA5-C1A92A67660F}" emma:medium="tactile" emma:mode="ink">
            <msink:context xmlns:msink="http://schemas.microsoft.com/ink/2010/main" type="paragraph" rotatedBoundingBox="8260,14868 11484,14048 11655,14720 8431,15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21F145-E3FC-459E-894E-A29AE297D731}" emma:medium="tactile" emma:mode="ink">
              <msink:context xmlns:msink="http://schemas.microsoft.com/ink/2010/main" type="line" rotatedBoundingBox="8260,14868 11484,14048 11655,14720 8431,15540"/>
            </emma:interpretation>
          </emma:emma>
        </inkml:annotationXML>
        <inkml:traceGroup>
          <inkml:annotationXML>
            <emma:emma xmlns:emma="http://www.w3.org/2003/04/emma" version="1.0">
              <emma:interpretation id="{06566EB5-0440-4771-9546-46F17ED8B4CA}" emma:medium="tactile" emma:mode="ink">
                <msink:context xmlns:msink="http://schemas.microsoft.com/ink/2010/main" type="inkWord" rotatedBoundingBox="8319,15252 8585,14742 8705,14805 8439,15314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j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5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1660 1293 41 0,'-7'-3'20'0,"7"25"-24"16,0-22 33-16,0-6-27 15,0 3 0-15,-3-4 1 16,-1 4 1-16,0 0-5 0,1-4 1 31,3 4 1-31,-4 0 1 16,4 6-4-16,0-3 1 0,0 0-5 15,0 0 0-15,7 0-7 16,4 0 0-16</inkml:trace>
          <inkml:trace contextRef="#ctx0" brushRef="#br0" timeOffset="-266.8845">1519 1557 12 0,'-3'0'6'0,"-5"-17"-1"0,8 17 6 0,4-6-8 15,-4 6 1-15,0-6 2 16,0-1 1-16,0 7-8 15,-4-6 0-15,4 2 6 16,0-2 0-16,0 0-1 16,-3 2 0-16,3 4-1 15,0 0 0-15,0-3-1 16,0 3 0-16,0 3-1 0,0 4 1 16,0 6-2-16,0 0 1 15,3 3-1-15,1 0 1 16,-4 3 0-16,4 0 0 15,-4 1 0-15,-4-8 0 0,0 1 0 16,1 3 0-16,3 17 0 16,-4-21 1-16,-3-2 0 15,0 0 0-15,0-1-1 16,-1 4 1-16,1-6-1 16,0 5 1-16,0-2-1 15,-4 0 0-15,0-4 0 0,0-3 0 16,0-3 0-16,0 0 0 31,4-6-1-31,0 0 1 16,0-4-1-16,-1 0 1 15,5-12-1-15,-1 15 0 0,1 11-1 16,-1-14 1-16,4 10-1 16,0-3 1-16,0-4-3 15,0 1 0-15,0-1-4 16,0 1 0-16,4-4-7 15,6-3 1-15</inkml:trace>
        </inkml:traceGroup>
        <inkml:traceGroup>
          <inkml:annotationXML>
            <emma:emma xmlns:emma="http://www.w3.org/2003/04/emma" version="1.0">
              <emma:interpretation id="{6F86224C-0A6C-424E-844D-F78788A3840C}" emma:medium="tactile" emma:mode="ink">
                <msink:context xmlns:msink="http://schemas.microsoft.com/ink/2010/main" type="inkWord" rotatedBoundingBox="9813,14978 11438,14107 11646,14495 10020,15366"/>
              </emma:interpretation>
              <emma:one-of disjunction-type="recognition" id="oneOf1">
                <emma:interpretation id="interp5" emma:lang="en-US" emma:confidence="0">
                  <emma:literal>!</emma:literal>
                </emma:interpretation>
                <emma:interpretation id="interp6" emma:lang="en-US" emma:confidence="0">
                  <emma:literal>•</emma:literal>
                </emma:interpretation>
                <emma:interpretation id="interp7" emma:lang="en-US" emma:confidence="0">
                  <emma:literal>Y</emma:literal>
                </emma:interpretation>
                <emma:interpretation id="interp8" emma:lang="en-US" emma:confidence="0">
                  <emma:literal>y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5597.8721">3473 1335 49 0,'-11'0'24'0,"3"-4"-33"15,8 4 41-15,-3 0-32 16,-1 4 0-16,1-4-3 31,-1-4 1-31,0 1 0 0,1 0 0 0,3-3-10 16,7-1 1-16</inkml:trace>
          <inkml:trace contextRef="#ctx0" brushRef="#br0" timeOffset="4091.2362">2876 1579 29 0,'-7'3'14'0,"10"0"-10"0,-3-3 23 16,0 0-25-16,0 0 0 16,7-3 1-16,1 0 1 15,2 0-5-15,5 0 0 16,-1-1 3-16,4 1 0 15,1 3-1-15,2 0 0 16,-3 0-1-16,0 0 1 16,4 0-1-16,-4 3 1 15,-3 1-1-15,-1-1 1 0,-3 3-1 16,0 1 0-16,0-4-2 16,-4 3 0-16,-3 1-6 15,-4-1 0-15,0-6-4 16,0 0 1-16</inkml:trace>
          <inkml:trace contextRef="#ctx0" brushRef="#br0" timeOffset="9036.999">4294 804 30 0,'-15'3'15'0,"15"20"-11"16,0-20 15-16,4 4-19 15,-1-1 1-15,5-3 0 16,6-3 0-16,1-3-1 16,-1 3 1-16,1-10 0 15,-1 1 0-15,0-1 0 0,1-6 1 16,-1 3-1-16,-3-3 1 15,0 3-1-15,0-3 1 0,-4 0-1 16,0 0 1-16,-3-3-1 16,-4-1 0-16,-4 4-1 15,1 0 1-15,-1 3-1 16,-3 7 1-16,0 3-2 16,-1 3 1-16,5 6-1 15,-1 4 0-15,1 6 0 16,-5 0 1-16,1 6 0 15,0 7 0-15,0 3 1 16,-1-6 0-16,1 3 0 16,0 0 0-1,7 13 0-15,0-10 0 16,4-3 0-16,3-3 0 16,0-7-1-16,-3-3 1 0,3 0-1 15,4-3 1-15,3 0 0 16,1-3 1-16,3-4-2 15,0-3 0-15,0 0-3 32,4-3 1-32,-1-6-5 15,1 0 0-15,7-11-6 16,-7 1 1-16</inkml:trace>
        </inkml:traceGroup>
      </inkml:traceGroup>
    </inkml:traceGroup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3:14.44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FEC9DA4-81E8-47ED-9818-70E5A39FE9C3}" emma:medium="tactile" emma:mode="ink">
          <msink:context xmlns:msink="http://schemas.microsoft.com/ink/2010/main" type="writingRegion" rotatedBoundingBox="12154,10556 23741,11415 23436,15533 11848,14674"/>
        </emma:interpretation>
      </emma:emma>
    </inkml:annotationXML>
    <inkml:traceGroup>
      <inkml:annotationXML>
        <emma:emma xmlns:emma="http://www.w3.org/2003/04/emma" version="1.0">
          <emma:interpretation id="{EB1C11B2-7B06-4FE3-9E68-57E65AE53ABE}" emma:medium="tactile" emma:mode="ink">
            <msink:context xmlns:msink="http://schemas.microsoft.com/ink/2010/main" type="paragraph" rotatedBoundingBox="16346,11075 23711,11251 23677,12652 16312,124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BB618B-36FF-4611-964A-FA69D316915F}" emma:medium="tactile" emma:mode="ink">
              <msink:context xmlns:msink="http://schemas.microsoft.com/ink/2010/main" type="line" rotatedBoundingBox="16346,11075 23711,11251 23677,12652 16312,12476"/>
            </emma:interpretation>
          </emma:emma>
        </inkml:annotationXML>
        <inkml:traceGroup>
          <inkml:annotationXML>
            <emma:emma xmlns:emma="http://www.w3.org/2003/04/emma" version="1.0">
              <emma:interpretation id="{E1838752-9814-42BA-84BB-DBE7402F8EF4}" emma:medium="tactile" emma:mode="ink">
                <msink:context xmlns:msink="http://schemas.microsoft.com/ink/2010/main" type="inkWord" rotatedBoundingBox="19781,11164 21900,11193 21882,12551 19762,12521"/>
              </emma:interpretation>
              <emma:one-of disjunction-type="recognition" id="oneOf0">
                <emma:interpretation id="interp0" emma:lang="en-US" emma:confidence="0">
                  <emma:literal>torn-iris-rill)</emma:literal>
                </emma:interpretation>
                <emma:interpretation id="interp1" emma:lang="en-US" emma:confidence="0">
                  <emma:literal>tort-iris-rill)</emma:literal>
                </emma:interpretation>
                <emma:interpretation id="interp2" emma:lang="en-US" emma:confidence="0">
                  <emma:literal>Torn-iris-rill)</emma:literal>
                </emma:interpretation>
                <emma:interpretation id="interp3" emma:lang="en-US" emma:confidence="0">
                  <emma:literal>Tort-iris-rill)</emma:literal>
                </emma:interpretation>
                <emma:interpretation id="interp4" emma:lang="en-US" emma:confidence="0">
                  <emma:literal>Tort-iris-rial))</emma:literal>
                </emma:interpretation>
              </emma:one-of>
            </emma:emma>
          </inkml:annotationXML>
          <inkml:trace contextRef="#ctx0" brushRef="#br0">17821 9984 17 0,'-3'-3'8'0,"-1"3"1"0,4 0 4 16,0 0-11-16,0 0 1 15,0 0 3-15,0 0 1 0,0-7-8 16,0 7 1-16,0 0 4 16,0 0 1-16,0 0-1 15,0 4 0-15,0 2-1 16,0 1 0-16,0 2-1 16,0 1 0-16,-4 3 0 0,4 3 0 15,-3 6 0-15,3-2 0 16,0-4-1-16,0-3 1 15,0 6-1-15,0-6 1 16,0 3 0-16,3 6 0 16,-3-2-1-16,0-1 0 15,4 0 0-15,-4 0 1 16,0-3-1-16,0 1 1 16,-4-1-1-1,1-7 0-15,-5 1 0 16,5 3 0-16,-4-4 0 15,3-2 0-15,-3 3 0 0,0-4 1 16,-1 0 0-16,1-6 0 16,3 4-1-16,1-8 0 15,-8-2 0-15,4 3 0 0,0-4-1 16,-1-2 1-16,1 2-1 16,3 4 0-16,1-7-1 15,-1 4 1-15,1-1-4 16,-1-2 0-16,4-1-5 15,0 1 1-15,0-1-9 16,0 10 1-16</inkml:trace>
          <inkml:trace contextRef="#ctx0" brushRef="#br0" timeOffset="3550.1319">17814 9036 34 0,'4'-7'17'0,"-12"4"-19"15,8 3 30-15,8-3-28 16,-1 3 1-16,4 3 0 15,3 3 0-15,4-6-1 16,4 4 0 0,3 5 1-16,1 4 0 15,2 6-1-15,-2 1 1 16,-4 5 0-16,-4 1 1 16,-4 0-1-16,-3 3 1 0,-4 3 0 0,-3-3 0 15,-4-3-1-15,-7-7 1 16,-1 3-1-16,-3 1 1 15,1-4-1-15,-5 1 0 32,4-4 0-32,0-4 0 15,4-2-3-15,0 3 0 0,3-10-6 16,8 0 1-16,7 1-6 16,3 2 1-16</inkml:trace>
          <inkml:trace contextRef="#ctx0" brushRef="#br0" timeOffset="3167.7251">17362 9283 19 0,'-15'-6'9'0,"8"-7"3"16,7 6 2-16,-4 1-10 16,1 0 0-16,-1 2 3 15,4-2 0-15,-3 3-9 16,-1-4 1-16,4 7 5 0,0 0 1 16,0 0-2-16,7 0 0 0,0 4-2 15,4-1 1-15,4 3-1 16,3-3 0-16,4 4 0 15,3-4 0-15,7 0-1 0,-3 0 1 32,4-3 0-32,0 0 1 0,3 0-1 0,-4-3 1 15,1 3-1-15,-4-3 1 16,-4 3-1-16,0 0 1 31,-7-3-2-31,-3 3 1 16,-1 6-1-16,-6 1 1 0,-1-4-1 15,0 3 1-15,0 1-2 16,-3 2 0-16,-4-2-4 16,0-1 1-16,0 4-8 15,0-10 1-15,-4 10-3 0,1-4 0 16</inkml:trace>
          <inkml:trace contextRef="#ctx0" brushRef="#br0" timeOffset="8905.2359">19688 9354 37 0,'-8'10'18'0,"5"-7"-16"16,3-3 24-16,0 3-24 16,0-3 0-16,7 3 1 31,4 7 0-31,3 9-4 15,4 7 1-15,4 9 2 0,0-3 1 16,-1 7-1-16,1 6 0 16,-4 3-1-16,0-3 1 15,-7 0 0-15,-4 7 0 16,-7-14-1-16,0 4 1 0,-3 3 0 16,-4 3 1-16,-4-3-1 15,-4 0 1-15,1 4-2 16,-1-8 1-16,4-2-1 15,1-10 0-15,2 0-1 0,1-13 1 16,4-3-5-16,3-7 1 16,0-6-8-16,7-9 1 15,0 2-6-15,0-9 1 0</inkml:trace>
          <inkml:trace contextRef="#ctx0" brushRef="#br0" timeOffset="9555.7774">20075 9254 29 0,'-4'-9'14'0,"8"-4"-8"0,-4 13 18 0,0 0-21 16,0 0 0-16,0 0 2 15,3 3 0-15,1 0-6 16,-4 4 0-16,0 2 5 16,3 4 0-16,5 10-2 0,-5-4 1 15,12-3-1-15,-1 7 0 16,1 5 0-16,3 8 0 15,-4 2-1-15,4-2 1 0,-3 9-1 16,3 3 1-16,-4 0 0 16,-3 0 0-16,-4 7 0 15,1-10 0-15,-8 0-1 32,-4 7 1-32,-3 2 0 15,0-6 0-15,-1 7-2 16,1 0 1-16,0-4 0 15,0-6 0-15,-1-3 0 0,5-10 0 16,-4 0-1-16,3-6 1 16,0-10 0-16,1 0 0 15,-1-6-3-15,1-4 0 16,-1-6-5-16,4-9 0 0,0-1-11 16,4 4 1-16</inkml:trace>
          <inkml:trace contextRef="#ctx0" brushRef="#br0" timeOffset="-4159.9099">17329 9730 22 0,'-11'-6'11'0,"11"-10"-4"0,0 16 12 15,0 0-14 1,0 6 1-16,0-3 2 16,0 4 0-16,4 6-10 15,-4 6 0-15,0 0 7 16,0 7 1-16,-4 0-3 15,1-1 1-15,-1-2-2 16,1-1 1-16,3 1-1 0,0-1 0 16,0-2-1-16,0-4 1 15,0-7-1-15,0-2 0 16,3-4 0-16,-3-3 0 0,4-6 0 16,-1-4 0-16,5 3 0 15,-5 1 0-15,1-4-1 16,-1-9 1-16,-3 0-1 31,4 0 1-31,-4-7-1 16,-4-10 1-16,1 4-1 0,-1-13 0 15,4 13-1-15,0 3 1 16,0 10 0-16,0 0 0 16,4 3-1-16,-1 3 1 15,5 0 0-15,-1 3 0 0,0 1-1 16,4 2 1-16,0 4 0 15,3 0 0-15,1-1 0 16,3 4 0-16,4 0 0 16,-4 0 0-16,0 4 0 15,0-1 1-15,0 0-1 0,0 0 0 16,-3-3-5-16,-5 4 1 16,1-1-6-16,-4 0 1 15,-3 0-6-15,-8-3 0 16</inkml:trace>
          <inkml:trace contextRef="#ctx0" brushRef="#br0" timeOffset="5479.864">17239 9357 18 0,'7'-3'9'0,"-3"-7"-4"0,-4 10 7 0,0 4-11 15,0-4 1-15,0 0 2 16,3 3 0-16,-3 0-4 16,0 0 0-16,0 0 3 15,0 4 1-15,-3-4-1 16,-1 3 1-16,0 1-2 15,1 6 1-15,-4 0-1 16,-1 6 0-16,1 7-1 16,0-1 1-16,0 1-1 15,3 3 0-15,0 10 0 16,1 2 0-16,-1 1 0 16,4 10 0-16,-7-1 0 15,3-12 0-15,-3-4 0 16,7 0 0-16,0 1 0 15,4-1 0-15,3-6 0 16,4-3 0-16,0-1 0 0,0-2 0 16,-4-1 0-16,0-5 0 15,0-1 0-15,0 0 1 16,-3-3-2-16,0-7 0 16,-1 0-3-16,1 1 0 15,-4-4-6-15,0 0 0 16,0 1-4-16,4-1 0 15</inkml:trace>
          <inkml:trace contextRef="#ctx0" brushRef="#br0" timeOffset="6282.2284">18183 9910 31 0,'-15'-16'15'0,"8"19"-14"0,7-3 26 0,0-6-26 15,4 6 1-15,3 0 2 16,0 3 0-16,8-3-4 16,3 3 0-16,-4-3 4 15,4 4 0-15,4-1-1 0,3 0 1 16,-3-3-2-16,-4-3 1 16,0-4-2-16,0-2 1 15,0-1-1-15,1 4 0 16,-1 2 0-1,-4 4 0-15,-3-3-1 16,0 0 0-16,0 3-2 16,-4 3 0-16,-4 0-5 15,1 4 1-15,-4-4-8 16,0 7 0-16</inkml:trace>
          <inkml:trace contextRef="#ctx0" brushRef="#br0" timeOffset="6787.9993">18682 9791 32 0,'0'3'16'0,"7"-3"-13"0,-3 4 21 16,0 2-22-16,-1 4 1 15,4 6 1-15,1 3 0 16,-1 7-5-16,0-10 0 16,-3-3 4-16,-1 0 0 0,1-1-1 15,0-2 0-15,-1 0-1 16,-3-4 1-16,0 1-1 16,0-4 1-16,0-3-1 15,0 0 0-15,0 0 0 16,0-7 1-16,0 7-1 15,4 0 0-15,3-3 0 16,0-10 0-16,0-3-1 0,4 0 1 16,-3-13 0-16,-1-3 0 15,0 0-1-15,-3 0 1 16,6 3 0-16,1-3 0 0,0 6 0 16,0 7 0-16,0 3 0 15,0 0 0-15,0 3-1 16,-1 3 1-16,1 4-1 15,0 2 1-15,-4 1-1 16,-3 0 0-16,3-3-4 16,0 9 1-16,1 10-7 31,-5-1 1-31,1 5-6 0,3 8 0 16</inkml:trace>
          <inkml:trace contextRef="#ctx0" brushRef="#br0" timeOffset="8025.7328">18809 9315 36 0,'-4'-3'18'0,"-3"-16"-15"0,3 12 27 0,8 4-26 15,-4 3 1-15,7-3 2 16,0 3 0-16,8 0-9 16,-1 3 0-16,4 0 6 15,0-3 0-15,0 0-2 16,-3 0 0-16,3 4-2 16,0-1 1-16,4 0-1 15,3 0 1-15,-3 0-1 16,-4 1 1-16,0-1-2 15,-4 0 0-15,-3 0-5 16,-3 1 1-16,-1-4-9 16,-4 3 0-16,1 0-1 15,-4-3 0-15</inkml:trace>
          <inkml:trace contextRef="#ctx0" brushRef="#br0" timeOffset="7275.7183">19008 9949 26 0,'0'16'13'0,"-4"-29"-8"0,4 16 15 0,0 4-18 31,0 5 1-31,0 8 2 16,0 2 0-16,4 7-6 15,-4-3 1-15,3 0 3 16,1-7 1-16,3 0-1 0,-3 1 0 15,3-4 0-15,0-4 0 0,0-2-1 16,1-7 0-16,-1-3 0 16,0-6 0-16,4-1 0 15,0 4 1-15,3-3-2 16,-3-1 0-16,4-2 0 16,-5-1 0-16,1 0-1 15,0 1 1-15,0-1-1 16,0 4 0-16,-4-1-1 15,0 1 1-15,1-1-4 16,-5 1 1-16,1 3-6 16,-4 3 0-16,0 6-6 15,0 1 1-15</inkml:trace>
          <inkml:trace contextRef="#ctx0" brushRef="#br0" timeOffset="8338.2527">19073 9148 37 0,'0'-22'18'0,"14"35"-22"0,-7-26 36 16,1 6-30-16,-1 4 0 15,4 3 0-15,3 6 1 16,4 7-4-16,0 0 1 16,0 0 2-16,1 3 0 15,-1 7 0-15,0-4 0 16,0 0 0-16,-4 4 0 15,-3-4 1-15,-4 3 0 0,-3-5 0 16,-8-5 0-16,1 1-1 16,-5 0 0-16,1 0-1 15,-4 0 0-15,1 0-1 16,-1 0 1-16,3-1-3 16,5-2 0-16,3 6-5 15,0-6 1-15,7-1-9 16,0 4 1-16</inkml:trace>
          <inkml:trace contextRef="#ctx0" brushRef="#br0" timeOffset="7463.2229">19174 10164 34 0,'-4'3'17'0,"19"20"-16"0,-8-20 28 16,0 7-26-16,1-4 0 15,-1 7 1-15,4-3 1 16,-1-4-7-16,1 1 1 16,0-7 3-16,-4 0 0 15,1-4-7-15,-8 4 1 16,0 0-8-16,0 4 0 0</inkml:trace>
          <inkml:trace contextRef="#ctx0" brushRef="#br0" timeOffset="-14660.4414">13806 9756 18 0,'-3'16'9'0,"6"-16"-4"15,-3 0 11-15,0 0-14 16,0 0 0-16,4 0 4 15,3 3 0-15,0 0-7 16,4 10 1-16,0-3 4 0,-7 12 1 16,3 1-2-16,0-4 0 15,4 4-1-15,0 2 1 0,0 4-1 16,3 3 1-16,1 1-1 16,-1-1 0-16,1-7 1 15,3-2 0-15,0 0-1 16,0 2 0-16,3-2-1 15,-2-1 1-15,-1-2-1 16,-4-4 1-16,1 0-1 16,-5 0 0-16,1 0 0 15,-3-3 0-15,-1-4-1 32,-4-2 1-32,1-4-5 15,-4 0 1-15,0-3-6 0,0 0 1 16,4-9-7-16,6 2 1 15</inkml:trace>
          <inkml:trace contextRef="#ctx0" brushRef="#br0" timeOffset="-15283.6053">13727 9740 22 0,'0'-3'11'0,"0"19"-5"15,0-16 11-15,0 0-14 16,3-10 1-16,1 4 2 15,-1-4 1-15,5 0-8 32,-1-3 0-32,7-6 5 15,1 0 1-15,-1 6-2 0,1-3 0 16,-4-3-2-16,0-1 1 16,7-5-1-16,0-4 0 0,3 0-1 15,5 3 1-15,3 3-1 16,0 1 1-16,0-4-1 15,-1 4 1-15,1-4-1 16,-3 4 1-16,-5 2-1 16,-2 4 0-16,-5 0 0 15,0 3 1-15,-3 4-1 16,0-1 0-16,-4 3-4 16,-3 4 1-16,-4 3-6 0,0 3 0 15,0 7-4-15,0 9 0 16</inkml:trace>
          <inkml:trace contextRef="#ctx0" brushRef="#br0" timeOffset="-13447.81">14645 9823 26 0,'8'-9'13'0,"-1"-7"-12"15,-4 12 18-15,-3-2-17 16,0 6 1-16,0 0 2 16,0-6 0-16,-3-1-6 15,-1 1 1-15,-3 6 4 16,0-7 1-16,-8 7-2 15,1 0 1-15,-1 3-2 0,1 1 0 16,-1-4-1-16,1 3 1 16,-1 0-2-16,5 4 0 15,-1 5 0-15,0 1 0 16,0 10 0-16,0-1 0 31,4 7 1-31,3 0 0 16,4 0 0-16,8-3 1 15,-1-4-1-15,4-6 1 0,3-3 0 16,4-3 0-16,0-4-1 16,4-6 0-16,3 0 0 15,-3-6 1-15,0-1-1 16,-1-2 0-16,1-1 0 16,-7-3 0-16,-1 7 0 15,-3-7 0-15,-4 0 0 16,0-6 0-16,-3 0 0 15,-4-1 0-15,0 1-1 16,-7-3 1-16,0-1-1 16,-4-3 0-16,0-3 0 15,-4-6 0-15,1 6 0 16,-1 3 0-16,1 1 0 16,0-1 0-16,-1-3-1 15,4 0 1-15,0 0-1 16,4 7 1-16,4-7-1 15,-1 0 1-15,4 13-1 0,4-7 1 16,3 4-1-16,4 0 1 16,-1-4-1-16,5 4 1 15,-1 6-1-15,4 0 1 16,1 3-1-16,-1 4 1 16,3-1-1-16,5 4 1 15,-1 0 0-15,0 3 0 16,1-3 0-16,-5 3 0 15,5 3 0-15,-8-3 1 16,0 0-1-16,-4 0 1 0,-3 0-1 16,-4 3 1-16,1 0-4 15,-1 4 1-15,-4 3-5 16,1 2 0-16,-4 1-8 16,7-3 1-16</inkml:trace>
          <inkml:trace contextRef="#ctx0" brushRef="#br0" timeOffset="-11509.0502">15434 9142 24 0,'-11'-20'12'0,"4"8"-6"0,7 5 13 0,-4 7-16 16,1-3 1-16,-1 3 2 15,-3-3 0-15,-1 6-8 16,1-6 1-16,-4 9 5 16,4 4 1-16,-4 3-2 15,0 6 0-15,1 7-2 16,-5 9 1-16,1 4-1 16,-4-4 1-16,-4 13 0 0,0 10 0 15,0 3-1-15,1 3 1 16,3 7 0-16,0 3 0 15,0-13-1-15,3 4 0 0,4-4 0 16,8 0 1-16,3-7-2 16,3-5 1-16,4-20 0 15,1 3 0-15,3-3 0 16,-1 0 0 0,1-7 0-16,0 1 0 15,0-11 0-15,0 5 0 16,0-5-6-16,-4 1 0 15,0-10-5-15,4-3 0 16,-4 0-6-16,4 0 1 16</inkml:trace>
          <inkml:trace contextRef="#ctx0" brushRef="#br0" timeOffset="-10991.0196">15557 9772 33 0,'-4'3'16'0,"4"10"-14"0,4-7 26 15,-4 1-26-15,4 12 1 16,-1-3 1-16,-3 0 0 16,0 0-5-16,0 7 0 15,0 3 4-15,0-1 1 0,0 1-2 16,0 0 1-16,-3-4-2 15,3-2 1-15,0-1 0 16,0-6 0-16,0-7 0 16,0-3 0-16,0-3-1 15,3-9 1-15,1-11-1 16,-4 1 1-16,3 3-1 16,-3 0 0-16,0-7 0 15,0-2 0-15,0 2-1 16,0 1 0-16,4-1 0 15,0 1 0-15,-1-1-1 16,1 1 1-16,-1 6-1 16,1-4 1-16,3 4-1 15,4-3 1-15,0 3-1 16,0 0 1-16,3 3-1 16,1 3 1-16,-1 4-1 15,1-1 1-15,-1 7-1 16,-3-3 1-16,0 3-6 0,-4 0 1 15,0-3-7-15,1 0 1 16,-5 12-4-16,4 1 0 16</inkml:trace>
          <inkml:trace contextRef="#ctx0" brushRef="#br0" timeOffset="-10616.0147">15600 9399 27 0,'-11'-16'13'0,"4"29"-6"16,7-13 22-16,0 0-26 16,0 0 0-16,0 0 2 15,0-7 0-15,4 4-6 16,3 0 1-16,4 3 4 15,0-3 0-15,3 3-1 16,4 3 0-16,0 0-1 16,4-3 0-16,0 3-1 15,0-3 0-15,-1 0-1 16,1 4 1-16,0-4-1 16,-4-4 1-16,0 8-1 0,-4-4 1 15,1 0-1-15,-4-4 1 16,-4 4-6-16,0-3 1 15,-3-3-9-15,-4 9 1 16,0 0-3-16,0 0 1 16</inkml:trace>
          <inkml:trace contextRef="#ctx0" brushRef="#br0" timeOffset="-10209.7583">15901 9216 30 0,'-4'-16'15'0,"-3"0"-12"16,7 16 27-16,0 6-30 15,0-6 1-15,7 3 0 16,0 0 0-16,4 4-1 16,7-1 0-16,0 4 1 15,0 3 1-15,4 0-1 16,3 3 0-16,-3-3 0 15,0 3 0-15,-8 0-1 16,-3 3 1-16,0-3-1 16,0-9 1-16,-4-1 0 15,0 0 0-15,-3 4 1 16,-4 3 0-16,0 3 0 16,-4 0 1-16,4 3-2 15,-3 4 1-15,-5-4-1 16,1 0 1-16,0-3-1 0,0-3 0 15,-1 0 0-15,1-3 0 16,4-4-2-16,-1 1 1 16,4-4-7-16,7 0 1 15,4-3-8-15,0 3 1 16</inkml:trace>
          <inkml:trace contextRef="#ctx0" brushRef="#br0" timeOffset="-9255.2315">16244 9971 25 0,'-14'10'12'0,"10"-29"-6"0,4 19 11 16,0-7-13-16,4-2 1 15,-1 2 2-15,5 1 1 16,-1-1-10-16,4 4 0 16,3-3 7-16,4 2 0 15,4 1-3-15,0 0 1 16,-1 3-1-16,5 0 0 15,10-3 0-15,-4 6 0 16,1-9 0-16,3 9 0 0,-3 0 0 16,-4-3 0-16,-4 6-1 15,-7-6 1-15,-4-6-2 16,-3 6 1-16,0 3 0 16,-4 0 0-16,1 1-1 15,-1-4 1-15,-4 3-5 16,-3 0 1-16,4-6-6 15,0 6 1-15,-4 0-7 16,3 7 1-16</inkml:trace>
          <inkml:trace contextRef="#ctx0" brushRef="#br0" timeOffset="10559.1618">20646 9360 49 0,'-3'-19'24'0,"3"26"-21"0,0-7 36 31,0 0-37-31,0 3 1 16,0-3 2-16,0 3 0 0,-4-3-6 15,4 6 0-15,0 1 5 16,0-4 0-16,0-3-2 0,0 0 1 16,4 6-2-16,3 1 0 15,4 6 0-15,7 3 0 16,7 6-1-16,0 7 0 15,15-3 0-15,-4 3 0 0,0 9 0 16,-3 1 1-16,-4 3-1 16,0-4 1-16,0 1-1 15,-4-4 0-15,-3-9 0 16,-4 0 1-16,0-7-1 16,-7 4 1-16,0-4-1 15,-4-3 0-15,-3 0 0 16,3-3 1-16,-4 0-1 15,1-7 1-15,-4 4-1 16,0-4 0-16,0 1 0 16,0-7 1-16,0 3-1 15,-4 0 0-15,1 4-1 16,-4-1 1-16,-4 4 0 16,3 3 0-16,-2 3 0 15,-1 3 0-15,-11 10-1 0,8-7 1 16,-8 4 0-16,-3 3 1 15,-4 6-1-15,-4-9 0 16,1 6 0-16,-1-3 0 16,4 3 0-16,0-3 1 15,4-3-1-15,3 3 0 16,4-7 0-16,4 1 1 16,-1-4-1-16,8-6 0 15,0-3 0-15,3-4 0 16,0 1 0-16,1-1 0 0,3-6 0 15,-4 3 0-15,4-3-1 16,0 3 0-16,0 1-2 16,0-4 0-16,0 0-5 15,0 0 1-15,0-7-11 16,0 17 0-16,11-7-1 16,-4-9 1-16</inkml:trace>
        </inkml:traceGroup>
      </inkml:traceGroup>
    </inkml:traceGroup>
    <inkml:traceGroup>
      <inkml:annotationXML>
        <emma:emma xmlns:emma="http://www.w3.org/2003/04/emma" version="1.0">
          <emma:interpretation id="{83F9F617-9F6B-4368-AF8F-F614A180BD1E}" emma:medium="tactile" emma:mode="ink">
            <msink:context xmlns:msink="http://schemas.microsoft.com/ink/2010/main" type="paragraph" rotatedBoundingBox="11973,12992 22839,13798 22715,15479 11848,14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62A8AF-11B9-4424-848B-ABAC28318C12}" emma:medium="tactile" emma:mode="ink">
              <msink:context xmlns:msink="http://schemas.microsoft.com/ink/2010/main" type="line" rotatedBoundingBox="11973,12992 22839,13798 22715,15479 11848,14674"/>
            </emma:interpretation>
          </emma:emma>
        </inkml:annotationXML>
        <inkml:traceGroup>
          <inkml:annotationXML>
            <emma:emma xmlns:emma="http://www.w3.org/2003/04/emma" version="1.0">
              <emma:interpretation id="{BD952FCF-FCA5-436C-B5D0-140047B63B80}" emma:medium="tactile" emma:mode="ink">
                <msink:context xmlns:msink="http://schemas.microsoft.com/ink/2010/main" type="inkWord" rotatedBoundingBox="11959,13145 17951,13563 17868,14741 11877,14323"/>
              </emma:interpretation>
              <emma:one-of disjunction-type="recognition" id="oneOf1">
                <emma:interpretation id="interp5" emma:lang="en-US" emma:confidence="0">
                  <emma:literal>torn-re):</emma:literal>
                </emma:interpretation>
                <emma:interpretation id="interp6" emma:lang="en-US" emma:confidence="0">
                  <emma:literal>theirs-re):</emma:literal>
                </emma:interpretation>
                <emma:interpretation id="interp7" emma:lang="en-US" emma:confidence="0">
                  <emma:literal>rein-re):</emma:literal>
                </emma:interpretation>
                <emma:interpretation id="interp8" emma:lang="en-US" emma:confidence="0">
                  <emma:literal>-tern-re):</emma:literal>
                </emma:interpretation>
                <emma:interpretation id="interp9" emma:lang="en-US" emma:confidence="0">
                  <emma:literal>turn-re):</emma:literal>
                </emma:interpretation>
              </emma:one-of>
            </emma:emma>
          </inkml:annotationXML>
          <inkml:trace contextRef="#ctx0" brushRef="#br0" timeOffset="43147.741">11773 11331 36 0,'-3'-9'18'0,"10"-1"-19"0,-7 10 25 0,11-3-24 15,0 3 0-15,3 0 0 16,1 3 0-1,10-3 0 1,-3 10 1-16,-1-1-1 16,-3 7 1-16,1 0 0 0,-5 4 1 15,0 2 0-15,-3 1 0 16,-3-4 0-16,-8 4 0 16,-4 2-1-16,0 1 1 15,-3 3-1-15,0-10 0 16,-4 4 0-16,4-7 0 15,0 3-3-15,-1-3 0 0,5-3-5 16,6-3 1-16,5-7-6 16,6 0 1-16</inkml:trace>
          <inkml:trace contextRef="#ctx0" brushRef="#br0" timeOffset="42015.438">11093 11254 31 0,'-3'-10'15'0,"3"7"-17"16,0 3 25-16,-4 3-21 15,1 1 0-15,-1 2 2 16,-3 4 0-16,-1 3-5 16,5-1 1-16,3-5 3 0,0 9 1 15,-7 13-2-15,3 3 1 16,-3 7-1-16,0 12 0 15,-4-3 0-15,0 7 0 0,4 9 0 16,7-3 0-16,0-9-1 16,7-4 1-16,0-3-1 15,0-3 1-15,1-4-1 16,-1-2 0-16,0-7 0 16,0-4 1-16,0-5-2 0,1-7 1 15,-1-1-2-15,-3-2 1 16,3 3-5-16,-4-7 1 31,1 1-9-31,3-4 0 16,8 0-2-16,-1 4 1 15</inkml:trace>
          <inkml:trace contextRef="#ctx0" brushRef="#br0" timeOffset="42016.438">11426 11688 28 0,'-3'0'14'0,"-1"-9"-8"15,4 12 14-15,4 3-19 16,-4 4 1-16,3 6 0 16,1 3 0-16,-4 0-2 15,0 4 0-15,0-1 2 16,0 1 0-16,0-4-1 15,0-3 1-15,0 0-1 16,3-9 1-16,-6-4-2 16,3-3 1-16,0 16 0 15,0-16 0-15,0 3 0 16,0-3 1-16,3-6-1 16,-3-7 1-16,4 0-1 0,3-6 0 31,0-7 0-31,1-3 0 15,-1 0 0-15,4 4 1 16,0 2-1-16,0 1 0 16,-1-4 0-16,1 7 0 15,4 6-1-15,-4 0 0 0,-1 0 0 16,1 7 0-16,0 2 0 16,-4 1 0-16,1 0 0 15,-5 9 0-15,4 7-2 16,1-6 1-16,-1-1-5 15,0-3 1-15,0 4-8 16,4-4 0-16</inkml:trace>
          <inkml:trace contextRef="#ctx0" brushRef="#br0" timeOffset="42777.2708">11553 11373 26 0,'-7'-10'13'0,"10"14"-8"0,-3-4 19 0,0 0-23 15,0 0 1-15,7 6 1 16,1-3 0-16,2 7-3 16,-2 0 0-16,-1-4 2 15,4 0 1-15,0-2-1 16,3-1 0-16,4-3-1 0,0 3 0 0,0-3 0 15,0 3 0-15,-3 1 0 16,-1-4 0-16,1 0-4 16,-4 3 0-16,0-3-8 15,-1 0 0-15</inkml:trace>
          <inkml:trace contextRef="#ctx0" brushRef="#br0" timeOffset="42295.6832">11824 11852 26 0,'0'10'13'0,"7"25"-10"15,-3-41 14-15,0 15-15 16,-1 11 0-16,1 9 1 16,-4 6 0-16,0 7-4 15,-4 0 0-15,1-17 3 16,-5 4 0-16,1 0-1 15,-4-3 1-15,0 0-1 16,0-7 1-16,-3-6-1 16,3-4 1-16,0-5 0 15,0-4 0-15,4-10-1 16,0 10 1-16,3-6-1 16,4-4 1-16,0-3-1 15,4-3 1-15,3-3-2 16,0 3 1-16,1 0-1 15,-1-1 0-15,0 5 0 16,0-1 0-16,8 3-1 16,-8 0 0-16,4 4-3 0,0 6 0 15,0-3-2-15,0 0 0 0,3-1-6 16,0 4 1-16</inkml:trace>
          <inkml:trace contextRef="#ctx0" brushRef="#br0" timeOffset="37186.6822">9328 11598 25 0,'-3'0'12'0,"-5"7"-10"16,12-4 16-16,-4-3-14 15,0 0 0-15,7 6 2 16,0-6 1-16,1 0-9 16,-1 0 1-16,0 3 5 15,4 1 0-15,0-4-2 16,3 0 1-16,1 0-3 16,3 3 1-16,4 0-1 15,-1 4 1-15,1-1-1 16,0-3 1-16,-1 0-1 15,-2 1 1-15,-1-4-1 0,-4 3 1 16,1 0 0-16,-1-3 0 16,-3-3-1-16,0 3 0 15,-4-3-5-15,0 3 1 16,0-7-8-16,4 4 1 16</inkml:trace>
          <inkml:trace contextRef="#ctx0" brushRef="#br0" timeOffset="37546.0614">9820 11775 29 0,'-3'0'14'0,"17"-6"-14"16,-7-1 17-16,4-3-15 15,4-2 1-15,-1-1 1 16,-3-3 0-16,0-7-5 16,0 7 1-16,-1-3 3 15,1 0 1-15,0 6-1 16,0 6 0-16,-4 7-1 16,0 10 0-16,1 0 0 15,-5-4 0-15,1 7 0 16,-4 0 1-16,0 3-1 15,0 0 0-15,0-3 0 0,4 0 0 16,-4-4-3-16,0-2 0 16,3-4-7-16,1-10 1 15,7-2-6-15,7-1 0 16</inkml:trace>
          <inkml:trace contextRef="#ctx0" brushRef="#br0" timeOffset="37702.3137">10066 11331 38 0,'-11'20'19'0,"11"-27"-29"16,0 7 31-16,4-6-37 16,0-1 0-16,3 7-1 15,4 3 1-15</inkml:trace>
          <inkml:trace contextRef="#ctx0" brushRef="#br0" timeOffset="42013.438">10265 11318 32 0,'-14'-9'16'0,"6"31"-14"15,8-22 24-15,0-3-23 16,0 3 0-16,0 3 2 15,4-9 1-15,3 12-7 16,4-3 1-16,4-3 3 16,3 0 1-16,3 0-2 15,5 0 1-15,-1 0-2 16,-3 0 0-16,-1 0-1 16,-6 4 1-16,-1-11-1 15,-3 7 1-15,4-3-3 0,-5 0 0 16,-2 6-4-16,-1-9 0 15,0 2-8-15,0 1 1 16</inkml:trace>
          <inkml:trace contextRef="#ctx0" brushRef="#br0" timeOffset="42012.438">10305 12113 40 0,'-25'-7'20'0,"39"-19"-28"15,-10 20 37-15,3 3-29 16,0-4 1-16,4 1 2 15,3-1 0-15,-3 1-2 16,4 0 1-16,-1 6 1 16,8-10 0-16,-4 4-1 15,-4-1 1-15,1 1-1 16,3-1 0-16,0 4-2 16,0-3 0-16,-3-1-2 15,-1 1 0-15,1-1-6 16,-1-6 1-16,4 7-6 15,-3-7 0-15</inkml:trace>
          <inkml:trace contextRef="#ctx0" brushRef="#br0" timeOffset="38311.6973">10518 11624 29 0,'-11'-7'14'0,"4"-15"-13"0,7 15 27 15,0 4-26-15,-3 3 0 16,-5 0 2-16,-3 3 1 16,-3 4-5-16,-4 6 0 0,0-4 3 15,-4 4 0-15,4 3-1 16,0 0 1-16,4 1-3 16,3-5 1-16,7-2 0 15,0-7 0-15,12-3 0 16,6-6 0-16,4-1 0 15,0 1 0-15,0-10 0 16,0 3 0-16,-3 3-2 16,-4 4 1-16,0 9-1 15,-4 0 1-15,0 10 0 16,0 13 0-16,-3 9 0 16,-4 7 0-16,0 0 1 15,0 3 1-15,4 13-1 16,-4-7 1-16,0 1-1 15,0-4 0-15,0-16 0 16,-4 0 0-16,4-3-1 16,0-3 0-16,0-4-4 0,0-6 1 15,0-3-9-15,4 0 1 16,3-3-3-16,4-1 0 16</inkml:trace>
          <inkml:trace contextRef="#ctx0" brushRef="#br0" timeOffset="42014.438">10540 11199 30 0,'-4'-3'15'16,"8"0"-13"-16,-4 3 19 0,0 0-19 16,4-6 0-16,3 2 1 15,0 1 0-15,4 3-4 16,3 3 1-16,1 4 2 16,3 6 0-16,0 0-1 15,4 3 1-15,-1 0-1 16,1 3 1-16,-4-3-1 15,-3-6 1-15,-1 6 0 0,1 0 1 16,-8 3-1-16,-4 0 1 16,-3 1-2-16,-3-1 1 15,-4 0-1-15,-4 1 1 16,0-4-2-16,0 3 1 0,4-3-4 16,0-3 0-16,3 0-7 15,4-4 0-15,7 1-4 16,4-4 1-16</inkml:trace>
          <inkml:trace contextRef="#ctx0" brushRef="#br0" timeOffset="44303.4784">13256 11859 27 0,'-3'0'13'0,"3"12"-7"15,0-5 17-15,0 3-21 16,0 2 1-16,0 8 2 15,0 9 0-15,0 0-6 16,0-4 0-16,0 1 4 16,3 3 1-16,1-7-2 15,-4-2 1-15,7-4-1 16,1-3 0-16,-1-4 0 16,0 4 0-16,-3-6 0 15,-4-7 1-15,7-7-2 16,0 1 1-16,0-4-1 15,1 0 0-15,6 1-1 0,-3-4 1 16,0 3-1-16,-4 1 0 16,0-1-3-16,0 0 0 15,1 4-5-15,-1 6 0 16,-4 0-6-16,8 3 0 16</inkml:trace>
          <inkml:trace contextRef="#ctx0" brushRef="#br0" timeOffset="45365.9932">13303 11293 40 0,'-3'0'20'0,"6"-4"-27"16,-3 4 34-16,0 4-27 15,0 2 1-15,4 1 1 16,-4-7 0-16,11 6-3 15,3 4 1-15,-3 2 1 16,4 1 0-16,-4 10 0 16,-1-10 0-16,-2 6 0 15,-1-3 0-15,-4 0 0 16,-3 0 0-16,0 4 0 16,-3-1 1-16,-4-3-2 15,-1 3 1-15,1 0-4 16,0 1 0-16,3-1-5 15,1-6 1-15,3-3-5 0,11-4 0 16</inkml:trace>
          <inkml:trace contextRef="#ctx0" brushRef="#br0" timeOffset="44506.6075">13430 12145 41 0,'4'6'20'0,"10"7"-22"16,-10-7 33-16,3-2-31 16,0 2 0-16,0 7 0 15,4-7 1-15,-3 1-1 16,-1-1 0-16,0 1-3 15,-3-1 0-15,-1-3-6 16,-3-3 1-16,0 0-4 16,7 4 1-16</inkml:trace>
          <inkml:trace contextRef="#ctx0" brushRef="#br0" timeOffset="45834.7715">13983 11328 42 0,'-7'-10'21'0,"11"17"-28"16,-1-7 39-16,5 13-31 15,3 3 0-15,-1 10 1 16,1 6 1-16,0 6-3 16,0 7 1-16,3-3 2 15,-3 13 0-15,-4 6 0 16,-3-3 0-16,-8 12-1 15,-3 1 0-15,-7 10-1 16,-8-24 1-16,-3 1-1 0,-1 3 0 16,1-3-1-16,7 0 1 15,4-13-1-15,-1-10 1 16,1-6-4-16,3-6 1 16,0-1-5-16,0-9 1 15,7-3-9-15,12-7 0 16</inkml:trace>
          <inkml:trace contextRef="#ctx0" brushRef="#br0" timeOffset="43975.3486">12826 11778 38 0,'-14'3'19'0,"6"39"-23"15,16-29 28-15,-5-3-24 16,-3-1 1-16,4 4 1 16,-1 10 1-16,1-10-3 15,0-1 1-15,-1-2 3 16,1-7 0-16,3-3-1 16,0-6 1-16,-3-1-1 15,3 4 0-15,-3-3 0 16,-1-4 0-16,-3 1-2 15,0-4 1-15,0-3 0 16,-3-7 0-16,-1-3-1 0,1-3 1 16,3 4-1-16,0 5 0 15,3 4-1-15,4 0 0 16,1 0 0-16,2 10 0 16,1-10-1-1,0 3 1-15,4 6 0 16,3 4 0-16,3 6-1 15,1-3 1-15,0 4 0 16,0-4 0-16,-1 6-4 16,1-3 0-16,3 0-6 0,-3 1 1 15,3 2-6-15,1 4 0 16</inkml:trace>
          <inkml:trace contextRef="#ctx0" brushRef="#br0" timeOffset="43474.636">12269 11749 38 0,'-11'0'19'0,"11"0"-22"0,0 0 32 15,7 0-27-15,4 0 0 16,4 0 1-16,6-3 1 16,1 3-4-1,7 0 0-15,0 0 2 16,0 0 1-16,-4 0-1 16,1-3 1-16,-1 3-3 15,-3 0 1-15,-1 0-6 16,-3 3 0-16,0 0-8 0,4 7 0 15</inkml:trace>
          <inkml:trace contextRef="#ctx0" brushRef="#br0" timeOffset="45037.8661">12945 11418 29 0,'-14'0'14'0,"10"-16"-10"15,4 16 26-15,0 0-27 16,0 0 0-16,7-6 2 16,1 6 0-16,3 0-6 15,3 0 0-15,4 3 4 16,0 0 0-16,4 3-1 16,7-2 0-16,0-1-1 15,3 0 1-15,-3 0-1 16,0-3 0-16,0-3 0 15,-11 0 0-15,0 6-1 16,-3-3 1-16,-1 3-4 0,-3 1 1 16,-4-1-5-16,1 6 0 15,-1 4-7-15,0 0 1 16</inkml:trace>
          <inkml:trace contextRef="#ctx0" brushRef="#br0" timeOffset="65265.5355">14989 11945 20 0,'-11'10'10'0,"22"-20"-8"16,-11 10 11-16,0 0-12 15,0 0 0-15,4 7 1 32,-4-7 1-32,0 0-3 0,0 0 0 0,3-3 3 31,1-1 0-31,3 1-1 15,0 3 1-15,1 0-2 0,-1 0 1 16,4 3-1-16,-1 1 0 16,5-4-1-16,-1 3 1 15,1-6-1-15,-1 3 1 0,4 0 0 16,-3 0 0-16,-1-4 0 16,1 1 0-16,-1 3-1 15,-3 0 1-15,0 3-1 16,-4-3 1-16,0 4-1 15,1-1 0-15,-1 0 0 16,-3 0 0-16,-1 0-3 0,-3-3 1 16,0 0-8-16,-3 7 1 15</inkml:trace>
          <inkml:trace contextRef="#ctx0" brushRef="#br0" timeOffset="65906.6404">15011 12158 23 0,'-4'-4'11'0,"4"1"-10"15,0 6 13-15,0 1-13 16,0-1 1-16,0-3 1 0,0 0 0 16,0 0-3-16,7 0 1 15,1 0 3-15,-1-3 0 16,4 6-1-16,3-3 0 0,1 0-1 15,-1 0 0-15,4 3-1 16,0-3 0-16,0 0-1 16,0 3 1-16,0 0-1 15,1-6 1-15,-1 0-1 16,-4 3 0-16,1 0 0 16,-5 3 1-16,1-3-1 15,0 0 0-15,-4 0 0 16,1 3 1-16,-1 4-1 31,-4-4 1-31,-3 10-1 0,0-7 1 31,0-2-11-31,0-4 0 16</inkml:trace>
        </inkml:traceGroup>
        <inkml:traceGroup>
          <inkml:annotationXML>
            <emma:emma xmlns:emma="http://www.w3.org/2003/04/emma" version="1.0">
              <emma:interpretation id="{E813FE35-5575-4BDD-A882-72AD983DB7FF}" emma:medium="tactile" emma:mode="ink">
                <msink:context xmlns:msink="http://schemas.microsoft.com/ink/2010/main" type="inkWord" rotatedBoundingBox="19466,15089 19877,13464 21399,13850 20988,15474"/>
              </emma:interpretation>
              <emma:one-of disjunction-type="recognition" id="oneOf2">
                <emma:interpretation id="interp10" emma:lang="en-US" emma:confidence="0">
                  <emma:literal>Stet')</emma:literal>
                </emma:interpretation>
                <emma:interpretation id="interp11" emma:lang="en-US" emma:confidence="0">
                  <emma:literal>sep,</emma:literal>
                </emma:interpretation>
                <emma:interpretation id="interp12" emma:lang="en-US" emma:confidence="0">
                  <emma:literal>sap,</emma:literal>
                </emma:interpretation>
                <emma:interpretation id="interp13" emma:lang="en-US" emma:confidence="0">
                  <emma:literal>sip,</emma:literal>
                </emma:interpretation>
                <emma:interpretation id="interp14" emma:lang="en-US" emma:confidence="0">
                  <emma:literal>Sgt)</emma:literal>
                </emma:interpretation>
              </emma:one-of>
            </emma:emma>
          </inkml:annotationXML>
          <inkml:trace contextRef="#ctx0" brushRef="#br0" timeOffset="69935.7527">17568 11724 29 0,'-11'-10'14'0,"0"0"-6"0,11 10 17 0,0-3-22 15,0 0 0-15,0 0 1 16,0 3 0-16,4 0-6 16,7-4 1-16,0 4 3 15,7 0 0-15,3 4-1 16,8-1 0-16,0 0-1 15,0 0 1-15,-3 0-1 16,-8 1 0-16,0-1 0 16,0 0 0-16,-4 0 0 0,1 1 1 15,-4-1-1-15,-1 0 0 16,-2 0-2-16,-5 0 0 16,1 1-10-16,3-1 1 15</inkml:trace>
          <inkml:trace contextRef="#ctx0" brushRef="#br0" timeOffset="70287.0137">17897 11502 38 0,'-14'-23'19'0,"25"20"-20"15,-4 3 27-15,4 0-26 16,3 3 0-1,4 7 0-15,4-1 1 0,3 14-1 16,1-1 0-16,-1 1 0 16,0-1 1-16,-3 1 0 15,-4 3 0-15,-4 3 0 16,-6 3 0-16,-8 3 0 16,-8-6 0-16,-2 3 0 0,-9 0 1 15,1 1 0-15,0 5 0 16,-3-9-1-16,3-3 0 15,3-4-1 1,4-6 1-16,4-6-4 16,7-4 1-16,11 1-9 15,7-4 1-15,4 0-2 16,7 1 0-16</inkml:trace>
          <inkml:trace contextRef="#ctx0" brushRef="#br0" timeOffset="72167.0121">18414 11672 28 0,'-3'-16'14'0,"3"-3"-13"15,3 12 23-15,-3 7-22 16,0-6 1-16,0 6-1 16,0 0 1-16,0 3-4 15,4 7 0-15,0-1 3 0,3 7 0 16,4 10-2-16,7 10 1 15,7 5-1-15,-3 14 1 32,14 35-1-32,-7-3 1 15,-4 3 0-15,-10-13 1 16,-8 7-1-16,-7-7 1 16,-4-6-1-16,-3-4 1 0,-7-9 0 15,-1-7 0-15,-3 1 0 16,0-14 1-16,4-9-1 15,3-6 0-15,0-7-1 16,0-6 1-16,4-7-5 0,3-6 1 16,4-4-8-16,7-6 0 15,11-3-4-15,1-3 1 16</inkml:trace>
          <inkml:trace contextRef="#ctx0" brushRef="#br0" timeOffset="69174.2217">17673 12219 30 0,'0'-13'15'0,"-4"-6"-14"16,4 12 20-16,0 1-19 16,0 6 1-16,0-7 1 15,-3 1 0-15,-5-1-5 16,1 4 1-16,0 3 3 16,-4 0 1-16,-3 7-2 15,-1 2 0-15,-3-2-1 16,-4 2 0-16,1 14-1 15,-1 3 1-15,0 6-2 0,4 0 1 16,7-3 0-16,4-4 0 16,3-5 0-16,4-4 0 15,8-3 0-15,6-10 1 16,4-9-1-16,4-7 1 16,0-10 0-16,3-3 0 31,8 7-1-31,-8 3 0 15,-3 3 0-15,-8 4 0 16,-3 2-1-16,-4 7 1 0,-3 10 0 16,-4 9 0-16,0 7 0 15,-4-1 0-15,4 11 0 16,0 9 1-16,0 3 0 16,4 4 1-16,-1-1-1 15,1-12 0-15,0 2 0 16,-1 8 0-16,4-1 0 15,1 6 0-15,-5-2-1 16,5-1 0-16,-5-2 0 16,-3-8 1-16,0-2 0 15,-3-7 0-15,-1 0-4 16,-3-9 0-16,-1-7-10 16,5-13 0-16</inkml:trace>
          <inkml:trace contextRef="#ctx0" brushRef="#br0" timeOffset="68518.0229">17351 11630 22 0,'4'-16'11'0,"6"-6"-8"0,-6 18 9 16,-4 4-9-16,4-12 1 15,-4 5 3-15,3 1 0 32,-3-4-8-32,0 0 0 15,-3 4 5-15,-1 0 1 16,-3 2-2-16,-4 4 1 0,0 7-3 16,-3 2 0-16,-1 4-1 15,1 13 0-15,-4 0 0 16,-4 6 0-16,-3 10 0 15,-4 0 0-15,0 9 0 16,7 10 1-16,-3 16-1 16,7-6 1-16,0-4-1 15,3 11 1-15,4-4-1 0,4-4 1 16,3 1 0-16,1-10 0 16,6-3-1-16,5-3 1 15,2-7-1-15,5-13 1 0,-4-6-1 16,3 0 1-16,4-10-2 15,0-6 0-15,4-3-4 16,-4 0 0-16,0-7-7 16,11-6 1-16</inkml:trace>
          <inkml:trace contextRef="#ctx0" brushRef="#br0" timeOffset="69486.7259">17333 12955 44 0,'-33'-3'22'0,"37"-4"-28"0,3 1 31 16,4-1-24-16,3-2 1 15,8-1 1-15,4-3 0 16,2 0-4-16,9 1 0 16,-5-1 3-16,8 0 1 0,0 0-1 15,3 3 0-15,1 1-1 16,-12-1 0-16,1 10 0 16,-8-3 1-16,0 3-2 15,-7 0 0-15,0 0-1 16,-7-7 0-16,0 7-6 15,-4-3 0-15,4-3-6 16,0-4 1-16</inkml:trace>
          <inkml:trace contextRef="#ctx0" brushRef="#br0" timeOffset="67934.5397">16620 11775 23 0,'4'-10'11'0,"7"-9"-3"0,-8 13 7 16,-3-4-12-16,4 0 0 31,0 1 2-31,-4 2 0 0,0 1-6 16,-4-1 0-16,-7 1 4 15,-3 3 0-15,-4 0-1 16,-8 3 0-16,1 6-1 15,-4 7 1-15,0 6-2 16,4 4 1-16,3 2-1 16,0 1 0-16,4-3 0 15,4 9 0-15,7 3 0 0,3 10 0 16,8-3 0-16,3 9 0 16,7-9 0-16,4 0 1 0,0 6-1 15,1 4 1-15,2-7-1 16,1-4 0-16,-4-8 0 15,0-1 0-15,-3 3 0 16,-1 0 0-16,-7 1 1 16,-3-4 0-16,-4 0 0 15,-7-6 0-15,-11-4 0 16,-4-2 1-16,-3-4-1 16,-4-7 1-16,0-5 0 15,-4-4 0 1,-3-4-1-16,3-5 0 15,4 2 0-15,1-2 0 0,2-4-1 16,5 0 0-16,2-10-1 16,5 4 0-16,7 9-1 15,3-2 0-15,4-8-3 16,7 1 0-16,8-3-8 0,14-4 0 16</inkml:trace>
        </inkml:traceGroup>
        <inkml:traceGroup>
          <inkml:annotationXML>
            <emma:emma xmlns:emma="http://www.w3.org/2003/04/emma" version="1.0">
              <emma:interpretation id="{3ADC8C2B-87FB-478F-BF33-A32208E23E25}" emma:medium="tactile" emma:mode="ink">
                <msink:context xmlns:msink="http://schemas.microsoft.com/ink/2010/main" type="inkWord" rotatedBoundingBox="22783,13960 22827,13964 22755,14943 22710,14939"/>
              </emma:interpretation>
              <emma:one-of disjunction-type="recognition" id="oneOf3">
                <emma:interpretation id="interp15" emma:lang="en-US" emma:confidence="0">
                  <emma:literal>-1</emma:literal>
                </emma:interpretation>
                <emma:interpretation id="interp16" emma:lang="en-US" emma:confidence="0">
                  <emma:literal>+</emma:literal>
                </emma:interpretation>
                <emma:interpretation id="interp17" emma:lang="en-US" emma:confidence="0">
                  <emma:literal>"</emma:literal>
                </emma:interpretation>
                <emma:interpretation id="interp18" emma:lang="en-US" emma:confidence="0">
                  <emma:literal>t</emma:literal>
                </emma:interpretation>
                <emma:interpretation id="interp19" emma:lang="en-US" emma:confidence="0">
                  <emma:literal>1</emma:literal>
                </emma:interpretation>
              </emma:one-of>
            </emma:emma>
          </inkml:annotationXML>
          <inkml:trace contextRef="#ctx0" brushRef="#br0" timeOffset="73555.1147">20208 11852 35 0,'0'-22'17'0,"15"9"-13"15,-11 10 20-15,-4 3-22 16,0 0 0-16,0 0 2 16,0 0 1-16,0 0-5 15,0 0 0-15,0 3 3 16,0 3 0-16,-4 7-1 15,0 0 0-15,1 9-1 0,-5 17 1 16,8 3-2-16,-3 9 1 16,-4-6-1-16,-1 10 1 15,1 6 0-15,0 3 0 0,0 7-1 16,3-3 1-16,0-4 0 16,1-3 0-16,-4-3 0 15,-1-4 1-15,1-12-1 16,0-13 1-16,3-3-1 31,1-7 0-31,-1-3 0 16,0-3 0-16,4-3-1 15,0-4 1-15,0 4-1 0,4-4 0 16,0 1-5-16,-1-4 0 16,5-3-11-16,6-6 1 15</inkml:trace>
          <inkml:trace contextRef="#ctx0" brushRef="#br0" timeOffset="72985.9163">19199 12248 39 0,'-21'3'19'0,"17"-10"-20"0,4 7 34 16,0 0-33-16,0 0 1 15,7 0 0-15,4-3 1 16,4 0-2-16,3 3 0 16,3-6 1-16,5 2 0 0,3 4 0 15,3 4 1-15,4-1-1 16,-7 0 0-16,0 0 0 15,0-3 1-15,4-3-1 16,3 0 1-16,-4 0-1 16,-3 3 0-16,0 0 0 15,-7 0 0-15,0-7-1 0,-8 4 1 16,1 3-1-16,-5 0 1 16,-2 3-1-16,-8 4 0 0,0-1-1 15,-4 0 1-15,0 1-4 31,1-1 0-31,-1 1-10 16,8-4 0-16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21:06.13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3270-130 26 0,'-4'-3'13'0,"8"-16"-9"0,-1 12 14 0,1 1-18 16,-4 6 0-16,0 0 1 31,0 0 0-31,0 0-1 16,3 3 1-16,-3 4 0 0,4-1 1 15,-4 10 0-15,0 7 0 16,-4 6 0-16,4 3 0 16,-3 3-1-16,-1-3 1 0,1-6-1 15,-1 3 0-15,0-7-1 16,4 1 1-16,0-4-1 15,0-6 0-15,4 3-4 16,-4-9 1-16,7-7-7 16,0 0 0-16</inkml:trace>
  <inkml:trace contextRef="#ctx0" brushRef="#br0" timeOffset="1">5986 404 24 0,'0'0'12'0,"0"-6"-7"0,0 6 13 0,0 0-15 16,0 0 0-16,0-4 1 15,0-2 1-15,0 0-7 0,0-1 1 16,0-3 4-16,0 1 0 15,4-4-2-15,3-3 0 16,4 6-1-16,3-3 1 0,4 1-1 16,8-11 0-16,-1-3 0 15,4 4 1-15,3-4-1 16,1 0 0-16,0-3 0 31,3 4 0-31,0-7 0 16,0-1 1-16,-7 8-1 0,0-4 0 15,-7 6 0-15,3 1 0 16,-7 6 0-16,-3 6 1 16,-1-3-1-16,-7 3 0 15,0 4-2-15,1 0 1 0,-1 2-8 16,-7 4 1-16,4 7-3 16,-8-1 1-16</inkml:trace>
  <inkml:trace contextRef="#ctx0" brushRef="#br0" timeOffset="2">5982 443 27 0,'-3'3'13'0,"3"-3"-13"0,0 0 23 0,0 0-22 16,0 0 0-16,0 0 1 15,0 0 0-15,7 0-2 16,0 0 0-16,4 6 2 16,4 4 0-16,-1 0-1 15,4 6 0-15,4 3 0 16,3 3 0-16,8 4-1 0,-4 3 0 15,0-3 0-15,0 3 1 16,3 0-1-16,-3 3 1 16,0-6-1-16,0-4 1 0,0-3-1 15,-4 1 1-15,-3-4-1 32,0 0 1-32,-4 0-1 15,0 0 1-15,-7-3-1 16,-1 3 1-16,-2-6 0 15,-1-4 0-15,-3 0 0 0,3-2 1 16,-4-1-1-16,1 0 1 16,-4-3-1-16,0 3 0 15,0-3-3-15,0 0 1 16,0 0-9-16,0-6 0 0,7-1-2 16,-3 1 0-16</inkml:trace>
  <inkml:trace contextRef="#ctx0" brushRef="#br0" timeOffset="3">7169 456 27 0,'-11'0'13'0,"0"-10"-9"16,11 10 13-16,0 3-15 15,0-3 0-15,0 0 0 0,0 3 0 16,0-3-3-16,0 0 1 16,4 0 1-16,7 0 1 15,-1 0-1-15,1-3 0 0,4-3 0 16,-1-1 0-16,1-2 0 15,-1-4 0-15,4 0-1 16,-3 0 1-16,-1-3 0 31,-3 0 0-31,0 0 0 16,-4 3 0-16,0 0-1 16,-3 3 1-16,-4 4 0 0,-4 0 0 15,-3-1-1-15,0 4 1 16,-4 0-1-16,0-1 1 15,-3 1-1-15,-1 3 0 16,1 3 0-16,-1 1 0 16,1 2-1-16,-1 7 1 0,1 6-1 15,-1 7 1-15,5-4 0 16,-5 14 0-16,8 2-1 16,3 1 1-16,1-4 0 15,3 1 0-15,0-4 0 16,3-6 0-16,5-4 0 15,-1-6 1-15,7 0-1 0,1-3 1 16,-1-6-1-16,4-4 1 16,4 0-1-16,0 0 1 15,-1-3 0 1,1-3 0-16,-4 0-1 16,0-4 1-16,0 1-2 15,-3-1 0-15,3-2-5 16,0-1 0-16,11-3-6 15,-7-6 1-15</inkml:trace>
  <inkml:trace contextRef="#ctx0" brushRef="#br0" timeOffset="4">430 41 26 0,'-3'3'13'0,"3"-3"-12"0,0 0 14 16,0-6-14-16,-4-1 0 15,0 4 2-15,1-4 0 16,-1 1-3-16,-3 0 1 0,0-1 2 15,-1 10 0-15,5-3-1 16,-4 0 1-16,-1 0-2 16,-3 7 1-16,1-4-1 15,2 0 1-15,-6 4-2 32,-1 2 1-32,-3 4-1 15,0 0 0-15,-3 0 0 0,-5 6 1 16,1 4-1-16,3 2 0 15,-3 4 0-15,0-3 0 16,3 3 0-16,0 6 1 0,1 7-1 16,-1-3 0-16,4-1 0 15,3 7 1-15,8 4-1 16,3-8 0-16,1-2-1 16,3 0 1-16,3-7-1 15,5-3 1-15,2 0 0 0,1 0 1 16,4-4-1-16,3-5 0 15,-4-4 0-15,8-7 0 32,0 1 0-32,-4 0 1 15,0-4 0-15,-4 0 0 16,1 1-1-16,-4-4 1 0,-4-3-2 16,4 3 0-16,-4-3-10 15,4-3 0-15</inkml:trace>
  <inkml:trace contextRef="#ctx0" brushRef="#br0" timeOffset="5">-311 115 9 0,'-4'0'4'0,"19"6"3"0,-15-6 5 16,3-3-10-16,-3 3 0 15,0 0 2-15,0-3 0 16,0-4-5-16,0 1 1 15,4 3 3-15,-4 3 0 0,0 0-1 16,0-4 0-16,-4 1-1 16,4 3 0-16,0 0 0 15,0-6 0-15,0 3 0 16,0 3 1-16,0-7-1 16,-3 1 1-16,3 2 0 15,-8 4 0-15,5-3 0 16,-5-3 0-16,5 3-1 15,-1-1 0-15,-3 1 0 16,0 0 1-16,0-3-2 16,-4-1 1-16,0 4 0 15,-4 3 0-15,1-3-1 16,-1-1 1-16,1 1-1 16,3 3 1-16,-3 3-1 15,-1-3 1-15,4 4-1 16,0-1 0-16,-3 0 0 0,0 7 0 15,-1-1 0-15,1-2 0 16,-4 2 0-16,3 1 0 16,1 3 0-16,3-3 1 15,-4 2-1-15,4 1 0 16,1 0 0-16,-1-3 1 0,0 3-1 16,4 0 0-16,-1-1 0 15,5 5 0-15,-1-5-1 16,1 1 1-16,3-6 0 0,0-1 0 15,3 1 0-15,1-1 0 16,-1 0 0-16,5 7 0 16,-1-3-1-16,4 3 1 15,0 0 0-15,-1 3 0 0,1 0 0 16,0-3 0-16,0 3 0 31,0 0 0-31,0-7 0 16,3 1 0-16,1 3 0 15,-5-3 1-15,1 6-1 16,0-3 0-16,-4 6 0 16,1-3 0-16,-5 3 0 0,1-3 1 15,-1 4-1-15,1-4 0 16,-4 0 0-16,0 0 0 16,0 0 0-16,0 0 1 0,0 0-1 15,-4 0 1-15,1 3-1 16,-4-3 1-16,-1 1 0 15,1-1 0-15,-4-4-1 16,0-2 1-16,1-3-1 16,-5-1 1-16,4-3-1 0,0 0 1 15,1-3-1-15,-1 0 1 16,0 0-1-16,-4-3 1 16,1-3-2-16,-1 3 1 31,5-4 0-31,-5 4 1 15,4-4-2-15,0-2 1 0,1 2 0 16,-1-2 1-16,0-1-1 16,4 0 0-16,-1 4 0 15,1 0 0-15,0-1 0 0,3 1 1 16,1 2-2-16,-1 1 0 16,4-3-2-16,0-4 0 15,4 1-9-15,3-4 0 16</inkml:trace>
  <inkml:trace contextRef="#ctx0" brushRef="#br0" timeOffset="6">770 449 24 0,'-11'-3'12'0,"1"-7"-6"16,10 10 10-16,0-3-14 15,-4 0 1-15,4-4 0 16,-7 4 1-16,-1-3-5 16,-2 2 1-16,-1 1 3 15,0 0 0-15,0 3-1 0,0 0 0 16,-3 3-1-16,-1 4 1 16,1-1-2-16,3 1 1 15,-4 15-1-15,5 7 0 16,-1 0 0-16,4 0 0 15,3 0 0-15,0 0 0 16,4-10 0-16,8-3 0 16,-1-3 1-16,4-10 0 0,-1-6-1 15,5-3 1-15,3-14-1 16,0-2 1-16,0-7-1 16,0 3 1-16,0 7-1 15,-3 0 1-15,-1 2-1 16,-6 8 0-16,-1-1-1 0,-4 10 1 15,1 10-1-15,-4 16 1 32,0 2 0-32,0 17 0 15,0-3 0-15,-4 3 0 16,1 0 0-16,-1 7 1 0,4 2-1 16,0-2 0-16,0 6 0 15,7-4 0-15,-3-5 0 16,0-1 0-16,-4-3 0 15,3-3 1-15,-3-4 0 16,-3-6 0-16,-1-6-1 0,0 0 1 16,1-7-3-16,-1-6 1 15,1-3-11-15,-1-7 1 16</inkml:trace>
  <inkml:trace contextRef="#ctx0" brushRef="#br0" timeOffset="7">542 1172 39 0,'-14'7'19'0,"25"-23"-22"16,-4 9 28-16,0 1-25 15,4 0 0 1,0 2-1-16,3 1 1 15,1-3 0-15,3-1 1 0,4 7-1 16,-4 0 1-16,7 0-1 16,0-6 1-16,1-1 0 15,-1-5 0-15,-3 5-1 0,3-3 1 16,-3 4-1-16,-4-7 1 16,-4 7-5-16,-3-4 0 15,0 4-7-15,3-4 1 16</inkml:trace>
  <inkml:trace contextRef="#ctx0" brushRef="#br0" timeOffset="8">792 70 30 0,'-7'-10'15'0,"18"10"-18"0,-4 0 22 15,0-3-20-15,0 6 1 31,4 0 0-31,0 0 0 0,0 1 1 16,3-1 0-16,-3 0 0 16,0 4 0-16,0-4 0 15,3 6 1-15,1 1-1 16,-4 3 0-16,-1 0-1 16,-2 0 1-16,-5 3 0 15,-3 3 0-15,0-3 0 16,-3 0 1-16,-1 0-1 0,-3 0 1 15,3 0 0-15,1 4 0 16,-1-4-1-16,0-3 1 16,1-4-2-16,3 1 1 0,-4-4-2 15,4 1 1-15,-3-4-4 16,3 0 0-16,0-3-7 16,10-6 1-16</inkml:trace>
  <inkml:trace contextRef="#ctx0" brushRef="#br0" timeOffset="9">582 240 31 0,'-7'-6'15'0,"7"2"-15"0,0 4 22 16,0 0-22-16,0 0 1 0,0 0-1 15,0 0 1-15,4 0-1 16,-1 4 1-16,4-1-1 31,4-3 1-31,0-7 0 16,4 7 0-16,-1-3 0 0,4 3 0 0,4 3-1 16,0-3 1-16,-1 0 0 15,-3 0 0-15,0 0-1 16,0 0 1-16,-3 0-1 31,-1 0 1-31,-3-3-1 16,0-3 1-16,-4 3-5 15,1-1 0-15,-1 1-6 16,-4 0 0-16</inkml:trace>
  <inkml:trace contextRef="#ctx0" brushRef="#br0" timeOffset="10">1157-110 25 0,'0'-4'12'0,"11"27"-12"16,-7-17 14-16,3 10-13 15,0 4 1-15,8 5 1 16,3 4 0-16,3 13-4 16,-2 6 1-16,-1 1 2 15,0 5 1-15,-4 7-1 16,1 7 0-16,-5 3-1 15,-2-4 1-15,-8 7 0 16,-8-10 0-16,-6-3 0 16,0-3 0-16,-5-6-1 15,5-4 0-15,-4-6 1 16,3-7 0-16,1-12-2 0,0-1 0 16,3-6-4-16,3-6 0 15,5-13-7-15,3-7 1 16</inkml:trace>
  <inkml:trace contextRef="#ctx0" brushRef="#br0" timeOffset="11">1982 423 25 0,'0'0'12'0,"4"-6"-11"0,-4 6 14 0,0 0-15 16,7 0 0-16,0 0 0 16,0 3 1-16,4-3-1 15,-11 0 1-15,7 0 0 16,1 0 1-16,-1 0-1 15,0 0 1-15,4 0 0 16,0 0 0-16,0-3-1 16,-1 0 1-16,1-1-2 15,-3 1 1-15,-1 0-2 16,0 0 0-16,-7 3-5 0,0 0 1 16,7 0-4-16,-7 0 0 15</inkml:trace>
  <inkml:trace contextRef="#ctx0" brushRef="#br0" timeOffset="12">2022 529 25 0,'-11'20'12'0,"22"-20"-12"0,-8 0 22 0,5 0-20 15,-8 0 1-15,3 6 0 16,-3-6 1-16,0 0-5 16,0 0 0-16,7-3 3 15,-3 3 0-15,3 0-2 16,4 0 1-16,0 0-1 0,0 0 1 15,0 3-1-15,0-3 1 16,-1 0-1-16,-2 0 0 16,-1 0-1-16,0 0 1 0,0 0-10 15,-7 0 1-15</inkml:trace>
  <inkml:trace contextRef="#ctx0" brushRef="#br0" timeOffset="13">3038 439 27 0,'-14'4'13'0,"10"2"-11"0,4-6 17 15,4-3-18-15,-4 3 1 0,7-3 1 16,7 6 1-16,1-3-5 15,3 0 0-15,4 0 2 16,-8 0 1-16,1 0-1 16,3 0 0-16,3 0-1 15,5 0 1-15,3 0-1 16,0 0 1-16,-1 0-1 16,1 3 1-16,-3-6-1 15,-5 3 1-15,-2 0-2 16,-5 3 0-1,0-3-9-15,-3 0 1 16</inkml:trace>
  <inkml:trace contextRef="#ctx0" brushRef="#br0" timeOffset="14">3114 706 28 0,'0'7'14'0,"7"-1"-15"16,-3-3 17-16,0 1-15 0,-1 15 0 16,1 0 2-16,-1 7 0 15,-3 6-3-15,8 7 1 16,-5 2 2-16,5 1 0 16,-5 3 0-16,1-3 0 15,-1-3-2-15,1-1 1 0,-4-2-1 16,4-11 0-16,-1 4 0 15,-3-13 0-15,0-3-1 16,0 0 0-16,0-3-2 16,0-7 0-16,-3-3-9 0,6-7 1 15</inkml:trace>
  <inkml:trace contextRef="#ctx0" brushRef="#br0" timeOffset="15">3168 806 27 0,'0'0'13'0,"8"10"-13"16,-8-7 15-16,0 3-14 15,0-3 0-15,3 7 0 16,1 6 1-16,3 3-2 15,0 7 0-15,8-7 2 16,-1 1 1-16,4-4-2 0,4 3 1 16,3 4 0-16,1 2 0 0,-1-2-2 15,0-1 1-15,-3-6 0 16,-4 1 0-16,4-5 0 16,-4-2 0-16,0-7 0 0,-7-3 1 15,0-3-1-15,-4-7 1 16,4-9-1-16,-4 3 1 15,4-6-1-15,-4-7 0 16,4-4 0-16,-4-2 0 31,8-4-1-31,-8 4 0 16,0 0 0-16,0 6 1 16,1 0-1-16,-5 6 0 0,4 4 0 15,-7 0 0-15,0 3-1 16,0 0 0-16,4 9-4 15,-4-2 0-15,0 2-6 16,0 7 0-16</inkml:trace>
  <inkml:trace contextRef="#ctx0" brushRef="#br0" timeOffset="16">7787 140 23 0,'-3'0'11'0,"-1"7"-4"0,4-7 12 16,0 0-16-16,0 0 0 0,0-3 1 16,0 3 1-16,0-7-6 15,0 7 0-15,4-6 4 0,3-1 0 16,4-2-2-16,0-1 1 16,3 0-1-16,1-6 0 15,3-3 0-15,0 3 0 0,0-3-1 16,0-4 0-16,0 4 0 15,-3 3 0-15,-1 0 0 16,-3 3 0-16,0 10-1 31,-4 6 1-31,-3 3 0 16,-1 14 0-16,-3-1 0 16,0 0 0-16,4 0 0 15,-1 1 1-15,1-4-1 16,7 0 0-16,-4-3 0 15,4 0 1-15,0-1-1 16,0-2 1-16,3-3 0 0,1-1 0 0,-8 0-2 16,0-2 0-16,0-1-5 15,1-3 1-15,2-3-7 16,-2-7 1-16</inkml:trace>
  <inkml:trace contextRef="#ctx0" brushRef="#br0" timeOffset="17">8051-310 39 0,'-39'-13'19'0,"24"7"-23"0,15 6 33 16,-3-3-29-16,3 0 0 16,0-1-1-1,0 4 1-15,-4 0-2 16,4 4 1-16,0-1-3 15,4 3 1-15,-1 1-7 16,8-4 0-16</inkml:trace>
  <inkml:trace contextRef="#ctx0" brushRef="#br0" timeOffset="18">8290 468 35 0,'-7'-3'17'0,"7"-10"-17"16,0 13 26-16,7 0-26 0,0 0 1 15,4-3 1-15,4 3 0 16,3-3-3-16,0-4 1 15,4 1 1 1,3-4 0-16,-3 1 0 16,3-1 1-16,0 0-2 15,-3 1 1-15,0-1 0 16,-1 0 0-16,1 4-1 16,0 0 1-16,-8 2-3 15,1 1 0-15,-4 3-4 0,-4 0 0 16,0-3-6-16,0 0 1 15</inkml:trace>
  <inkml:trace contextRef="#ctx0" brushRef="#br0" timeOffset="19">8514-65 24 0,'-7'-7'12'0,"7"-2"-8"16,0 9 15-16,0-10-17 16,0 0 1-16,0 4 1 15,0 3 1-15,-3-1-6 0,-1 8 0 16,-3-11 4-16,-1 10 0 15,1-3-1-15,-4-3 1 16,1 3-2-16,-1 0 1 16,0 7-2-16,4 2 1 0,-4 4-1 15,4 3 1-15,-1 0-2 16,1 7 1-16,0-1 0 16,0-2 0-16,-1-4 0 15,5 3 0-15,-1-3 0 16,4-3 0-1,0 0 0-15,0-4 0 16,0 1 0-16,4-4 0 16,3-2 1-16,0-4 0 15,4-7 0-15,0 1 0 16,0-4-1-16,0-3 1 0,-1-6-1 16,1-3 1-16,0 2-1 15,0-2 1-15,0 9-1 16,-4-3 0-16,0 0-1 15,1 9 1-15,-5 7-1 16,1 4 1-16,-1 12-1 0,-3 0 1 16,0 3-1-16,0 7 0 15,0 3 1-15,0 6 0 16,0 0 0-16,0-3 0 16,0 7 0-16,4 3 1 15,-4 6-1-15,4-13 0 16,-4 1 0-16,0-1 1 15,0-6 0-15,0-3 0 0,0-4 0 16,0-2 0-16,0-4-2 16,0-3 0-16,0-4-4 15,-4-6 1-15,0-3-8 16,4-6 0-16</inkml:trace>
  <inkml:trace contextRef="#ctx0" brushRef="#br0" timeOffset="20">8381-303 25 0,'-4'0'12'0,"8"0"-8"0,-4 0 18 0,0 0-20 15,0 0 1-15,0 0 0 16,0 0 0-16,0 0-4 15,7 0 0-15,0 0 3 32,4 3 0-32,3-3-1 15,4 0 0-15,1 0 0 0,2-3 1 16,1 3-1-16,3 0 0 16,4-3-1-16,0 3 1 15,-4 3-1-15,-3-3 0 0,-4 0 1 16,0 0 0-16,-3 3 0 15,-4-3 0-15,0 0-2 16,-8 0 1-16,-3 0-3 16,0 3 0-16,0-3-8 15,4 3 0-15</inkml:trace>
  <inkml:trace contextRef="#ctx0" brushRef="#br0" timeOffset="21">8735-448 30 0,'-4'3'15'0,"12"-3"-17"0,-5 3 20 0,1 1-17 15,0 2 1-15,-1-3 0 16,4 10 0-16,1-3-3 15,-1 3 1-15,0 0 1 16,0 3 1-16,1-4-1 16,2 5 0-16,-2-5 0 15,-1 1 0-15,0 3 0 16,-3 4 1-16,-4-1-1 16,-4 3 0-16,0-2 0 15,-3-1 0-15,4-6 0 31,-5 0 1-31,1 3-1 16,0-7 0-16,0 8 0 0,3-11 0 16,0-6-4-16,4 3 0 15,0-3-8-15,15-6 0 0</inkml:trace>
  <inkml:trace contextRef="#ctx0" brushRef="#br0" timeOffset="22">9100 47 26 0,'-3'-6'13'0,"6"3"-10"0,-3 3 15 0,0 0-15 15,0-7 0-15,4 1 0 16,0-1 1-16,-1 14-5 31,4-20 0-31,1 3 3 16,-5 4 0-16,5 3-2 0,-8 3 1 15,3 0-1-15,-3 0 1 16,0 6-1-16,0 0 1 16,0 4-1-16,-3-4 1 15,-1 1-1-15,0-1 1 0,1-2-1 16,-5-1 1-16,5-6-1 16,-1-1 1-16,1 1-1 15,3-7 1-15,0 17-1 16,3-20 0-16,1 0-1 15,-1 7 1-15,1 3-1 16,0-1 1-16,-1 4-1 16,1 4 1-16,-4 2 0 15,0 4 0-15,0-1 0 0,-4 1 1 16,1 0 0-16,-1-7 0 0,0 0 0 31,-3 0 1-31,4-3-3 16,-1-6 1-16,0-1-4 15,4 1 0-15,0 6-7 16,8-13 0-16</inkml:trace>
  <inkml:trace contextRef="#ctx0" brushRef="#br0" timeOffset="23">9578-448 27 0,'-7'-6'13'0,"3"15"-14"0,4-9 18 0,-7 10-16 16,0-4 1-1,-8 14 2-15,4-4 0 16,-7 9-4-16,4 1 0 0,-4 19 3 16,3-9 0-16,1 31-1 0,3-16 1 15,0 17-1-15,4-10 0 16,-1 3-2-16,5-13 1 15,3 7-1-15,0-7 1 16,3-6 0-16,5 0 0 0,3-10 0 16,-1-6 0-16,1-4 0 15,0-3 0-15,-4-6-1 32,1 0 0-32,-1-3-4 15,-4-4 0-15,5-9-8 16,-1 0 1-16</inkml:trace>
  <inkml:trace contextRef="#ctx0" brushRef="#br0" timeOffset="24">9936-115 29 0,'-4'7'14'0,"1"-7"-12"0,3 0 14 15,0 0-15-15,0 0 1 16,0 3 1-16,0-3 0 16,0 3-4-16,0 10 1 15,0 6 2-15,3 10 1 0,1 3-1 16,0-3 0-16,-1 7-1 15,-3-1 1-15,0-6-1 16,0 0 1-16,0-7-1 16,0-2 0-16,0-1 1 15,0-6 0-15,0-7 0 16,0-3 0-16,0-9-1 31,0-4 1-31,0-2 0 0,0-5 0 16,0 1-1-16,0 0 0 15,0-3-1-15,0 0 1 0,0-4-2 16,0 1 1-16,0-4-1 16,4 7 1-16,-1-1-2 15,1 4 1-15,3 7 0 16,0-1 0-16,4-3 0 16,0 4 0-16,4 2 0 15,3 10 0-15,0-3 1 16,0-3 0-16,0 6 0 15,0-9 0-15,-3 6-2 16,-1 3 1-16,0-3-4 16,-3-3 0-16,0 9-7 15,4-12 1-15</inkml:trace>
  <inkml:trace contextRef="#ctx0" brushRef="#br0" timeOffset="25">9947-285 26 0,'-7'-7'13'0,"3"11"-10"16,4-4 16-16,0-7-16 15,0 1 0-15,0 3 2 0,0 6 0 16,0-10-6-16,0 7 0 15,0 0 3-15,0 0 1 16,7-3-2-16,0 6 1 0,4-3-2 16,4 4 0-16,-1-4 0 15,8 0 0-15,0 0 0 16,3 3 0-16,0-3 0 16,1 0 0-16,-5 3 0 15,1-3 1-15,0 0 0 16,-4 3 0-16,-4-6-1 0,1 3 1 15,-4 0-2-15,3 0 0 16,-7 0-4-16,-7 0 1 16,7-3-7-16,-7 3 0 15</inkml:trace>
  <inkml:trace contextRef="#ctx0" brushRef="#br0" timeOffset="26">10381 274 30 0,'-4'7'15'0,"4"-30"-16"0,0 23 29 16,4-9-27-16,-4 9 1 0,0 3-1 15,0 0 0-15,3 0-2 16,-3-3 1-16,0 7 0 15,0 9 1-15,0 6-1 16,0 4 0-16,-3 0 1 16,-1-1 0-1,1 7-1-15,-5 1 1 16,1 2-1-16,-4-6 1 16,4-3-1-16,-4-4 1 15,0-3 0-15,0-2 0 0,1-8 0 16,-1-2 0-16,0-4 0 15,0-6 0-15,0-1-1 16,0-5 1-16,1-1-1 16,2-9 0-16,1 6 0 15,3-3 0-15,1-3 0 16,3 3 1-16,0 6-1 0,3 0 0 16,1 1 0-16,3 5 0 15,1-2 0-15,6 0 0 16,-3 2 0-16,3-2 0 15,4-1 0-15,0 1 0 16,1 0-2-16,-5 2 1 0,1-2-4 16,-1-1 1-16,-3-2-7 15,7-4 0-15</inkml:trace>
  <inkml:trace contextRef="#ctx0" brushRef="#br0" timeOffset="27">10269-504 30 0,'-15'3'15'0,"15"1"-17"16,0-4 22-16,0 0-20 0,0 0 0 0,4 3 1 15,-1 0 1-15,8 3-2 16,4-2 0-16,-1 2 1 15,4 4 0-15,0 3 0 16,4-1 1-16,-4 1-2 0,0 7 1 16,0 2 1-16,0-3 0 15,-7-3-1-15,-3 4 1 32,-5-4 0-32,-3 3 0 15,-3 4 0-15,-8-1 1 16,-4 4-2-16,1 0 1 0,-1-10-1 15,-3-3 0-15,4-1-1 16,-1-2 1-16,4-4-5 16,4 1 1-16,4-1-8 15,6-2 1-15,12-1-2 16,3 3 0-16</inkml:trace>
  <inkml:trace contextRef="#ctx0" brushRef="#br0" timeOffset="28">10428 91 41 0,'-18'-10'20'0,"21"17"-27"16,-3-14 35-16,0 7-30 15,0 0 0-15,0 7-5 0,4-4 0 16,7 0 1-16,0 0 1 15</inkml:trace>
  <inkml:trace contextRef="#ctx0" brushRef="#br0" timeOffset="29">10786 49 40 0,'-4'7'20'0,"4"-7"-25"0,0 0 34 15,4 3-29-15,0 0 1 16,3 0 1-16,0-3 1 16,7 0-3-16,5 0 0 15,6 3 1-15,0 1 1 0,4-4-1 16,0 0 0-16,-7 3-1 15,-4-3 1-15,-4 3-1 16,1 0 1-16,-4-3 0 16,0 0 0-16,-4 0-1 15,-4 4 0-15,1-1-4 16,0 0 1-16,-4 3-9 0,0-2 0 16</inkml:trace>
  <inkml:trace contextRef="#ctx0" brushRef="#br0" timeOffset="30">11296 52 35 0,'-4'-3'17'0,"4"-3"-18"16,0 6 24-16,0 0-24 15,0 0 1-15,8 3 0 16,-5-3 1-16,4 3 0 15,-3 0 0-15,3 4 0 16,1-4 1-16,2 3 0 16,-2 1 0-16,2 9-1 15,1 0 1-15,-3 3-1 0,-1 4 0 16,0-1 0-16,-3-6 0 16,-4 1-1-16,0-1 1 15,0-4 0-15,3-2 1 16,-3 0-1-16,0-7 1 15,0-3 0 1,0 3 0-16,0-3-1 16,0-9 1-16,0-8-1 15,0-5 0-15,-3-1-2 16,-1-2 0-16,0-4-1 16,4 3 0-16,0-3 0 0,-3 3 0 15,3 1 0-15,0 5 1 16,0 4 0-16,0 3 1 15,0 4-1-15,0-4 1 16,0 13 0-16,3-6 0 16,5-1 0-16,-1 1 0 0,7 2 0 15,1 1 1-15,3 6-1 16,4-9 1-16,-4 3-1 16,3 3 1-16,1 0-2 15,-4 0 0-15,-3 0-4 16,-5 3 0-16,1-3-7 15,0 3 1-15</inkml:trace>
  <inkml:trace contextRef="#ctx0" brushRef="#br0" timeOffset="31">11303-279 36 0,'-14'-6'18'0,"10"-1"-19"0,4 7 29 0,0 0-27 16,0 0 0-16,7-3 1 15,1 3 1-15,-1-3-3 16,7 0 0-16,1 3 1 31,3 0 1-31,4 3-1 16,6 0 0-16,-2 4-1 0,-1-1 1 15,-3-3-1-15,0 0 1 16,-4 1-3-16,-4-1 1 16,-3-3-5-16,0 3 1 15,-4-6-7-15,4 0 1 0</inkml:trace>
  <inkml:trace contextRef="#ctx0" brushRef="#br0" timeOffset="32">11542-443 39 0,'0'-16'19'0,"7"35"-25"15,0-22 32-15,1 3-26 0,2 0 1 0,1 0 0 16,0 7 1-16,4-1-3 31,-1 4 1-31,4-1 1 16,4 7 0-16,-4-3-1 15,0 0 1-15,-3 0 0 16,-5 6 0-16,-2 1 0 16,-5-1 1-16,-3 0-1 15,-7 4 1-15,0 2-1 16,-4 1 0-16,0-3 0 15,0-7 0-15,0 9-2 0,4-2 1 0,4-4-5 16,3 1 1-16,7-8-8 16,11-5 0-16</inkml:trace>
  <inkml:trace contextRef="#ctx0" brushRef="#br0" timeOffset="33">11867 46 36 0,'-3'-6'18'0,"3"2"-21"0,0 4 27 16,0 0-24-16,0 4 0 15,0 2 1-15,0 4 0 16,0 2-1-16,-4 5 1 16,1 8 0-16,-1 11 0 15,0-14 0-15,1 1 1 16,-1-1-1-16,1-3 0 15,-1 1 0 1,4-7 1-16,0-1-1 16,4-5 1-16,3-4 0 15,0-3 1-15,4-3-1 16,3-4 0-16,1 1-1 0,-1-4 1 16,1 14-1-16,-4 2 0 15,-1-12-2-15,-2 2 0 16,-1 8-5-16,-7-4 0 0,3-4-7 15,8-2 0-15</inkml:trace>
  <inkml:trace contextRef="#ctx0" brushRef="#br0" timeOffset="34">11961 271 35 0,'0'0'17'0,"8"13"-14"15,-1-10 25-15,0 0-27 16,4 4 0-16,0-1 0 15,0 1 1-15,0-4-3 0,3 0 1 16,-3 0 1-16,3 0 0 16,-3-3-4-1,0 0 1-15,-4 0-9 0,8-3 0 0</inkml:trace>
  <inkml:trace contextRef="#ctx0" brushRef="#br0" timeOffset="35">12251-333 31 0,'-7'-20'15'0,"7"17"-10"0,0 3 20 16,0 0-24-16,0 0 1 16,3 3 0-16,1 0 1 15,-1 7-4-15,5-3 1 16,6 5 1-16,8 8 1 15,0 5-1-15,3 8 0 16,0-4 0-16,1 6 0 16,-5 7-1-16,-3 3 1 15,-3 0 0-15,-4 6 0 0,-4 1 1 16,-7-14 0-16,-7 1-1 16,-8 3 1-16,-3-1 0 15,-4 1 0-15,4-3 0 16,-3-10 0-16,3-7-2 15,3-3 1-15,4-2-1 16,0-5 1-16,4-2-4 16,4 0 1-16,3-4-5 15,7 1 0-15,11-14-7 16,0-3 1-16</inkml:trace>
  <inkml:trace contextRef="#ctx0" brushRef="#br0" timeOffset="36">12750-25 27 0,'-4'-6'13'0,"1"-17"-6"15,3 23 15-15,0 0-19 16,0 0 0-16,0 4 2 15,0-11 0-15,0 7-7 16,0-6 1-16,0 9 3 16,0-3 1-16,0 10-2 15,0-4 0-15,3 7-1 0,5-4 0 0,2 11-1 16,9-1 1-16,10 4 0 16,-1-1 0-16,5 7 0 15,0 6 0-15,-1-6 0 31,1-3 1-31,-4 0-1 16,-4-1 0-16,0 4 0 16,1 0 1-16,-1-3-1 15,-3-3 1-15,-1-1-1 0,-3-6 1 16,0-3-1-16,-3 3 1 16,-4 7-1-16,-4 2 1 15,-7 4-1-15,0-6 1 16,-7 2 0-16,0-2 0 0,-1 3-1 15,-3-4 1-15,-3 4-1 16,-4 3 1-16,-4 6-1 16,-3-9 1-16,0 6-2 15,-4 0 1-15,-4 7 0 0,1-1 0 16,-1-2 0-16,0-4 1 16,4 0 0-16,4 0 0 15,3-3-1-15,4 0 1 16,0-10 0-16,7 1 0 31,4-7 0-31,0-1 0 0,0-5-1 16,3-4 1-16,0 0-1 15,1-3 1-15,-1 0-2 16,4 0 0-16,0-6-3 16,4-1 1-16,-1 1-5 15,5-4 1-15,6-3-7 16,4 1 1-16</inkml:trace>
  <inkml:trace contextRef="#ctx0" brushRef="#br0" timeOffset="37">4340-12 24 0,'-7'-13'12'0,"7"10"-7"0,0 3 13 15,0 0-15-15,-4-3 0 16,4 3 1-16,-3 0 0 16,3 0-6-16,0 0 1 15,0 0 3-15,0 3 0 16,3-3-2-16,5 3 0 15,3-6 0-15,3 3 0 16,4 0 0-16,4-3 0 0,3 3 0 16,4-10 0-16,0 1 0 15,0 2 1-15,7 7-1 16,4-3 0-16,-8 6 0 16,1 0 1-16,0 4-1 15,-1-1 1-15,-3 7-1 16,-4-10 0-16,-7 4 0 15,1-1 1-15,-1-3-1 16,-4-3 1-16,1 0-1 0,-1 0 1 16,-3 4 0-16,-4-4 1 15,0 0-2-15,-3 3 0 16,0 0-4-16,-4 3 0 16,-4 1-7-16,8-4 1 15</inkml:trace>
  <inkml:trace contextRef="#ctx0" brushRef="#br0" timeOffset="38">4380 88 18 0,'-7'3'9'0,"3"-6"-1"0,4 0 8 16,0 3-12-16,-3-4 0 15,-1 4 2-15,0 0 0 16,4-3-8-16,0 0 1 16,0 3 4-1,0 0 1-15,8 0-3 16,-1 3 0-16,0-3-1 15,8 3 1-15,3 1-1 16,3 2 0-16,1 0 0 0,3 1 0 16,1-1 0-16,-1 4 0 15,0 0 0-15,4-1 0 16,-3 1 0-16,-5 3 1 0,1 0-1 16,-8 3 1-16,1 3-1 15,-8-6 1-15,-3 3 0 16,-8 6 0-16,-3 7 0 15,-4 0 0-15,0 0 0 16,-3 0 0-16,-4 6-1 16,0 1 1-1,-1-1-1-15,-6 4 1 16,3-4-1-16,1 7 0 16,-5-3 0-16,1-1 0 15,3-6 0-15,1-3 0 16,6-6 0-16,1-7 0 0,3-7-1 15,4 4 1-15,3-9-1 16,0 5 1-16,4-2-1 16,4-4 1-16,3-3-1 15,4 3 1-15,0-3 0 16,3 0 0-16,5 3-1 0,-1 0 1 16,3-3 0-16,5 0 0 15,-1 0-1-15,4 0 1 16,7 0 0-16,-3 4 0 0,3-4 0 15,-4 0 0-15,1 0 0 16,-8 0 0-16,-3 3 0 16,0-3 0-16,-1 0 0 31,-3 0 1-31,1 0-1 16,-5 0 1-16,0 0-1 0,-3 0 1 15,-3 0-2-15,-8 0 1 16,3 3-5-16,-3-3 1 15,0 0-7-15,7 3 1 16</inkml:trace>
  <inkml:trace contextRef="#ctx0" brushRef="#br0" timeOffset="39">4550 1226 25 0,'-4'-26'12'0,"4"20"-12"0,0 6 15 0,0 0-14 16,0 0 0-16,0 0 1 15,0 0 0-15,0 0-1 0,0 3 0 16,4 0 1-16,-4 0 1 16,4 7 0-16,-1 3 0 31,5 3-1-31,-5 7 0 15,4 5-1-15,-3-5 0 0,3 3-1 16,-7 6 1-16,0 3-1 16,-7 4 1-16,3-10 0 15,-3 6 0-15,0-3 0 16,-4-3 1-16,0 0-1 0,-3-3 0 16,-1-10 0-16,1 0 0 15,-1-6 0-15,-3-7 1 16,4-10-2-16,-1 1 1 15,4-7-1-15,1 0 0 0,2 4 0 16,5-4 0-16,-1-3-1 31,4 0 1-31,4 0-1 16,3 3 0-16,4 0 0 16,3 0 0-16,4 3 0 15,1 1 0-15,2-1 0 0,-3-6 1 16,0 6 0-16,0 1 0 15,-3 2 0-15,-1-2 0 16,1 2-3-16,-8-3 0 16,-7 10-7-16,0-6 0 15</inkml:trace>
  <inkml:trace contextRef="#ctx0" brushRef="#br0" timeOffset="40">4474 1039 36 0,'-18'-12'18'0,"25"12"-23"16,-7 0 28-16,0 0-24 0,0 0 0 16,4-4-2-1,-4 4 0-15,0 0 2 16,7 0 1-16,0 4-9 15,1-1 1-15,2 3 0 0,-2 1 0 16</inkml:trace>
  <inkml:trace contextRef="#ctx0" brushRef="#br0" timeOffset="41">4854 1007 27 0,'-4'4'13'0,"8"-8"-18"16,-4 4 26-16,0 0-20 0,0 4 1 16,0 2 1-16,4 10 1 15,-4 7-4-15,3 5 0 16,-3 5 3-16,0 2 0 15,-3 7-1-15,3 0 0 0,0-1-1 32,0-15 0-32,0 0 0 15,0-7 0-15,0 0-1 16,0-6 1-16,0-3 0 16,0-4 0-16,3-2 0 15,1-1 0-15,3-6 0 16,0-1 0-16,4-2 0 15,0-7 0-15,0 0 0 0,3 0 0 16,1-6-1-16,-1 6 1 16,1-3-1-16,-4 3 0 15,-1 0-1-15,-2 4 1 16,-1-1-3-16,0 4 0 16,-3 2-8-16,-4 4 0 15,0 0-1-15,0 7 1 16</inkml:trace>
  <inkml:trace contextRef="#ctx0" brushRef="#br0" timeOffset="42">4952 1351 33 0,'3'0'16'0,"15"26"-21"15,-10-16 32-15,-1-4-26 0,4-3 0 16,-4 4 1-16,4 2 0 15,0 1-2-15,-1 0 0 16,1 3 1-16,0-4 0 16,0 1 0-16,-4-4 1 15,0 1-2-15,1-4 1 16,2 0-3-16,-2-3 0 16,-1 0-8-16,0-6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21:36.24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-221 3711 24 0,'-3'0'12'0,"6"-3"-9"0,-3 3 13 15,0-3-15-15,0 3 1 16,-3-7 2-16,-1 4 1 15,0-3-6-15,-3 3 1 32,0-4 3-32,-4 1 1 15,0 2-1-15,0 1 0 16,-3 3-2-16,-4 0 1 0,0 3-2 16,0 1 1-16,-1-1 0 15,1 3 0-15,0-2-1 16,0 2 0-16,4 7 0 15,-4 6 1-15,3 4-1 16,1 2 1-16,3-2-1 0,0-1 1 16,4 7 0-16,7 0 0 15,0 0-1-15,7 0 0 16,0 3 0-16,0-6 1 0,8 3-2 16,-1-3 1-16,1-1 0 15,-4 1 0-15,3 0 0 16,-3 0 1-16,-4-7-1 15,1 3 0-15,-1 1 1 16,-7 3 0-16,0 3 0 31,-4-1 0-31,1-2-1 16,-5 0 1-16,1-4-1 0,0-6 1 16,-4-3-1-16,0 7 1 15,0-4-1-15,-3-3 1 16,-1-1 0-16,-3-2 1 15,0-4-1-15,0-2 1 0,4-1-1 16,-8-3 1-16,7 0-1 16,1-7 0-16,-1-2-1 15,5 2 0-15,-5 11 0 16,4-8 1-16,0-2-1 0,4 0 0 16,0-1-3-16,3-3 0 15,4 1-4-15,4-4 0 16,3-3-7-1,8 0 1-15</inkml:trace>
  <inkml:trace contextRef="#ctx0" brushRef="#br0" timeOffset="1">571 3596 25 0,'-3'0'12'0,"-8"3"-10"0,11-3 14 0,-7-3-15 15,3-1 1-15,-7 11 1 16,0-4 1-16,-3 13-4 0,-1 0 0 16,-10 0 3-16,11-3 0 15,-5 22 0-15,5-6 0 16,-11 23-1-16,3-14 0 31,0 30-1-31,4-13 1 16,-4 12-1-16,4-12 1 0,4-4-1 15,3-9 0-15,7 9-1 16,1-9 1-16,10 0 0 16,0-7 0-16,8-6-1 15,-4-3 1-15,3 0-3 16,-3-7 1-16,3 0-4 16,-3-3 0-16,7 0-7 15,-3-3 0-15</inkml:trace>
  <inkml:trace contextRef="#ctx0" brushRef="#br0" timeOffset="2">607 4808 33 0,'-10'3'16'0,"13"0"-18"0,1-6 28 15,3 3-25-15,4-7 1 32,7-2 1-32,11 2 0 15,0-2-4-15,7-1 1 0,-3 0 2 16,-1 4 0-16,1-4-1 15,-4-3 1-15,3 7-1 16,-3-7 0-16,4 4-1 16,-4-1 1-16,0 3-3 15,-8 4 0-15,-3 0-9 16,-7 3 0-16</inkml:trace>
  <inkml:trace contextRef="#ctx0" brushRef="#br0" timeOffset="3">926 4042 29 0,'-4'-9'14'0,"-3"-1"-10"16,7 1 20-16,-4-4-22 15,1 6 1-15,-5 1 1 16,1-1 0-16,-4 1-5 16,1 6 0-16,-1 6 3 15,-4 10 1-15,1 4-2 16,-4 5 0-16,0 8-1 16,-4 8 1-16,4-12-1 15,7 0 1-15,7-3-1 16,8-4 1-16,7-5-1 15,3-5 1-15,4-8-1 16,4-1 0-16,0-10 0 16,-4-9 1-16,4-6-1 15,-4-1 1-15,0 7-1 0,-4 0 1 16,-3 7-1-16,-4 5 1 16,-3 8-1-16,-8 12 1 15,1 3 0-15,-1 7 0 16,-7 12 0-16,4 1 0 15,-4 3-1-15,4-1 1 16,0 4 0-16,7 0 0 16,-4-3-1-16,4 6 0 15,0-6 0-15,4 0 0 16,-4-3 0-16,0-10 1 16,0 3 0-16,0-7 0 0,0 4-4 15,0-3 1-15,0 0-9 16,0 0 1-16,0-7-4 15,3-6 1-15</inkml:trace>
  <inkml:trace contextRef="#ctx0" brushRef="#br0" timeOffset="4">839 3817 35 0,'-4'0'17'0,"12"0"-15"0,-8 0 22 31,10-3-23-31,-2 3 0 0,6-3 0 16,-3 0 1-16,0 0-3 15,-4-1 1-15,4 4 1 16,-4 0 0-16,8-3-1 0,-5 3 1 16,5-3-1-16,-4 3 1 15,10-3-2-15,-6-1 1 16,-1 1-6-16,-3 0 0 31</inkml:trace>
  <inkml:trace contextRef="#ctx0" brushRef="#br0" timeOffset="5">1114 3579 34 0,'-4'-3'17'0,"1"6"-17"0,3-3 18 0,3 0-19 16,-3 0 1-16,11 10 0 16,-4-3 0-16,8 9 1 15,-4-4 0-15,7 5 0 16,-4-8 0-16,4 4 0 0,-3 0 1 15,-4 9 0-15,-1-6 0 16,-6 10-1-16,0-3 1 16,-8 6-1-16,4-7 1 15,-4-3-1-15,1-2 1 16,-1 5-1-16,1-6 0 0,-5-3-1 16,5 0 0-16,-1-4-4 31,1 1 0-31,-1-3-7 15,4-4 0-15</inkml:trace>
  <inkml:trace contextRef="#ctx0" brushRef="#br0" timeOffset="6">1483 3528 26 0,'-4'-3'13'0,"11"-10"-10"0,1 19 14 0,2 4-17 15,-2 3 1-15,-1 6 1 16,0 7 1 0,0 9-3-16,4 10 0 15,0 3 2-15,0-2 0 16,-4 8 1-16,0 4 0 0,-7-3-1 15,-3 9 1-15,-8-6-1 16,-3-3 1-16,-1 6-1 16,4 0 1-16,0-13-2 15,0-3 1-15,-3 0-1 16,3-3 0-16,0-7-2 16,4-16 0-16,0-3-9 0,7-3 1 15,3-9-3-15,5-8 1 16</inkml:trace>
  <inkml:trace contextRef="#ctx0" brushRef="#br0" timeOffset="7">2452 4274 27 0,'4'0'13'0,"3"-3"-12"0,0 3 20 16,0-3-19-16,4 3 0 0,0 0 1 16,4 0 1-16,6-4-6 15,-3-2 1-15,-3 3 3 16,-4-4 1-16,3-2-2 0,-3 9 0 16,0 0-1-16,0-4 1 15,0 4-1-15,-1 0 1 16,-2 10-3-16,-1-4 0 15,-3-2-6-15,-4-4 0 0,7 6-2 16,0 1 0-16</inkml:trace>
  <inkml:trace contextRef="#ctx0" brushRef="#br0" timeOffset="8">2481 4081 26 0,'-7'0'13'0,"10"0"-11"0,-3 0 20 16,4-6-21-16,-4-1 0 16,7 4 1-16,1 0 1 15,2 3-4-15,-2 0 1 16,10-3 2 0,-7-1 0-16,3 4-1 15,-3 0 1-15,0 0-1 16,-4 0 0-16,4 0 0 15,0 0 0-15,0 0-1 16,-4 0 1-16,0-3-2 0,0 3 1 16,0 3-6-16,1 1 1 15,-8-4-5-15,0 0 0 16</inkml:trace>
  <inkml:trace contextRef="#ctx0" brushRef="#br0" timeOffset="9">3469 4071 25 0,'-8'-6'12'0,"12"3"-2"16,-4 3 12-16,0-3-19 31,0-4 0-31,4 1 2 0,-4 6 0 0,3-7-7 16,4-2 1-16,8-4 3 0,-1 0 1 16,4 0-2-1,1-6 0-15,6 9-1 0,0-6 1 31,4-7-1-31,-7 4 1 16,3-3-1-16,0-4 1 16,1 0-1-16,-1 1 1 0,0 2-1 15,1 1 1-15,-5 9 0 16,-2 3 0-16,-1 0-2 16,-4 1 0-16,1 2-3 15,-5 1 0-15,-2 3-8 16,-8 3 0-16</inkml:trace>
  <inkml:trace contextRef="#ctx0" brushRef="#br0" timeOffset="10">3458 4197 27 0,'0'-10'13'0,"7"-16"-7"0,-7 26 16 0,0 0-21 16,0 0 0-16,0 0 1 16,0 4 1-16,0 2-4 15,4 4 1-15,3 6 1 16,0-3 1-16,4 6-1 0,7 10 0 16,4 0 0-16,7 3 0 15,0 0 0-15,-4-9 0 16,0 9 0-16,-3 0 1 15,-4 6-1-15,-4-9 1 0,1 0-1 16,-1 0 0-16,-3-9 0 31,-4-1 1-31,1-3-1 0,-1 0 0 0,0-6-1 32,-3-1 1-32,-1 1-5 15,1 0 1-15,0-7-9 16,-1 0 1-16</inkml:trace>
  <inkml:trace contextRef="#ctx0" brushRef="#br0" timeOffset="11">4340 4094 20 0,'-3'10'10'0,"-1"-7"-1"16,4-3 4-16,0 0-11 15,0 0 0-15,0 9 2 0,0-2 0 16,-4 12-5-16,4-3 1 16,-3 3 3-16,-1-6 1 15,1 10-1-15,-1-4 0 16,0 7-1-16,1-7 1 15,-1 0-2-15,1 1 1 16,-1-4-1-16,4-3 0 16,0-7 0-16,0 1 0 15,4-4 0-15,-4-3 0 16,3-3-1-16,1-4 1 16,3-3 0-16,0-2 0 0,4-4 0 15,0 3 0-15,3-3-1 16,1 0 1-16,3-1-1 15,0-5 0-15,4 6 0 16,-4 0 0-16,0 3-1 16,0 6 1-16,0 4 0 15,-3 6 0-15,-1 7-1 16,0 3 1-16,-3-3 0 16,0 2 0-16,-4 5 0 15,-3-1 1-15,3 0-1 16,-7-3 1-16,0-1-1 0,0 1 1 15,0-3 0-15,0 3 0 16,0-4 0-16,0 1 0 16,0 0-4-16,0-4 1 0,0 1-6 15,0-1 0-15,4-3-5 16,-4-3 0-16</inkml:trace>
  <inkml:trace contextRef="#ctx0" brushRef="#br0" timeOffset="12">5151 4004 24 0,'0'-23'12'0,"3"20"-10"0,-3-3 17 16,0-1-17-16,-3 1 1 16,-1 6 2-16,-3-10 0 0,-1 4-6 15,-2-4 1-15,-5 7 4 16,-3 6 0-16,4 10-1 16,-1 0 0-16,-3 6-1 15,0 7 1-15,0 3-1 0,-4 3 1 16,0 7-2-16,1-7 1 15,3 6-2-15,3 1 1 16,8-1-1-16,-4-5 1 16,7-4-2-1,1-1 1-15,3-2 0 16,3-3 1-16,5-14-2 16,3 1 1-16,-1 0-4 15,1-1 1-15,0 7-9 16,0-9 0-16</inkml:trace>
  <inkml:trace contextRef="#ctx0" brushRef="#br0" timeOffset="13">5151 4705 38 0,'0'-10'19'0,"10"4"-23"0,-10 6 34 15,18-7-29-15,-3 4 0 16,10 0 1-16,-7 0 0 0,11-1-3 16,-7 1 1-16,7-3 1 15,-7-1 0-15,3 1 0 16,-7-1 1-16,4 4-2 15,-4 0 1-15,0-3-4 0,-4-1 1 32,4 1-10-32,-3 3 1 15</inkml:trace>
  <inkml:trace contextRef="#ctx0" brushRef="#br0" timeOffset="14">5404 4232 25 0,'0'-19'12'0,"0"19"0"16,-4 0 10-16,0 0-20 16,-3-3 0-16,0-4 1 0,0 1 1 15,0 6-5-15,-8 0 1 16,1 6 2-16,-1 7 0 16,-3-7 0-16,0 7 0 15,0 10-1-15,3-1 0 16,5 1-1-1,2-7 1-15,5 0-1 16,-1-3 1-16,19-3-1 16,-5-4 0-16,16-12 0 15,-5 2 1-15,5-12-1 16,-8 3 1-16,0 1-1 0,-4 2 0 16,1 0 0-16,-4 4 1 15,-4 6-1-15,0 0 0 16,-3 16 1-16,-1-3 1 15,-3 22-1-15,0-6 1 0,-3 6 0 16,-1-9 0-16,1 16-1 16,-1-7 1-16,0 10-2 15,1-9 1-15,-1 9-1 16,4-10 1-16,0 0-1 16,0-9 1-16,-4 6-5 0,1-6 1 15,-1 0-8-15,1-7 1 31,-8 0-4-31,4-6 0 16</inkml:trace>
  <inkml:trace contextRef="#ctx0" brushRef="#br0" timeOffset="15">5407 3888 26 0,'-7'7'13'0,"7"-14"-3"0,0 7 13 16,0-6-21-16,0 6 0 15,4-4 1-15,-4 4 0 16,7 0-4-16,-3 0 1 15,3 0 2-15,-4 0 1 16,8 4-2-16,-3-4 1 16,6 0-1-16,-3 0 0 15,7-4 0-15,-4 1 0 16,4 3-1-16,-3 0 1 16,3-3-4-16,-4 3 1 0,-3-3-10 15,-3 3 1-15</inkml:trace>
  <inkml:trace contextRef="#ctx0" brushRef="#br0" timeOffset="16">5639 3708 34 0,'3'0'17'0,"5"3"-17"15,-8-3 22-15,7-3-22 16,-3 0 0-16,6-4 0 16,1 4 1-16,0 10-1 15,0-4 0-15,0 13 0 16,0-3 1-16,-1 9 0 0,-2-2 1 16,-1-1 0-16,-3-3 1 15,-4 10-1-15,0-7 1 16,-8 16-1-16,5-9 1 15,-8 13-2-15,0-14 1 16,0 14-1-16,4-10 0 16,0-7-2-16,3-6 1 15,0-3-6-15,1 0 1 16,10-10-7-16,-3 1 0 16</inkml:trace>
  <inkml:trace contextRef="#ctx0" brushRef="#br0" timeOffset="17">5961 3782 27 0,'0'0'13'0,"-4"10"-11"15,8-4 16-15,-1 7-17 16,5 0 1-16,-5 3 0 16,4 13 0-16,-3 3-2 15,3 13 0-15,1 0 2 0,-8 0 1 16,0 3-1-16,-4 0 0 16,0 4 1-16,-7 3 0 15,-3-7 0-15,-4 3 0 16,0-3-1-16,3 1 1 15,1-8-1-15,-4-5 1 0,3 2-2 16,1-18 1-16,7-4-4 16,-1-10 1-16,5 1-8 15,3-7 0-15,11-7-4 16,3-6 0-16</inkml:trace>
  <inkml:trace contextRef="#ctx0" brushRef="#br0" timeOffset="18">6702 4020 20 0,'0'-3'10'0,"0"-7"-4"15,0 10 12-15,0 0-14 16,0 0 0-16,0 3 1 16,-3 4 1-16,3 6-8 15,0-7 1-15,0 10 4 16,0 3 1-16,0 7-2 16,0 6 0-16,-4-3-1 15,0-10 0-15,1 4-1 16,-1-1 1-16,4 4 0 15,0-6 0-15,0-4-1 16,4-4 1-16,3-5-1 16,0-7 1-16,8-7 0 15,3 4 0-15,4-10 0 16,-1-6 0-16,8-7-1 0,4 4 1 16,-1-1-1-16,-3 10 1 15,0 1-2-15,0 5 1 16,-7 7 0-16,-4 13 0 15,-4 6 0-15,1-3 0 16,-4 4 0-16,-1 5 0 16,-2-2 0-16,-1-4 1 15,-3-3 0-15,-1-3 0 16,1-3-2-16,-1-1 1 16,-3-5-6-16,4-1 1 15,-4-3-7-15,0-3 0 0</inkml:trace>
  <inkml:trace contextRef="#ctx0" brushRef="#br0" timeOffset="19">7675 3801 31 0,'-11'-3'15'0,"-10"10"-10"0,17-7 20 16,-3 3-24-16,0 0 1 16,-4 10 1-16,0-4 0 31,-4 20-3-31,5-6 0 0,-5 25 3 15,4-6 0-15,-10 16-1 16,6-13 0-16,1 26 0 16,-1-17 0-16,4 7-1 15,4-16 0-15,3 10 0 16,4-10 0-16,11-3-1 16,-3-7 1-16,2-3-5 0,-2-6 1 15,6-3-10-15,-3-7 0 16</inkml:trace>
  <inkml:trace contextRef="#ctx0" brushRef="#br0" timeOffset="20">7896 4255 28 0,'-7'6'14'0,"-4"1"-4"16,11-7 15-16,0 0-24 0,0 0 1 16,0 0 0-16,0-7 0 31,3 1-3-31,1-1 0 0,3-2 2 16,4 5 0-16,0 4-1 15,3-3 1-15,1 0-1 16,3-4 0-16,0 7 0 15,7 0 1-15,1-6-1 16,-1 6 1-16,-3-3-1 0,-1 0 0 16,-2-1 0-16,-5 4 1 15,0 0-1-15,-3 0 1 16,-3 0-1-16,-1 0 1 16,-4 0-2-16,-3 0 1 15,0 0-4-15,11-3 1 0,-11 3-8 16,11-3 0-16</inkml:trace>
  <inkml:trace contextRef="#ctx0" brushRef="#br0" timeOffset="21">8587 4155 26 0,'-18'-6'13'0,"7"-11"-2"0,11 11 15 15,-4 0-24-15,-3-1 0 16,0 4 0-16,-4 0 1 15,0 3-4-15,-7 3 1 16,0 10 1-16,-7 6 0 16,-1 7-1-16,1 0 1 15,3 2-1 1,8 5 1-16,3-4-2 16,4-7 1-16,7-6 0 15,7-6 1-15,4-7-1 16,7-9 1-16,4-7 0 0,3 3 0 15,-3-6-1-15,-1 0 1 16,-3 0-1-16,0-3 1 16,-3 9-1-16,-4 10 0 15,-4 6-1-15,-3-2 1 0,-4 12-1 16,0 6 1-16,0 7-1 16,-4 6 0-16,0 1 1 15,1-7 0-15,3 6 0 16,0 4 0-16,0-1 0 0,0 4 1 15,0-3-1-15,3-1 0 16,-3 1 0-16,4-7 1 16,-4-6-1-16,0-7 0 15,-4 0-3-15,1 1 1 32,-1-4-9-32,0-7 1 0</inkml:trace>
  <inkml:trace contextRef="#ctx0" brushRef="#br0" timeOffset="22">8355 4743 39 0,'-11'-3'19'0,"22"-7"-18"0,-4 7 28 15,1-6-29-15,3-4 1 16,3 3 0-16,4 4 0 0,0-4-2 31,0 4 1-31,4 2 0 16,-4 1 0-16,11 0 0 0,-4 3 0 16,4-3 0-16,-3-4 1 15,-5 4-1-15,5-3 1 16,-5 6-3-16,-3 0 1 15,-3-4-10-15,3 1 1 0</inkml:trace>
  <inkml:trace contextRef="#ctx0" brushRef="#br0" timeOffset="23">8370 3850 26 0,'-15'0'13'0,"15"-13"-2"0,0 13 12 16,4-7-21-16,-1 4 0 0,1 0 0 16,7 0 1-16,0-1-4 15,3 1 0-15,1 0 2 16,3 3 1-16,0 3-2 0,0 0 1 15,0 1-1-15,0 2 0 16,4-3 0-16,0 0 1 31,-1 1-1-31,1-1 1 16,-4-3 0-16,0 3 0 0,-7 0-2 16,0 1 0-16,-4-1-5 15,-3-3 1-15,3-3-6 16,4-4 1-16</inkml:trace>
  <inkml:trace contextRef="#ctx0" brushRef="#br0" timeOffset="24">8775 3692 42 0,'-7'13'21'0,"17"-29"-27"0,-10 16 38 15,0 0-33-15,4 0 1 0,3-3-1 32,-3 3 1-32,3 3 0 15,0-10 0-15,1 11-1 0,-1-4 1 16,0 6-1-16,0 4 1 16,1 6 0-16,-8 6 1 15,0 4-1-15,-4 6 1 16,0 3-1-16,-3-6 1 15,3 4-1-15,1-5 1 0,-1 1-1 16,1-6 1-16,-1-4 0 16,4-6 0-16,-4-6-2 15,4-7 1-15,0 9-5 16,0-9 0-16,8 0-6 16,2-3 0-16</inkml:trace>
  <inkml:trace contextRef="#ctx0" brushRef="#br0" timeOffset="25">9205 3702 35 0,'4'-4'17'0,"10"27"-20"16,-10-17 27-16,0 10-24 15,3 7 1-15,0-4 0 16,0 17 1 0,1 60-3-1,-5-12 1-15,-3-4 1 16,0-9 0-16,-3-4 0 15,-5-15 1-15,1-1-1 16,-4-3 1-16,-3 1 0 16,-8-8 0-16,4-5 0 15,0-4 0-15,0-3-1 16,3-13 0-16,4-3-1 16,1-7 0-16,-1 1-5 15,4-7 1-15,7-4-8 0,0-2 0 16</inkml:trace>
  <inkml:trace contextRef="#ctx0" brushRef="#br0" timeOffset="26">9618 3708 40 0,'-11'-3'20'0,"0"6"-24"0,7-3 33 16,-3 6-29-16,3 4 0 16,1 3 0-16,3 0 0 15,3 0 0-15,5 0 1 16,6-1-1-16,4 1 0 16,0 0 0-16,8 3 1 15,3-6 0-15,0 3 0 0,3 6-1 16,-3 0 0-16,-4 7 0 15,1 0 1-15,-8-4-1 16,0 1 0-16,-4-1 0 16,-3 4 1-16,0-3-1 15,-4 2 0-15,-3-5 0 16,-1 5 1-16,1-2-1 16,-4-1 1-16,0-6-1 15,0 4 0-15,-4 2 0 16,-3 7 0-16,0-3 0 15,-4 3 1-15,-3 0-1 16,-4-7 0-16,-4 4 0 16,0 0 1-16,0-1-1 15,1-2 1-15,3-1-1 16,-4 1 0-16,0-4 0 16,8 0 1-16,-1-6-1 0,4 0 1 15,1 3-1-15,2-9 0 16,1-1 0-16,0 1 1 15,3-1-1-15,1 4 0 16,-1-4-1-16,0 0 0 16,4 1-3-16,0-4 0 15,0 0-9-15,8-6 1 16</inkml:trace>
  <inkml:trace contextRef="#ctx0" brushRef="#br0" timeOffset="27">12226 4026 22 0,'-4'-3'11'0,"4"0"-7"15,0 3 12-15,0 0-14 0,0 0 0 16,0-6 3-16,0 6 1 16,0-7-7-16,0 4 1 15,0 3 4-15,0 0 0 0,0-7-2 16,0 11 1-16,4-1-2 15,-1 3 0-15,1 7-1 16,-1-3 1-16,1 6-1 16,-4 0 1-16,0 6-1 15,-4 1 1-15,4-1 0 16,-3 7 0-16,-1-9-1 16,1 2 1-16,3 4-1 0,-4 3 0 31,4-3 0-31,-4-1 1 15,4-2-1-15,0-4 1 16,0-3 0-16,0-3 0 16,4-3-1-16,-4-7 1 0,4 0-1 15,-4-3 1-15,3-3-1 16,1-4 1-16,-1 1-1 16,1-4 1-16,0 1-1 15,3-4 0-15,0-3 0 16,0 0 0-16,1 6 0 0,-1-3 0 15,0 0 0-15,8 1 1 16,-5-8-1-16,1-2 0 16,4 2 0-16,-1 4 0 0,1-3 0 15,-1 3 0-15,4-3-1 16,-3 3 1-16,-1 9-1 16,1 1 1-16,-1 9-1 31,-3 3 1-31,0 7 0 15,0 3 0-15,-4 4-1 16,0-1 1-16,0-3 0 0,-3 0 1 16,0 3-1-16,-1 1 0 15,1-4 0-15,-1 0 0 16,-3-3 0-16,4 0 1 0,-4-4-1 16,0 1 1-16,0-1-1 15,0 1 1-15,-4 0-1 16,4-4 1-16,0 1-1 15,-3-1 1-15,-1-3-3 16,4-3 0-16,0 0-4 16,7-9 0-16,4-4-6 0,4 0 0 15</inkml:trace>
  <inkml:trace contextRef="#ctx0" brushRef="#br0" timeOffset="28">13072 3850 24 0,'0'-4'12'0,"0"-5"-6"0,0 9 13 16,0-4-16-16,0-2 1 15,0 3 1-15,0 0 0 16,-4-1-6-16,1 1 0 16,-1 0 4-1,0 3 1-15,1 3-2 16,-4 4 0-16,-1-1-1 15,-2 4 1-15,-1 3-2 16,0-7 1-16,-4 7-1 16,1 6 0-16,3 7 0 15,-3 6 0-15,3 3 0 16,0 1 0-16,-4 2 0 0,-3 7 0 16,4-9 0-16,-1 2 1 15,5 1-1-15,-1 3 0 16,3-4 0-16,5-2 1 0,3-4-1 15,0-10 0-15,3 7 0 16,5-3 1-16,-1-4-1 16,0-2 1-16,4-4-1 15,0-3 1-15,-4-4-3 16,4-5 1-16,0 5-5 16,0-18 0-16,-1-8-6 15,1 5 0-15</inkml:trace>
  <inkml:trace contextRef="#ctx0" brushRef="#br0" timeOffset="29">13188 4888 36 0,'-15'-6'18'0,"15"-1"-15"15,0 7 23-15,7-3-25 16,-3 0 0 0,7 0 0-16,-4-1 1 15,8 1-2-15,-1-7 0 16,4 4 1-16,-3 0 0 15,-4 6 0-15,-1 0 0 0,1-4-1 16,4 1 1-16,3 3-1 16,-4-3 0-16,1 0 0 15,-1 0 1-15,-3 3-1 0,0-4 0 32,-4 4-2-32,0-3 1 15,1-3-9-15,-1-1 0 0,0 4-2 16,0-10 1-16</inkml:trace>
  <inkml:trace contextRef="#ctx0" brushRef="#br0" timeOffset="30">13369 4219 28 0,'-4'3'14'0,"-3"-12"-9"15,7 9 19-15,0-3-22 0,0 3 0 16,-4-4 1-16,0 1 1 16,1 3-5-16,-1 0 1 15,1-6 3-15,-1 3 0 16,0 6-1-16,1 0 0 15,-8 0-1-15,7-3 0 16,-3 10-1-16,0-4 1 16,0 7-2-16,-1 0 1 15,1 3-1-15,0-3 1 16,3 6 0-16,1-3 0 16,3 4 0-16,0-4 0 15,7-7 0-15,-3 1 0 0,3-10 0 16,0 0 1-16,0-10-1 15,-3 4 1-15,3-7-1 16,0 3 1-16,1-2-1 16,-1 2 1-16,-4 0-1 15,1 4 0-15,-4 6 0 16,0 0 0-16,0 3 0 16,0 3 1-16,0 4-1 0,0-3 0 31,0 9 0-31,0-4 0 15,0 11 0-15,0-4 0 16,4 4 0-16,-4-4 0 16,3 16 0-16,1-6 0 0,-1 10 0 15,1-7 1-15,-4 7-1 16,0-10 1-16,-4 12 0 16,1-8 0-16,-1 2 0 15,1-9 0-15,-1 6-1 0,4-6 1 16,-4 2-1-16,4-2 1 15,0-7-1-15,0-2 0 16,-3-8-3-16,3 1 0 16,0-10-10-16,3-10 0 0</inkml:trace>
  <inkml:trace contextRef="#ctx0" brushRef="#br0" timeOffset="31">13285 3985 24 0,'-14'-10'12'0,"10"-3"-6"0,4 10 18 0,0-4-22 16,-3 7 1-16,3 0 1 15,-4 0 0-15,4 0-5 16,0-6 0-16,4 9 3 15,-1-3 0-15,5 0-1 0,-1 0 0 16,0 3 0-16,0 1 0 16,4-1-1-16,0-3 1 15,3 6-1-15,-3-6 1 0,0 0-1 32,0 3 0-32,0 1 0 15,0-8 1-15,-1 4-1 16,-2 0 1-16,-1 4-1 15,0-4 1-15,-3 6-1 16,-4-6 1-16,0 7-2 0,0-7 0 16,0 6-4-16,0-3 1 15,3-6-7-15,5-3 0 16</inkml:trace>
  <inkml:trace contextRef="#ctx0" brushRef="#br0" timeOffset="32">13448 3833 29 0,'-11'-3'14'0,"15"3"-10"0,-4 0 20 15,0 0-24-15,0 0 1 16,4 3 0-16,3 1 1 31,11 5-2-31,0 1 0 16,4-4 1-16,-4-2 0 15,0 2-1-15,0 4 1 16,0 12 0-16,-4-6 0 16,-3 4-1-16,0-4 1 15,-4-4-1-15,-3 8 1 0,-4-1 0 16,-4 0 0-16,1 1 0 15,-4-1 0-15,-1 3 0 16,-3-5 0-16,1-1 0 16,2-4 0-16,1-2 0 15,0-7 0-15,3 1-1 16,1 2 1-16,3-6-3 16,0 3 0-16,3 0-5 15,1 1 1-15,3-8-6 16,-7 4 1-16</inkml:trace>
  <inkml:trace contextRef="#ctx0" brushRef="#br0" timeOffset="33">13821 3776 30 0,'-8'-10'15'0,"16"20"-18"0,-5-7 23 15,5 6-19-15,2 4 1 16,-2 3 1-16,-1 4 0 0,0 5-4 15,4 11 1-15,3-4 2 16,-3 13 1-16,0-3-2 16,-4 6 1-16,-3-6-1 15,-4 3 1-15,-4 3-1 16,1 7 1-16,-5-10-1 16,1 0 1-16,4 0-1 15,-1 0 1-15,0-4-1 16,1-2 0-16,-4 0 0 15,-1-10 1-15,1 0-2 16,0-10 1-16,0-6-3 16,-1-4 0-16,1-9-5 15,7 0 0 1,11-9-5-16,-7 2 0 16</inkml:trace>
  <inkml:trace contextRef="#ctx0" brushRef="#br0" timeOffset="34">14678 4316 30 0,'-11'-3'15'0,"15"3"-15"0,-4 0 22 15,3 0-22-15,1 0 1 16,7 3 1-16,-4 0 0 0,4-3-2 16,0 0 0-16,3 0 1 15,1 0 1-15,10-3 0 16,-3 3 0-16,7 0-1 16,-8 0 0-16,12 0 0 15,-11 0 0-15,-4 0 0 16,-4 0 0-16,1 0-4 0,-5 0 0 15,1 0-7-15,-3 0 0 16</inkml:trace>
  <inkml:trace contextRef="#ctx0" brushRef="#br0" timeOffset="35">14700 4177 21 0,'-4'4'10'0,"0"-8"-1"16,4 4 8-16,0 0-14 15,0 0 0-15,0 0 2 16,0 0 0-16,0 0-7 16,0 0 1-16,0 0 4 15,0 0 0-15,8 0-2 16,-1 0 1-16,7-3-1 31,-3 0 0-31,7 0-1 16,-3 0 0-16,10-4 0 15,-3 4 1-15,-1 3-1 0,-2 0 0 16,6 0 0-16,-7 0 0 0,4 3 0 16,-4 0 1-16,-4 1-1 15,-3-1 0-15,-4 3 0 16,1-3 1-16,-1-6 0 15,0 3 0-15,-3-3 0 0,-4 3 1 16,0 0-1-16,0 0 0 16,0 0-3-16,0 0 0 15,0 0-9-15,0 0 0 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4T01:03:46.46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BD68510-A959-4DAD-8D74-32BEE57AA4BD}" emma:medium="tactile" emma:mode="ink">
          <msink:context xmlns:msink="http://schemas.microsoft.com/ink/2010/main" type="inkDrawing" rotatedBoundingBox="11282,13394 11326,15141 10876,15153 10832,13406" semanticType="callout" shapeName="Other"/>
        </emma:interpretation>
      </emma:emma>
    </inkml:annotationXML>
    <inkml:trace contextRef="#ctx0" brushRef="#br0">415 16 19 0,'4'-3'9'0,"0"-5"-4"15,-4 8 10-15,0 0-14 16,0 0 1-16,4-7 0 0,-4 7 0 16,0 0-2-16,0 0 0 15,0 0 2-15,0 0 1 16,0 0-1-16,-4 0 0 0,0 0 0 31,0 3 0-31,0 1-1 16,-1 0 1-16,1 3-2 15,0-3 1-15,0 3-1 16,-5 5 1-16,5 3-1 16,-4 7 1-16,-1 4-1 15,5 0 1-15,-4 4 0 0,-1 0 0 16,-3 7 0-16,-9 1 0 16,0 3-1-16,-5 0 1 15,-3-4-1-15,-5 8 1 16,9 0-1-16,4-11 0 0,0 7 0 15,0-11 1-15,4 3-1 16,1-3 1-16,3 7 0 16,0-14 0-16,1-1-1 15,3 1 0-15,5-5 0 16,0-3 0-16,0-4 0 0,0 1 1 16,4-1-1-16,0 0 0 15,0-3 0-15,-5 3 0 31,5-4 0-31,0-3 1 16,0 0-1-16,-4 3 1 0,4-3 0 16,-4-4 0-16,4 4-1 15,-4-4 1-15,4 3-1 16,0-3 1-16,0 0-1 16,0 0 0-16,0 4 0 15,0-4 0-15,0 0 0 16,0 0 0-16,0 4 0 0,0 0 0 15,0-4 0-15,0 0 1 16,0 0-1-16,0 0 1 0,0 0 0 16,0 3 0-16,0 1-1 15,0 0 0-15,4 3 0 16,-4 4 0-16,4 1 0 31,0 3 0-31,1 0 0 16,3 3 0-16,0 8 0 15,1 1 0-15,3-9 0 16,5 5 0-16,4 6-1 0,0 5 1 16,0 3 0-16,4 5 1 15,1-5-2-15,-1 4 1 16,4-4 0-16,-8 1 1 16,-4 3-1-16,0-8 0 15,0 1 1-15,-1-4 0 16,1 0 0-16,-4 0 1 0,0-4-1 15,-5 0 1-15,0-4-1 16,1-3 0-16,-1-4-1 16,-4 0 1-16,1-8-1 15,-1 1 1-15,0-1-1 0,0 1 1 16,-4-4-1-16,0-1 1 16,4 1-1-16,-4 3 0 15,0 1 1-15,0-8 0 0,0 4 0 16,0-4 0-16,0 0-3 31,0 0 0-31,0-8-5 16,5-7 0-16,7 4-7 15,5-4 0-15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4T01:03:48.24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F5973AD-F9D7-44E1-8CD0-7D360CC0FA31}" emma:medium="tactile" emma:mode="ink">
          <msink:context xmlns:msink="http://schemas.microsoft.com/ink/2010/main" type="writingRegion" rotatedBoundingBox="16809,13462 17238,13462 17238,14948 16809,14948"/>
        </emma:interpretation>
      </emma:emma>
    </inkml:annotationXML>
    <inkml:traceGroup>
      <inkml:annotationXML>
        <emma:emma xmlns:emma="http://www.w3.org/2003/04/emma" version="1.0">
          <emma:interpretation id="{5769C3A2-1CA5-4B31-AB92-DB6091F647C4}" emma:medium="tactile" emma:mode="ink">
            <msink:context xmlns:msink="http://schemas.microsoft.com/ink/2010/main" type="paragraph" rotatedBoundingBox="16809,13462 17238,13462 17238,14948 16809,14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B07F32-87B8-41E3-8D90-719FCBBFD99F}" emma:medium="tactile" emma:mode="ink">
              <msink:context xmlns:msink="http://schemas.microsoft.com/ink/2010/main" type="line" rotatedBoundingBox="16809,13462 17238,13462 17238,14948 16809,14948"/>
            </emma:interpretation>
          </emma:emma>
        </inkml:annotationXML>
        <inkml:traceGroup>
          <inkml:annotationXML>
            <emma:emma xmlns:emma="http://www.w3.org/2003/04/emma" version="1.0">
              <emma:interpretation id="{C1F0F930-FCCA-43BF-8C69-E207AC5744FF}" emma:medium="tactile" emma:mode="ink">
                <msink:context xmlns:msink="http://schemas.microsoft.com/ink/2010/main" type="inkWord" rotatedBoundingBox="16809,13462 17238,13462 17238,14948 16809,14948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&gt;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93 48 19 0,'-9'-18'9'0,"5"6"-4"16,4 9 9-16,0-5-13 16,-4 1 0-16,0 7 1 15,4 0 0-15,0 0-3 16,0 0 1-16,0 4 3 16,0-1 0-16,0 5 0 15,4-1 0-15,0 4-1 16,4 4 1-16,1 4 0 15,3 3 0-15,5 5-2 0,0-1 1 16,4 0-1-16,0 4 0 16,-4 3-1-16,0 5 1 15,-5-8 0-15,1 3 0 16,0 5-1-16,-5 3 1 0,5 0-1 16,-1-4 1-16,1 0 0 15,-1 5 0-15,1 2-1 16,4-6 1-16,0-5-1 15,-5-3 1-15,1-4 0 16,-1-3 0-16,-3-5-1 16,-1-3 1-16,-4 0-1 15,1-7 1-15,-1 3 1 0,-4-3 1 32,0-5-1-32,0 1 0 15,0 0 0-15,0-1 0 16,0-3-1-16,0 0 1 15,0 0-2 1,0 0 0-16,0 4-1 16,0-4 1-16,0 0 0 15,0 0 0-15,-4 4-1 16,4-4 1-16,0 4 0 0,-5-1 0 16,1 5 0-16,-4 3 0 15,-1 4 0-15,-7 7 0 16,-1 5 0-16,-4 2 1 15,8 1-1-15,-8 4 0 0,-4 3 0 16,0 1 1-16,-9-1-1 16,5-3 1-16,-1-1-1 15,5 1 0-15,0-4 0 16,4 3 1-16,4-6-1 16,0-1 1-16,5-4-1 15,-1 0 0 1,5-7 0-16,-1 0 0 15,1-3 0-15,4-1 0 16,-1-4 0-16,1-3 1 16,4 0-1-16,0-1 1 0,0-3-4 15,9-3 0-15,3-8-7 16,9-1 0-16,13-3-4 16,-5-3 0-16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06:37.53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D1162CB-858E-4411-96E7-52977F14BA86}" emma:medium="tactile" emma:mode="ink">
          <msink:context xmlns:msink="http://schemas.microsoft.com/ink/2010/main" type="writingRegion" rotatedBoundingBox="8146,4807 21037,4433 21098,6516 8207,6891"/>
        </emma:interpretation>
      </emma:emma>
    </inkml:annotationXML>
    <inkml:traceGroup>
      <inkml:annotationXML>
        <emma:emma xmlns:emma="http://www.w3.org/2003/04/emma" version="1.0">
          <emma:interpretation id="{5F80648D-057C-4342-830C-64D6B9CE8675}" emma:medium="tactile" emma:mode="ink">
            <msink:context xmlns:msink="http://schemas.microsoft.com/ink/2010/main" type="paragraph" rotatedBoundingBox="8146,4807 21037,4433 21098,6516 8207,6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09614F-DF24-4B1D-953A-F6AFCACF8770}" emma:medium="tactile" emma:mode="ink">
              <msink:context xmlns:msink="http://schemas.microsoft.com/ink/2010/main" type="line" rotatedBoundingBox="8146,4807 20380,4452 20419,5792 8185,6147"/>
            </emma:interpretation>
          </emma:emma>
        </inkml:annotationXML>
        <inkml:traceGroup>
          <inkml:annotationXML>
            <emma:emma xmlns:emma="http://www.w3.org/2003/04/emma" version="1.0">
              <emma:interpretation id="{13C5688D-5FF8-4CA1-A3D1-6C4C105776CC}" emma:medium="tactile" emma:mode="ink">
                <msink:context xmlns:msink="http://schemas.microsoft.com/ink/2010/main" type="inkWord" rotatedBoundingBox="8147,4818 11379,4724 11412,5835 8179,5928"/>
              </emma:interpretation>
              <emma:one-of disjunction-type="recognition" id="oneOf0">
                <emma:interpretation id="interp0" emma:lang="en-US" emma:confidence="0">
                  <emma:literal>Viner?</emma:literal>
                </emma:interpretation>
                <emma:interpretation id="interp1" emma:lang="en-US" emma:confidence="0">
                  <emma:literal>Viner??</emma:literal>
                </emma:interpretation>
                <emma:interpretation id="interp2" emma:lang="en-US" emma:confidence="0">
                  <emma:literal>Viner'?</emma:literal>
                </emma:interpretation>
                <emma:interpretation id="interp3" emma:lang="en-US" emma:confidence="0">
                  <emma:literal>Viner':</emma:literal>
                </emma:interpretation>
                <emma:interpretation id="interp4" emma:lang="en-US" emma:confidence="0">
                  <emma:literal>Viner'??</emma:literal>
                </emma:interpretation>
              </emma:one-of>
            </emma:emma>
          </inkml:annotationXML>
          <inkml:trace contextRef="#ctx0" brushRef="#br0">-1988 3176 21 0,'-25'-4'10'0,"0"4"-5"0,16 4 11 16,-3 0-15 0,-5 0 1-16,-4 7 1 0,0 4 0 15,4 14-3-15,-4 1 0 16,0 7 2-16,-4 0 1 15,-9 0-1-15,5 15 1 16,0-7-2-16,-1 7 1 16,5 4-2-16,0 3 1 15,4-3-1-15,8 3 1 16,9-3-1-16,0-8 0 16,8-3 0-16,4-4 1 15,5-15-3-15,0 0 0 0,3-8-8 16,5-6 1-16</inkml:trace>
          <inkml:trace contextRef="#ctx0" brushRef="#br0" timeOffset="510.3236">-1904 3518 20 0,'-8'4'10'0,"0"18"-6"16,8-18 9-16,0 7-13 0,-5 4 1 15,1 7 0-15,0-7 1 16,0 3-2-16,-5 5 1 15,1 6 2-15,0 5 0 16,-1-1-1-16,1-10 1 16,-1-1-1-16,5-4 1 15,0 1-1-15,0-12 0 16,0-3-1-16,-1 0 0 16,5-4 0-16,-4-8 0 15,4-3-1-15,0-7 1 16,4-5-1-16,5 1 0 0,3-4 0 15,5 11 0-15,4-3-1 16,0-5 1-16,13-3-1 16,-1 4 1-16,1 4-1 15,4-1 1-15,0-3-1 16,-9 10 1-16,-4 5-1 16,0 0 1-16,-4 3 0 15,1 0 1-15,-10 4-5 16,-3 0 0-16,7 0-5 15,-3 0 0-15</inkml:trace>
          <inkml:trace contextRef="#ctx0" brushRef="#br0" timeOffset="1261.1626">-1916 3325 24 0,'-4'3'12'0,"12"-6"-9"0,-8 3 16 16,0 0-17-16,8-8 1 15,1 8 0-15,3 0 1 0,1-3-5 16,8 3 0-16,0 3 3 16,8-3 0-16,5 0-1 15,0 0 0-15,-1 4 0 16,-3-4 0-16,-1 0 0 16,5-4 0-16,-5 4-2 15,1-7 0-15,-5-1-6 16,-4 5 0-16,4-5-3 15,-4 1 1-15</inkml:trace>
          <inkml:trace contextRef="#ctx0" brushRef="#br0" timeOffset="854.9448">-1618 3837 24 0,'-8'-3'12'0,"12"-1"-7"0,-4 4 15 0,0 0-19 15,0 0 1-15,0 4-1 16,0 3 1-16,0 1-3 15,-4 6 1-15,4 12 1 16,-13 0 1-16,9 8-2 16,0-8 1-16,-1 0-1 15,1-4 1-15,4 0-1 16,0-7 1-16,0-4-4 16,0-11 0-16,4-3-6 15,-4-8 1-15</inkml:trace>
          <inkml:trace contextRef="#ctx0" brushRef="#br0" timeOffset="1818.7197">-1328 4049 21 0,'0'4'10'0,"4"-4"-4"16,0 4 11-16,-4-1-15 0,0 5 0 15,0-1 2-15,-4 4 0 16,0 4-5-16,-4 4 0 15,-5-1 3-15,0 8 1 16,-3 0-2-16,3 0 0 16,0-3-3-16,5-9 1 15,4-6-8-15,4-4 1 16</inkml:trace>
          <inkml:trace contextRef="#ctx0" brushRef="#br0" timeOffset="1501.3771">-1341 3198 24 0,'5'0'12'0,"7"-3"-10"0,-8 3 20 16,5 0-20-16,-1 3 0 15,5-3 0-15,-1 0 0 16,1 8-3-16,0-1 0 16,-1 8 2-16,-3 0 1 15,-5 0-1-15,-8 3 0 16,0 1 0-16,-5-4 0 16,1 0 0-16,-1 0 0 15,1-1-5-15,-1 1 0 16,1 0-5-16,0-4 0 0</inkml:trace>
          <inkml:trace contextRef="#ctx0" brushRef="#br0" timeOffset="2116.3225">-941 3912 28 0,'4'-11'14'0,"4"7"-8"15,-8 4 19-15,0 0-24 16,0 0 0-16,0 0-1 16,4 0 1-16,-4 4-3 15,0-4 1-15,0 0-8 16,5 0 0-16</inkml:trace>
          <inkml:trace contextRef="#ctx0" brushRef="#br0" timeOffset="2296.3621">-714 3863 34 0,'-5'0'17'0,"-3"0"-20"0,8 0 26 15,0 0-24-15,0 0 0 16,0 0-15-16,0 0 1 0,8 4 14 16,5-8 1-16</inkml:trace>
          <inkml:trace contextRef="#ctx0" brushRef="#br0" timeOffset="-2192.3244">-3946 3399 12 0,'8'-4'6'0,"1"-29"2"16,-5 25 6-16,-4 8-12 16,0 0 1-16,0 0 1 15,0 0 0-15,0 4-5 16,0 4 0-16,0-5 5 16,0 8 0-16,0 8-2 15,0 0 1-15,0 7-1 16,-4 3 1-16,0 8-2 0,-1-3 1 15,5 7-1-15,-4 11 0 16,4-4-1-16,0 0 0 16,0 8 1-16,0-8 0 15,4 1-1-15,1-12 1 16,-1-4 0-16,0-10 0 16,-4-1 0-16,0-7 1 15,0 0-1-15,0-8 0 16,0-3 0-16,0-12 0 15,4 1-1-15,1-12 1 16,3-3-1-16,0-4 0 16,5-4 0-16,4-3 0 15,8-8 0-15,4 0 0 0,9 4-1 16,4-11 1-16,-4-1 0 16,0 9 0-16,-9-1-1 15,-8 0 1-15,0 11 0 16,-4 0 1-16,-4 4-1 15,-1 4 0-15,1 3-1 16,-5 5 1-16,-3 6-5 16,-1 1 1-16,4-1-7 15,5 8 1-15</inkml:trace>
          <inkml:trace contextRef="#ctx0" brushRef="#br0" timeOffset="-1606.9268">-3517 3715 27 0,'-9'0'13'0,"1"0"-11"0,8 4 15 15,4-1-18-15,-4 5 1 16,0-1-4-16,0 1 1 15,4-1-3-15,9 0 1 16</inkml:trace>
          <inkml:trace contextRef="#ctx0" brushRef="#br0" timeOffset="-1798.8938">-3572 3993 16 0,'0'-11'8'0,"4"0"0"0,0 7 5 0,-4 4-12 16,5 0 1-16,-1 8 1 16,0-1 1-16,-4 4-4 15,0 4 1-15,-8 8 2 16,3-1 1-16,-3 0-2 15,0 0 1-15,-1 8-1 16,1-8 0-16,4-3-2 16,-1 0 1-16,5-8-2 15,0-8 1-15,0-3-9 16,5-7 1-16</inkml:trace>
          <inkml:trace contextRef="#ctx0" brushRef="#br0" timeOffset="-1066.4377">-3492 4034 19 0,'-4'-7'9'0,"4"14"-4"16,0-7 11-16,0 0-16 16,0 0 1-16,4 4 0 15,0 0 1-15,0 3-2 16,-4 4 0-16,0 4 1 15,0 4 1-15,-4-1 0 16,0 1 0-16,4-4 0 16,-4 0 0-16,4-1-1 15,0-6 1-15,0-4-1 0,0-4 1 16,4-8-1-16,4-3 0 16,5-4-1-16,0-3 1 15,3-1-1-15,5-7 0 16,0-4 0-16,5 1 0 15,-1 3-1-15,0 3 1 16,0 5-1-16,-4 3 1 16,-4 4 0-16,0 11 0 0,-5 11 0 15,-3 0 0 1,-5 4 1-16,-4 7 0 16,-4 0 0-16,0 1 0 0,-1 3 0 15,1-4 0-15,0-3-1 16,0-5 1-16,0 1-1 15,-1-4 1-15,1-3-1 16,4 3 0-16,0-7-3 16,0-4 0-16,0 0-7 15,4-8 0-15</inkml:trace>
        </inkml:traceGroup>
        <inkml:traceGroup>
          <inkml:annotationXML>
            <emma:emma xmlns:emma="http://www.w3.org/2003/04/emma" version="1.0">
              <emma:interpretation id="{D9A3C509-5709-4355-BD37-B347AC692DDE}" emma:medium="tactile" emma:mode="ink">
                <msink:context xmlns:msink="http://schemas.microsoft.com/ink/2010/main" type="inkWord" rotatedBoundingBox="8930,5353 9216,5345 9229,5806 8943,5815"/>
              </emma:interpretation>
              <emma:one-of disjunction-type="recognition" id="oneOf1">
                <emma:interpretation id="interp5" emma:lang="en-US" emma:confidence="1">
                  <emma:literal>+</emma:literal>
                </emma:interpretation>
                <emma:interpretation id="interp6" emma:lang="en-US" emma:confidence="0">
                  <emma:literal>4</emma:literal>
                </emma:interpretation>
                <emma:interpretation id="interp7" emma:lang="en-US" emma:confidence="0">
                  <emma:literal>☺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y</emma:literal>
                </emma:interpretation>
              </emma:one-of>
            </emma:emma>
          </inkml:annotationXML>
          <inkml:trace contextRef="#ctx0" brushRef="#br0" timeOffset="-465.7677">-3164 4075 25 0,'-4'-4'12'0,"12"4"-12"0,0 0 22 16,5 0-21-16,0-3 0 16,3 3 1-16,5-4 0 15,0 4-3-15,5-4 1 16,-1 4 1-16,4-3 1 15,-4-1-4-15,-4-4 0 16,5 1-6-16,7-4 0 16</inkml:trace>
          <inkml:trace contextRef="#ctx0" brushRef="#br0" timeOffset="-692.881">-2954 3756 20 0,'0'0'10'0,"4"3"-4"0,-4-3 9 16,4 8-14-16,-4-1 0 15,0 8 0-15,0 0 1 16,-4 7-2-16,0 4 1 16,-5 4 1-16,5 3 1 15,-4 8-1-15,-1-7 1 16,5-1-1-16,-4 1 1 0,4-5-2 16,-1 1 1-16,1-8-1 15,0-3 0-15,0-1-1 16,4-6 0-16,-4-1 0 15,4 0 1-15,0-4-2 16,4-3 0-16,-4-4-7 16,8-7 0-16,1 3-2 15,-5-4 0-15</inkml:trace>
        </inkml:traceGroup>
        <inkml:traceGroup>
          <inkml:annotationXML>
            <emma:emma xmlns:emma="http://www.w3.org/2003/04/emma" version="1.0">
              <emma:interpretation id="{E99272BE-E124-4990-8B0E-6F8C22BB5581}" emma:medium="tactile" emma:mode="ink">
                <msink:context xmlns:msink="http://schemas.microsoft.com/ink/2010/main" type="inkWord" rotatedBoundingBox="11631,4706 14855,4612 14893,5905 11669,5999"/>
              </emma:interpretation>
              <emma:one-of disjunction-type="recognition" id="oneOf2">
                <emma:interpretation id="interp10" emma:lang="en-US" emma:confidence="0">
                  <emma:literal>init</emma:literal>
                </emma:interpretation>
                <emma:interpretation id="interp11" emma:lang="en-US" emma:confidence="0">
                  <emma:literal>insight</emma:literal>
                </emma:interpretation>
                <emma:interpretation id="interp12" emma:lang="en-US" emma:confidence="0">
                  <emma:literal>iridize</emma:literal>
                </emma:interpretation>
                <emma:interpretation id="interp13" emma:lang="en-US" emma:confidence="0">
                  <emma:literal>irritate</emma:literal>
                </emma:interpretation>
                <emma:interpretation id="interp14" emma:lang="en-US" emma:confidence="0">
                  <emma:literal>intifada</emma:literal>
                </emma:interpretation>
              </emma:one-of>
            </emma:emma>
          </inkml:annotationXML>
          <inkml:trace contextRef="#ctx0" brushRef="#br0" timeOffset="6439.4469">1446 3811 25 0,'-5'4'12'0,"14"-11"-10"15,-1 7 18-15,5 0-17 0,-1-4 0 16,9 4 1-16,5 0 0 15,-1-4-6-15,8 4 1 16,-12 0 3-16,0 0 1 16,0 0-5-16,0 0 0 15,0-3-8-15,5-1 1 16</inkml:trace>
          <inkml:trace contextRef="#ctx0" brushRef="#br0" timeOffset="5988.4369">1504 3637 22 0,'5'-8'11'0,"7"12"-4"15,-3-11 12-15,-1 3-17 16,0 4 0-16,5-4 1 16,0 4 0-16,8 0-4 15,0 0 0-15,0 0 2 0,0-7 1 16,4 3-2-16,0-3 1 16,-4 3-5-16,0 0 1 15,0-7-6-15,-4 11 1 16</inkml:trace>
          <inkml:trace contextRef="#ctx0" brushRef="#br0" timeOffset="4772.5772">1055 3146 27 0,'4'8'13'0,"17"22"-11"16,-13-23 18-16,5 15-19 16,4 15 0-16,4 4 0 15,0 8 1-15,-9 6-3 16,-3 1 1-16,-9-8 1 16,-4 8 1-16,-9 4-1 15,-8-8 1-15,4 3 0 16,-4-3 0-16,-8 0-2 15,-5-3 0-15,0-9-9 16,-3 5 0-16</inkml:trace>
          <inkml:trace contextRef="#ctx0" brushRef="#br0" timeOffset="8075.147">2736 3150 17 0,'4'-4'8'0,"0"1"1"0,-4 3 5 15,0 0-12-15,0 0 1 16,0 0 1-16,0 0 1 16,0 0-6-16,0 3 1 15,0 5 3-15,-4 3 1 16,0-4-2-16,-5 12 0 16,1 7-1-16,-1 11 0 15,1-3-1-15,0-1 1 16,-1 0-1-16,5-3 1 0,0 0-1 15,0-4 1-15,-1-4 0 16,5-3 0-16,0-4-1 16,0-8 1-16,0-3-3 15,0-4 0-15,-4-4-8 16,0 0 1-16</inkml:trace>
          <inkml:trace contextRef="#ctx0" brushRef="#br0" timeOffset="4366.87">76 4324 21 0,'0'0'10'0,"0"7"-5"15,4-14 10-15,0-4-14 16,0 0 0-16,5-12 1 16,-1 5 0-16,0-4-3 15,5-1 1-15,4 1 1 16,-5 0 0-16,9-4-1 15,-4 0 1-15,4-4-1 16,0 0 1-16,-4 4-2 0,4 4 1 16,-4 0 0-1,0 3 0-15,-5 4 1 0,1 4 0 16,-5 0 1-16,1 7 0 16,-9 4-1-16,8-3 1 15,-4 6 0-15,5 5 0 16,-5 7-1-16,0-1 0 15,0 5 0-15,1 0 0 16,-1-1 0-16,0 1 0 16,0-1 0-16,5 1 1 15,-1-4-1-15,-4 0 0 0,0-8 0 16,5 0 0-16,-5-3-1 16,0 4 1-16,0-5 0 15,1-3 0-15,-5 0 0 16,4-3 0-16,0-1-1 15,0-4 1-15,0 1 0 16,1-4 0-16,3-8-1 16,0-3 0-16,1 0 0 15,3-4 1-15,1-8-1 16,0 5 0-16,-1-9-2 16,5-2 1-16,0 2-6 15,0 1 1-15,4 11-6 16,-9 4 1-16</inkml:trace>
          <inkml:trace contextRef="#ctx0" brushRef="#br0" timeOffset="3167.8147">38 3451 17 0,'-4'4'8'0,"4"3"-4"15,0-3 4-15,4 0-8 16,0-1 1-16,0 5 1 15,-4-1 0-15,0 8-2 16,0 0 0-16,0 7 2 16,-4 4 1-16,-4-11-1 15,-1 7 0-15,1-3-1 16,-1 0 0-16,5-1 0 16,0 1 1-16,0-1-1 15,0-3 0-15,-1-4 0 16,-3 0 0-16,0 1 0 0,3-5 1 15,1 0-1-15,0 1 1 16,0-4-1-16,0-4 0 16,4 0 0-16,4-8 0 15,4-3-1-15,1-4 0 16,3 0 0-16,1 0 1 16,-1 4-1-16,1 0 1 15,0-7-1-15,3-5 0 16,1-3 0-16,4 4 0 15,4-4-1-15,5 7 1 16,3 1-1-16,1 3 1 0,0 4-1 16,-5 3 1-16,1-3-1 15,-5 4 1-15,-4 3 0 16,0 8 1-16,0-1-1 16,-4 1 1-16,-1 0 0 15,-3 0 0-15,0 3 1 16,-5 0 0-16,-4-3-5 15,0 4 0-15,1-5-6 16,-1-3 0 0</inkml:trace>
          <inkml:trace contextRef="#ctx0" brushRef="#br0" timeOffset="3695.516">466 3106 28 0,'0'-12'14'0,"26"9"-12"16,-18-1 22-16,5 4-23 15,3 4 0-15,-3-1 0 16,4 5 1-16,-5 3-3 15,-3 4 1-15,-5 0 1 16,-8 0 1-16,-5-1-2 0,-3 5 1 16,-5 3-5-16,4-3 1 15,1 14-6-15,3-7 0 16</inkml:trace>
          <inkml:trace contextRef="#ctx0" brushRef="#br0" timeOffset="8587.0278">2345 3745 20 0,'0'3'10'0,"4"-3"-2"0,-4 0 8 0,0 0-15 16,0 0 0-16,0 0 1 15,0 0 1-15,8 0-3 16,5 0 0-16,8-3 1 16,4-1 1-16,9-4-1 15,4 5 0-15,4-5-1 16,4 5 1-16,-8-1-1 15,-5 0 1-15,1 4-1 16,-5 0 1-16,-8 0-1 16,-4 0 1-16,-4 0 0 15,-5 4 0-15,-8 0-3 16,0-1 1-16,-4 1-8 16,0 0 1-16</inkml:trace>
          <inkml:trace contextRef="#ctx0" brushRef="#br0" timeOffset="9276.9732">2412 3975 18 0,'-8'7'9'0,"-1"-14"-2"0,9 7 7 0,0 0-13 15,0-4 1-15,0 4 1 16,0 0 1-16,9-4-5 16,-1 1 1-16,5-1 3 15,3-7 0-15,5-4-2 16,5 8 1-16,-1 3-1 15,0 0 0-15,5 8-1 16,-9 0 1-16,0 7-1 16,-9 11 1-16,-3-3-1 15,-9 3 1-15,-5 0-1 16,-3 4 1-16,-9 0 0 16,-4 4 0-16,-4 0 0 15,-9 3 0-15,5-7-1 16,-1 0 1-16,5-4-1 15,-4-3 1-15,-1-4-1 16,1 0 0-16,4-1 0 16,4-6 1-16,4-4-1 0,4-4 0 15,5 0 0-15,0 0 0 16,8-4-1-16,0 4 1 16,4-4-1-16,4 4 0 15,1 0 0-15,3-4 1 16,1 1-1-16,-1-1 1 15,1-3 0-15,0 7 0 16,-1 0 0-16,5 0 1 16,8 0 0-16,5 7 0 0,3-3-1 15,1-1 1-15,-1 1 0 16,5-4 0-16,-8 4 0 16,-1-4 0-16,-8 0-1 15,0 0 1-15,-4 4-4 16,-4-4 1-16,-5 0-8 15,-4-4 0 1</inkml:trace>
          <inkml:trace contextRef="#ctx0" brushRef="#br0" timeOffset="3482.9729">-21 3210 28 0,'17'0'14'0,"21"-4"-14"0,-26 0 19 16,9 0-19-16,4 1 0 16,9 3 2-16,8 0 0 15,-4-4-2-15,0 0 0 0,-5 1 1 16,-3-1 1-16,-5 0-6 16,-4 0 1-16,0 1-5 15,0-1 0-15</inkml:trace>
          <inkml:trace contextRef="#ctx0" brushRef="#br0" timeOffset="5255.0191">-252 4083 25 0,'0'3'12'0,"-4"1"-4"0,4-4 13 16,-9 4-20-16,1 7 0 16,-5 4 0-16,-8 7 1 15,-4 4-5-15,-4 7 1 16,-5-7-6-16,0 8 0 15</inkml:trace>
          <inkml:trace contextRef="#ctx0" brushRef="#br0" timeOffset="2462.0239">-408 3830 34 0,'-8'-4'17'0,"0"4"-20"16,3 0 33-16,1 4-30 15,-4 0 0-15,4-1-6 16,-1 1 0-16,1 0-1 16,8 0 1-16</inkml:trace>
        </inkml:traceGroup>
        <inkml:traceGroup>
          <inkml:annotationXML>
            <emma:emma xmlns:emma="http://www.w3.org/2003/04/emma" version="1.0">
              <emma:interpretation id="{0EE5A3BE-9DBE-4281-B914-2E6793B9D605}" emma:medium="tactile" emma:mode="ink">
                <msink:context xmlns:msink="http://schemas.microsoft.com/ink/2010/main" type="inkWord" rotatedBoundingBox="15304,4770 16375,4739 16409,5908 15338,5940"/>
              </emma:interpretation>
              <emma:one-of disjunction-type="recognition" id="oneOf3">
                <emma:interpretation id="interp15" emma:lang="en-US" emma:confidence="0">
                  <emma:literal>•</emma:literal>
                </emma:interpretation>
                <emma:interpretation id="interp16" emma:lang="en-US" emma:confidence="0">
                  <emma:literal>R</emma:literal>
                </emma:interpretation>
                <emma:interpretation id="interp17" emma:lang="en-US" emma:confidence="0">
                  <emma:literal>I</emma:literal>
                </emma:interpretation>
                <emma:interpretation id="interp18" emma:lang="en-US" emma:confidence="0">
                  <emma:literal>c</emma:literal>
                </emma:interpretation>
                <emma:interpretation id="interp19" emma:lang="en-US" emma:confidence="0">
                  <emma:literal>☹</emma:literal>
                </emma:interpretation>
              </emma:one-of>
            </emma:emma>
          </inkml:annotationXML>
          <inkml:trace contextRef="#ctx0" brushRef="#br0" timeOffset="13331.7411">3240 4326 25 0,'-9'-8'12'0,"14"12"-2"15,-5 0 11-15,0-4-19 16,0 3 0-16,0-3 2 0,0 0 0 15,0 0-5-15,0 0 0 16,0 0 3-16,0 4 0 16,0-4-1-16,0 0 0 15,4 4-6-15,4-4 0 16,5 3-6-16,-5 5 1 16</inkml:trace>
          <inkml:trace contextRef="#ctx0" brushRef="#br0" timeOffset="12218.3198">4265 3152 18 0,'-8'-3'9'0,"20"3"-3"0,-12 0 10 16,0 0-14-16,0 0 0 0,0 0 1 15,0 0 1-15,-4 0-4 16,0 0 0-16,0 0 3 15,0 0 0-15,-5 0-1 16,1 3 1-16,-5-3-1 16,1 4 1-16,-5 0-1 15,-4 0 0-15,4-4-1 16,-4 3 0-16,0 1-1 16,0 0 1-16,-4 0-1 15,-1-1 1-15,-3 1-1 16,0 0 0-16,3-1 0 15,-3-3 0-15,0 0 0 16,-1 0 1-16,1 0-1 16,-1 0 0-16,1 0 0 15,8 0 0-15,-8 0 0 16,3 0 0-16,1 0 0 16,0 0 0-16,4 0-1 0,0 0 1 15,0 4 0-15,-4 0 0 16,4-4 0-16,4 0 0 15,0 0 0-15,4 0 0 16,1 0 0-16,3 0 0 16,1 0 0-16,0 0 0 15,3 0 0-15,1 0 0 16,4 0 0-16,0 4 1 0,0-4-1 16,4 0 0-1,1 0 0-15,3 3 0 0,5-3 0 16,-1 4 0-16,5 7 0 15,0-3 0-15,4 3 0 16,0 0 0-16,0-3 0 16,-4 3 0-16,-1-4 0 15,1 4 0-15,4 1 0 16,0-1 0-16,0 0 0 16,0 4 0-16,5-4 0 15,-5 0 0-15,-5 0 0 16,1 1 0-16,0-1 0 15,-4 4 1-15,-5 0-1 16,0-1 1-16,-3-2 0 16,-1-1 0-16,-4 4-1 15,-4-4 1-15,-1 0-1 16,1 0 1-16,-4 4-1 0,-1-4 1 16,-3 0-1-16,-1 1 0 15,1 3 0-15,-1 7 0 16,-4-15 0-16,0 8 0 15,1-4 0-15,3 4 0 16,0 0 0-16,1 0 0 16,-1 0 0-16,-4 4 1 15,0-1-1-15,-4 1 0 16,0 0-1-16,0-1 1 16,0-3 0-16,0 0 0 15,0 4-1-15,0-1 1 0,5-3-1 16,-1 0 1-16,0 4 0 15,0-4 0-15,0 0 0 16,1-1 0-16,3 5 0 16,0-8 0-16,5 0 0 15,0-3 0-15,-1-1 0 16,1 1 0-16,4-4 0 16,-1-1 0-16,1 1-1 15,4-4 1-15,0 0 0 16,4 4 0-16,5-8-1 15,-1 0 1-15,1 4-1 16,3 0 1-16,1 0-1 16,4-3 1-16,4-5 0 15,8 1 0-15,0 3-1 16,9-4 1-16,-4 8-1 16,-1-3 1-16,5-8 0 0,13-1 0 15,3 5-1-15,5-4 1 16,-4 0 0-16,-5-1 0 15,1 5 0-15,-5-1 1 16,-4 5-1-16,-9-1 0 16,-7 4 0-16,-5 0 1 15,-4 4-1-15,-5-12 1 16,-3 8-3-16,-9 0 1 16,4 0-10-16,4-3 1 15</inkml:trace>
        </inkml:traceGroup>
        <inkml:traceGroup>
          <inkml:annotationXML>
            <emma:emma xmlns:emma="http://www.w3.org/2003/04/emma" version="1.0">
              <emma:interpretation id="{37784718-96CE-409D-BCF5-2A07DD64DAB9}" emma:medium="tactile" emma:mode="ink">
                <msink:context xmlns:msink="http://schemas.microsoft.com/ink/2010/main" type="inkWord" rotatedBoundingBox="17157,4793 20387,4699 20410,5472 17180,5566"/>
              </emma:interpretation>
              <emma:one-of disjunction-type="recognition" id="oneOf4">
                <emma:interpretation id="interp20" emma:lang="en-US" emma:confidence="0">
                  <emma:literal>Vern-re</emma:literal>
                </emma:interpretation>
                <emma:interpretation id="interp21" emma:lang="en-US" emma:confidence="0">
                  <emma:literal>ever</emma:literal>
                </emma:interpretation>
                <emma:interpretation id="interp22" emma:lang="en-US" emma:confidence="0">
                  <emma:literal>Vern-rd</emma:literal>
                </emma:interpretation>
                <emma:interpretation id="interp23" emma:lang="en-US" emma:confidence="0">
                  <emma:literal>Varner</emma:literal>
                </emma:interpretation>
                <emma:interpretation id="interp24" emma:lang="en-US" emma:confidence="0">
                  <emma:literal>Vern-rx</emma:literal>
                </emma:interpretation>
              </emma:one-of>
            </emma:emma>
          </inkml:annotationXML>
          <inkml:trace contextRef="#ctx0" brushRef="#br0" timeOffset="23283.3098">6265 3496 25 0,'-4'0'12'0,"13"-7"-11"16,-9 7 17-16,4 4-17 16,-4-4 1-16,0 3 1 15,-4 1 0-15,-1 7-4 16,1 4 1-16,0 4 2 0,-4 3 0 16,3-3-1-16,-3 7 1 15,0 0-1-15,-1 0 0 16,1 1-1-16,4-5 1 15,-1 0 0-15,1 1 0 16,0-5-1-16,0-3 1 16,0-3 0-16,4-5 0 15,0 1 1-15,-5-5 0 16,5 1-1-16,-4 0 1 16,4-4 0-16,-4 0 0 15,4-4-1-15,0 4 0 0,0-7-1 16,0-1 0-16,0-3-1 15,4 0 1-15,5-1-1 16,-5-3 1-16,4 1 0 16,5-5 0-16,-1 8-1 15,1-1 1-15,0-2-1 16,-5-5 1-16,0 4-1 16,1-4 1-16,3 4-1 15,5-3 1-15,4-5-1 16,0 5 1-16,0 3-1 15,0 3 1-15,0 1 0 16,0 4 0-16,-4 3 0 16,0 0 0-16,0 4 0 15,-5 0 1-15,1 4-1 16,0 0 1-16,-1-1-1 0,1 5 1 16,-1-4-1-16,-3-1 1 15,-1-3-1-15,1 4 1 16,-1-4-1-16,-8 0 1 15,0 0-6-15,0 0 0 16,-4-7-6-16,-5 3 0 16</inkml:trace>
          <inkml:trace contextRef="#ctx0" brushRef="#br0" timeOffset="23720.2527">6144 3242 29 0,'-5'19'14'0,"10"-27"-12"15,-5 8 20-15,0 0-21 16,0 0 1-16,12 4 0 16,-3-4 1-16,7 4-4 0,5-4 1 15,-4 0 2 1,8-8 0-16,1 8-1 0,7-7 1 15,1-4-2-15,4 7 1 16,4-3-1-16,-4 3 1 16,-1 0-1-16,1 4 1 15,-8-4-1-15,-5 1 0 16,-4 3-3-16,-4 0 1 16,-5-4-9-16,-12 4 1 15</inkml:trace>
          <inkml:trace contextRef="#ctx0" brushRef="#br0" timeOffset="24050.3898">6623 3168 28 0,'8'-4'14'0,"5"0"-13"15,-5 4 17-15,0-4-18 16,1 4 1-16,-1 0 0 15,5 0 0-15,-1 0-1 16,5 4 0-16,4 0 1 16,-4 0 1-16,-4-1-1 15,-1 5 1-15,-3-1 0 16,-5 1 0-16,0-1 0 16,-4 1 0-16,0 3-1 0,-4 0 1 15,-4 4 0 1,-1-4 0-16,1 0-1 0,-1 1 0 15,1-1-1-15,0 0 0 16,-1 0-5-16,-4 0 1 16,5 1-7-16,4-1 0 15</inkml:trace>
          <inkml:trace contextRef="#ctx0" brushRef="#br0" timeOffset="21814.2296">5051 3212 16 0,'0'0'8'0,"0"-3"2"16,0 3 1-16,0 0-10 15,0 0 1-15,8 0 1 16,-8 0 1-16,5 3-4 16,-1 1 1-16,0 0 2 15,-4 7 1-15,0 4-1 16,4 0 1-16,0 7-1 15,1 1 0-15,-1-1-2 16,0 4 1-16,4 0-2 16,-3 4 1-16,-1 0-1 0,0 4 1 15,0-4-1-15,-4 0 1 16,0-8-1-16,0 4 1 16,0 4-1-16,0 0 1 15,0 0-1-15,0 0 1 16,0 0 0-16,4-4 0 15,-4-4-1-15,5-3 1 16,-5-4-1-16,0-4 1 16,0 0-1-16,0 4 1 15,0-4-1-15,0-3 0 16,0 3 0-16,-5 0 0 16,5 0 0-1,0 1 1-15,0-5-1 16,0-3 0-16,0-4 0 15,5-4 1-15,-1-7-1 16,4 3 1-16,-4 5-1 16,1-1 1-16,-1-4-1 15,4 1 1-15,1-4-1 16,-1-4 0-16,0 0 0 16,1-4 0-16,3-3 0 15,1-4 1-15,4 3-1 16,0 5 0-16,0-5 0 15,-1-7 0-15,1-3 0 16,0 3 0-16,8-4 0 16,-4 1 0-16,0 3 0 15,4-4 0-15,1-3 0 0,-1 7 0 16,-4 0 0-16,-4 0 0 16,-1 8 0-16,5-1 0 15,-8 8 0-15,-5-3 0 16,1 6 0-16,-1 1 0 15,-4 0 0-15,1 0 1 16,-5 3-2-16,0 8 0 16,0 0-2-16,0 0 0 15,0 4-9-15,-5-4 0 16</inkml:trace>
          <inkml:trace contextRef="#ctx0" brushRef="#br0" timeOffset="22414.2181">6039 3212 24 0,'-9'-3'12'0,"5"6"-7"0,4-6 11 16,-4 3-15-16,-5 0 0 0,1 0 3 16,0 11 0-16,-5 0-5 15,-4 11 1-15,-4 1 2 16,0 3 1-16,-4 4-1 15,4 7 0-15,-4-3-1 16,-1 7 0-16,5 0-1 16,0-4 1-16,0 1-1 15,5 7 0-15,-1-1 0 16,4 1 0-16,5 4-1 16,-1-8 1-16,5 4 0 15,0-12 1-15,4 1-1 16,4-15 1-16,5-1-1 15,-1-6 1-15,0-5-6 16,1-3 1-16,8-4-6 16,-1-4 0-16</inkml:trace>
          <inkml:trace contextRef="#ctx0" brushRef="#br0" timeOffset="27172.6969">7064 3668 22 0,'-4'-11'11'0,"4"26"-5"15,0-15 12-15,0-4-16 16,0 4 0-16,0 0 2 16,0 0 0-16,0-4-5 15,0 4 1-15,0 4 2 16,0-4 1-16,0 0-1 15,8-4 0-15,0 1-1 16,9 6 0-16,4-3 0 16,5 0 0-16,3 0-1 15,0 0 0-15,5-3 0 16,0 3 0-16,3 0 0 0,1 3 1 16,-8-3-1-16,-1 0 0 15,-8 0 0-15,-4 0 1 16,0 0 0-16,-5 0 0 15,-3-3-1-15,-5 6 1 16,-4-3-5-16,0-3 1 16,8-9-8-16,1 12 1 15</inkml:trace>
          <inkml:trace contextRef="#ctx0" brushRef="#br0" timeOffset="27952.5172">7875 3493 17 0,'0'0'8'0,"0"-4"2"0,0 4 4 16,0 0-13-16,0 4 0 15,-4 10 4 1,-1 5 0-16,1 4-6 16,-4-1 1-16,-1-3 3 15,1 3 0-15,0 0-1 16,-1 5 1-16,1-1-2 15,-1 4 0-15,1-4 0 16,0-4 0-16,3-3-1 16,1-4 1-16,0-4 0 15,0-3 1-15,4-5-1 16,0-3 0-16,0-7 0 16,4-4 0-16,0-4-1 15,0-8 1-15,5 1-1 16,-1 7 0-16,5 0 0 15,-1-7 0-15,5 3-1 16,0-4 1-16,4 1 0 16,0 0 0-16,4-5-1 15,1 9 1-15,-1-1 0 0,0 4 0 16,0 0-1-16,0 4 1 16,1 0 0-16,-5 7 0 15,4-3 0-15,-4 3 0 16,0 0 0-16,-4 4 1 15,-1 0 0-15,-3 0 0 16,0 0 0-16,-5 0 0 16,0 0-1-16,1-4 1 15,-1 1-5-15,1 3 0 0,3-4-7 16,1 0 1-16</inkml:trace>
        </inkml:traceGroup>
      </inkml:traceGroup>
      <inkml:traceGroup>
        <inkml:annotationXML>
          <emma:emma xmlns:emma="http://www.w3.org/2003/04/emma" version="1.0">
            <emma:interpretation id="{4118E6BD-F6DD-423D-B8A2-42ABB6DFE189}" emma:medium="tactile" emma:mode="ink">
              <msink:context xmlns:msink="http://schemas.microsoft.com/ink/2010/main" type="line" rotatedBoundingBox="15175,5944 20968,4587 21221,5665 15427,7022"/>
            </emma:interpretation>
          </emma:emma>
        </inkml:annotationXML>
        <inkml:traceGroup>
          <inkml:annotationXML>
            <emma:emma xmlns:emma="http://www.w3.org/2003/04/emma" version="1.0">
              <emma:interpretation id="{2AA3389E-DB76-4DCD-ABF6-D60D892D9073}" emma:medium="tactile" emma:mode="ink">
                <msink:context xmlns:msink="http://schemas.microsoft.com/ink/2010/main" type="inkWord" rotatedBoundingBox="15225,6159 16692,5815 16835,6424 15368,6768"/>
              </emma:interpretation>
              <emma:one-of disjunction-type="recognition" id="oneOf5">
                <emma:interpretation id="interp25" emma:lang="en-US" emma:confidence="0">
                  <emma:literal>Hy=1</emma:literal>
                </emma:interpretation>
                <emma:interpretation id="interp26" emma:lang="en-US" emma:confidence="0">
                  <emma:literal>ttj=1</emma:literal>
                </emma:interpretation>
                <emma:interpretation id="interp27" emma:lang="en-US" emma:confidence="0">
                  <emma:literal>Ity=1</emma:literal>
                </emma:interpretation>
                <emma:interpretation id="interp28" emma:lang="en-US" emma:confidence="0">
                  <emma:literal>#IF'</emma:literal>
                </emma:interpretation>
                <emma:interpretation id="interp29" emma:lang="en-US" emma:confidence="0">
                  <emma:literal>IFj=1</emma:literal>
                </emma:interpretation>
              </emma:one-of>
            </emma:emma>
          </inkml:annotationXML>
          <inkml:trace contextRef="#ctx0" brushRef="#br0" timeOffset="13032.0182">3227 4546 24 0,'0'4'12'0,"4"-12"-6"16,-4 8 10-16,0 0-14 15,0 0 1-15,0 4 1 0,0-4 1 16,0 4-6-1,-4 3 0-15,0 8 4 0,0 0 0 16,-5 4-1-16,5 3 0 16,0 0-1-16,0 1 1 15,0-4-1-15,-1-1 1 16,1 1-2-16,0-4 1 16,0 0 0-16,4 0 0 15,-4-4-1-15,4-4 1 16,0-3-1-16,0 0 0 15,0-4-3-15,0 0 1 0,0-8-9 16,4-3 0-16</inkml:trace>
          <inkml:trace contextRef="#ctx0" brushRef="#br0" timeOffset="14140.6467">3316 4733 13 0,'-5'3'6'0,"1"-10"1"0,8 11 10 16,-4-4-15-16,0 0 0 15,5 0 2-15,3-4 1 16,0 4-5-16,5-4 0 16,0 0 3-16,3 1 1 15,5-1-2-15,0-3 1 16,5 7-2-16,-1-4 0 16,0 4-1-16,0-4 1 15,-4-3-2-15,0 7 1 16,-4 0-4-16,-4-8 0 15,-1 4-5-15,1 1 1 0</inkml:trace>
          <inkml:trace contextRef="#ctx0" brushRef="#br0" timeOffset="13766.3835">3366 4591 21 0,'-8'7'10'0,"12"-22"-4"16,-4 15 11-16,4-3-16 15,4-1 1-15,1 0 1 0,-1 0 0 16,1 4-4-16,3 0 1 16,5-3 2-16,0-1 0 15,4 4-1-15,0 0 0 16,0-4-1-16,4 0 1 16,-4 1-1-16,0 3 1 15,-4-4-3-15,-5 0 1 16,-3 4-8-16,-1 0 1 15,1 0-1-15,-9 0 0 0</inkml:trace>
          <inkml:trace contextRef="#ctx0" brushRef="#br0" timeOffset="14592.2361">3471 4501 22 0,'-4'0'11'0,"8"-4"-10"0,-4 4 14 16,4 0-14-16,0 0 1 16,5 4 0-16,-9 0 1 15,0 0-3-15,0-1 0 16,-4 8 3-16,-1 4 0 16,1 4-1-16,4 0 0 15,0-1 0-15,0 5 0 16,0-1-1-16,-4 1 0 15,4-1-1-15,0-3 1 16,-4-1-1-16,0-3 1 16,-1 4-1-16,1-4 0 15,-4 0-3-15,4-8 1 0,-1-3-4 16,1 4 1-16,0-5-5 16,4-3 1-16</inkml:trace>
          <inkml:trace contextRef="#ctx0" brushRef="#br0" timeOffset="15192.4455">3853 4538 25 0,'0'0'12'0,"5"4"-9"0,-5-4 20 16,0 0-21-16,0 0 1 16,0 4 1-16,0 0 1 15,0 7-7-15,0 4 1 0,0 3 4 16,0 5 0-16,0-1-2 16,0 4 1-16,0 1-1 15,-5-1 0-15,1 4-1 16,0-1 1-16,0 1 0 15,-5 4 0-15,1-4-1 16,0-8 1-16,-5 1-1 16,0-1 1-16,1 4 0 15,-1-3 0-15,1-1-1 16,-5 0 1-16,4-7-1 16,5 0 1-16,-5-3 0 15,1-9 0-15,-1 1-1 16,-4-4 1-16,0-4-1 15,0-3 1-15,1-1-1 16,3 1 0-16,0-1-3 16,5 1 1-16,4-1-4 0,0 1 0 15,8 0-7-15,4-5 1 16</inkml:trace>
          <inkml:trace contextRef="#ctx0" brushRef="#br0" timeOffset="17808.0919">4051 4707 18 0,'0'3'9'0,"12"-18"-3"15,-7 8 10-15,7 7-15 16,1 0 1-16,0 0 1 16,3 0 0-16,5-4-3 15,0 4 0-15,0 0 2 16,5 0 1-16,-5 0-2 15,-5-4 1-15,1-3-1 16,0 3 0-16,0 0-3 16,0 1 0-16,-5 6-7 15,5-6 1-15</inkml:trace>
          <inkml:trace contextRef="#ctx0" brushRef="#br0" timeOffset="17460.4207">4156 4542 19 0,'4'15'9'0,"-4"-30"-2"16,0 15 9-16,0 0-15 15,0 0 1-15,0 0 2 16,0 0 0-16,0 0-5 16,0 0 1-16,4 4 3 15,5-8 0-15,-1 4-2 16,5 0 1-16,4 0-1 15,4-4 1-15,0 1-2 16,0-1 1-16,0-4-2 16,4 5 1-16,0-1-2 15,-8 0 0-15,-5 4-3 16,-3 0 1-16,-9 0-5 16,8 0 0-16</inkml:trace>
          <inkml:trace contextRef="#ctx0" brushRef="#br0" timeOffset="18283.9422">4606 4326 17 0,'0'0'8'0,"4"3"-1"16,-4-3 7-16,0 4-13 15,0 0 1-15,-4-1 1 16,-1 5 1-16,1 3-4 15,0 0 1-15,-4 4 2 16,3 4 0-16,1 3 0 16,0 1 0-16,0-5-1 15,0 1 0-15,-5 4-1 16,5 3 1-16,-4 0-2 16,3 4 1-16,-3-4-1 0,0 0 1 15,3-4-1 1,1-3 1-16,0-4-1 0,0-7 1 15,0-1-2-15,4-3 0 16,0-1-9-16,4-10 0 16</inkml:trace>
        </inkml:traceGroup>
        <inkml:traceGroup>
          <inkml:annotationXML>
            <emma:emma xmlns:emma="http://www.w3.org/2003/04/emma" version="1.0">
              <emma:interpretation id="{3EA86CDF-4E30-4640-BE13-57695486708B}" emma:medium="tactile" emma:mode="ink">
                <msink:context xmlns:msink="http://schemas.microsoft.com/ink/2010/main" type="inkWord" rotatedBoundingBox="18332,5528 18602,5465 18677,5786 18407,5850"/>
              </emma:interpretation>
              <emma:one-of disjunction-type="recognition" id="oneOf6">
                <emma:interpretation id="interp30" emma:lang="en-US" emma:confidence="0">
                  <emma:literal>=</emma:literal>
                </emma:interpretation>
                <emma:interpretation id="interp31" emma:lang="en-US" emma:confidence="0">
                  <emma:literal>i</emma:literal>
                </emma:interpretation>
                <emma:interpretation id="interp32" emma:lang="en-US" emma:confidence="0">
                  <emma:literal>c</emma:literal>
                </emma:interpretation>
                <emma:interpretation id="interp33" emma:lang="en-US" emma:confidence="0">
                  <emma:literal>k</emma:literal>
                </emma:interpretation>
                <emma:interpretation id="interp34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24636.4086">6299 4221 24 0,'0'4'12'0,"-4"7"-8"16,4-11 14-16,0 0-17 15,0 0 0-15,0 0 2 16,4-8 0-16,4 1-4 0,1-1 1 15,3 1 2-15,1-4 0 16,4 0-1-16,0-1 0 16,0 1-1-16,-5 4 0 15,1-1-1-15,-5 1 1 16,1-1 0-16,-5 8 0 16,0 0 1-16,-4 0 0 15,0 0 0-15,4 4 0 16,-4 0 0-16,0-1 1 15,0 5-1 1,0-1 1-16,0 5-2 16,0-5 1-16,4 1-1 15,-4-1 1-15,5 1-1 16,-1-1 0-16,0-3 0 16,4-1 1-16,1-3-2 15,-1 0 1-15,1 0-6 16,-1-3 0-16,0-5-4 15,1-3 0-15</inkml:trace>
          <inkml:trace contextRef="#ctx0" brushRef="#br0" timeOffset="25026.2426">6467 3888 34 0,'-4'0'17'0,"8"-7"-18"16,-4 7 29-16,0 0-27 16,9 0 0-16,-1 0 1 15,-8 0 1-15,0 0-4 16,0 0 0-16,0 0 1 15,0 0 0-15,8-4-10 16,-3 8 0-16</inkml:trace>
        </inkml:traceGroup>
        <inkml:traceGroup>
          <inkml:annotationXML>
            <emma:emma xmlns:emma="http://www.w3.org/2003/04/emma" version="1.0">
              <emma:interpretation id="{CE5F0F66-C165-471B-A581-113523805EB0}" emma:medium="tactile" emma:mode="ink">
                <msink:context xmlns:msink="http://schemas.microsoft.com/ink/2010/main" type="inkWord" rotatedBoundingBox="19734,4876 20968,4587 21221,5665 19987,5954"/>
              </emma:interpretation>
              <emma:one-of disjunction-type="recognition" id="oneOf7">
                <emma:interpretation id="interp35" emma:lang="en-US" emma:confidence="0">
                  <emma:literal>js</emma:literal>
                </emma:interpretation>
                <emma:interpretation id="interp36" emma:lang="en-US" emma:confidence="0">
                  <emma:literal>is',</emma:literal>
                </emma:interpretation>
                <emma:interpretation id="interp37" emma:lang="en-US" emma:confidence="0">
                  <emma:literal>t;</emma:literal>
                </emma:interpretation>
                <emma:interpretation id="interp38" emma:lang="en-US" emma:confidence="0">
                  <emma:literal>t',</emma:literal>
                </emma:interpretation>
                <emma:interpretation id="interp39" emma:lang="en-US" emma:confidence="0">
                  <emma:literal>i',</emma:literal>
                </emma:interpretation>
              </emma:one-of>
            </emma:emma>
          </inkml:annotationXML>
          <inkml:trace contextRef="#ctx0" brushRef="#br0" timeOffset="29350.143">8215 3836 24 0,'-4'-4'12'0,"0"1"-5"0,4 3 18 15,0 0-24-15,0 3 1 16,0 1 0-16,-4 0 1 16,-1 0-3-16,1 3 0 15,-4 1 2-15,-1 7 0 16,5 3-1-16,0 5 1 16,-4 7-2-16,3-1 1 15,-3 1 0-15,0 0 0 0,3 4-1 16,-3-4 1-16,0 3 0 15,-5 1 0-15,0 0-1 16,-3-12 1-16,3 0 0 16,0-3 0-16,1 0-1 15,-1-4 1-15,5 3 0 16,-1-6 0-16,1-5 0 16,-5-3 0-16,5-1 0 15,-5-3 0-15,5 0 0 16,-5-3 1-16,1-1-2 15,-5 4 1-15,4-7-1 16,1-1 1-16,3 1-2 16,1-5 1-16,-1 5-2 15,5-4 1-15,0-1-2 16,4 5 0-16,4-4-3 16,5 3 1-16,3 1-8 0,5-4 1 15</inkml:trace>
          <inkml:trace contextRef="#ctx0" brushRef="#br0" timeOffset="29980.5018">8211 3732 37 0,'-4'0'18'0,"4"-8"-16"16,0 8 28-16,0 0-30 16,0 0 1-16,0 0-1 15,0 0 1-15,0 0-2 16,0 0 1-16,0 0-3 16,4 0 0-16,4 0-8 15,5 0 0-15</inkml:trace>
          <inkml:trace contextRef="#ctx0" brushRef="#br0" timeOffset="30444.8297">8837 3190 23 0,'9'-7'11'0,"3"7"-4"16,-8 0 10-16,1 0-15 16,3 3 1-16,0 5 1 15,1 3 1-15,-1 8-6 16,5 14 1-16,-1-3 3 16,1 4 0-16,-5 7-1 15,-8 7 0-15,-4 1-1 16,-4-8 1-16,-1 0-1 15,-3 0 1-15,-5 4-1 16,-4-8 1-16,-4-3-2 16,0-8 0-16,-1 0-4 15,1-7 1-15,4-8-8 16,-4-3 0-16</inkml:trace>
          <inkml:trace contextRef="#ctx0" brushRef="#br0" timeOffset="28435.2032">7778 3298 27 0,'-4'-3'13'0,"8"-1"-6"0,-4 4 15 16,0 0-21-16,9-8 0 16,-1 8 1-16,5 0 0 15,3 0-3-15,5 0 1 16,5 0 1-16,-1 4 1 16,13-8-1-16,0 4 0 15,-1 0-1-15,10-3 1 0,-5-1-1 16,-9-11 1-16,-3 7-1 15,-5 1 1-15,0-8-3 16,-4 8 0-16,-8 3-7 16,-1 0 0-16,1-3-2 15,0-1 1-15</inkml:trace>
          <inkml:trace contextRef="#ctx0" brushRef="#br0" timeOffset="28719.8104">8325 3123 31 0,'4'0'15'0,"4"-4"-17"15,1 4 29-15,-1 0-27 16,5 0 1-16,-1 0 0 16,5 0 0-16,4 4-2 0,-4-1 1 15,0 1 0-15,-5 0 1 16,-3 3-1-16,-9 1 1 15,-5 3 0-15,5-3 0 16,-8-1 0-16,-5 1 0 16,1 3 0-16,-5-8 0 15,4 5-2-15,1 3 1 16,-1 0-7-16,1 4 0 16,7 0-3-16,5 0 0 15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4:58.25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C55F597-99EE-466D-8EF3-F79F70D6FCA3}" emma:medium="tactile" emma:mode="ink">
          <msink:context xmlns:msink="http://schemas.microsoft.com/ink/2010/main" type="inkDrawing" rotatedBoundingBox="2849,3331 3099,2326 3387,2397 3138,3402" semanticType="callout" shapeName="Other">
            <msink:sourceLink direction="with" ref="{CB6C2E84-705C-44D7-BE81-C1AD3121951F}"/>
          </msink:context>
        </emma:interpretation>
      </emma:emma>
    </inkml:annotationXML>
    <inkml:trace contextRef="#ctx0" brushRef="#br0">456 27 24 0,'-4'-10'12'0,"1"13"-8"0,-1-6 12 16,1 0-13-16,-5-4 1 15,1 7 1-15,0 0 0 0,0-3-6 16,-1 0 0-16,1 0 5 15,0 3 0-15,0 0-2 16,-4 3 1-16,0 3-1 16,-3 1 0-16,-1 2-1 31,1-5 1-31,-4 5-1 16,3 7 1-16,1 0-2 0,-1 4 1 15,1 2-1-15,3 4 1 16,4-7-1-16,-1 7 1 0,5 0-1 15,3 6 1-15,0-1-1 16,3 4 1-16,5 1 0 16,2 2 0-16,1-6 0 15,0 4 0-15,0-4-1 16,0-3 0-16,0-10 1 0,0 0 1 16,-4 1-2-16,0 2 1 15,0 4 0-15,-3 3 0 16,-1 0 0-16,-3 0 0 15,0-10-1-15,-3-3 1 16,-1 28 0-16,-3-21 0 0,0 2 0 16,-4 1 0-16,-4 0 0 15,-3-1 0-15,-3-5 0 32,-1-1 0-32,0 0 0 15,-3-6 1-15,7-3-1 0,3-4 0 16,-3-6-1-16,0-3 1 15,0 0-1-15,4-4 1 16,-1-5-1-16,1-8 0 0,-1 1-1 16,4-4 0-16,1 7-5 15,6-3 1-15,0 0-7 16,8-4 1-16,3 1-5 16,11-1 1-16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4:59.0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B6C2E84-705C-44D7-BE81-C1AD3121951F}" emma:medium="tactile" emma:mode="ink">
          <msink:context xmlns:msink="http://schemas.microsoft.com/ink/2010/main" type="inkDrawing" rotatedBoundingBox="3601,3464 3884,2331 4136,2394 3853,3526" semanticType="verticalRange" shapeName="Other">
            <msink:destinationLink direction="with" ref="{5C55F597-99EE-466D-8EF3-F79F70D6FCA3}"/>
          </msink:context>
        </emma:interpretation>
      </emma:emma>
    </inkml:annotationXML>
    <inkml:trace contextRef="#ctx0" brushRef="#br0">1205 14 28 0,'-7'-7'14'0,"-4"10"-9"0,7-3 20 15,-3 0-23-15,-8 0 0 31,1 4 2-31,-4 2 0 0,0 1-5 16,-4-1 0-16,0 10 3 16,1 7 1-16,-1 5-1 15,0 1 0-15,1 10-1 16,-1 9 1-16,4 10 0 16,-4 6 0-16,0-3-1 15,4 10 1-15,0 3-1 16,4-6 0-16,3 9 0 0,4-6 1 15,-1-10-2-15,5 0 1 16,3-7-1-16,3-2 1 0,5-17-1 16,2 1 1-16,5-7-1 15,-1-7 1-15,4-6-5 16,8-3 1-16,6-7-11 16,1-2 1-16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5:01.04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75D22C6-B512-406B-B871-AD3228A1394E}" emma:medium="tactile" emma:mode="ink">
          <msink:context xmlns:msink="http://schemas.microsoft.com/ink/2010/main" type="inkDrawing" rotatedBoundingBox="4934,3635 4954,2463 5105,2465 5084,3638" shapeName="Other"/>
        </emma:interpretation>
      </emma:emma>
    </inkml:annotationXML>
    <inkml:trace contextRef="#ctx0" brushRef="#br0">2077 91 28 0,'3'13'14'0,"12"32"-10"0,-8-29 20 16,4-3-23-16,3 12 0 15,1 14 1-15,3 3 0 16,0 9-2-16,-4 13 0 0,-3-12 2 15,-4 3 0-15,1 2-1 16,-8 1 1-16,-4 10-1 16,-3-4 1-16,-1 0-1 15,-10 10 1-15,4-13-1 16,-1-3 0-16,1-3 0 0,0-4 0 16,3-9-1-16,0-6 1 15,0-7-4-15,4-10 0 16,0-6-8-16,3-4 0 31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4:59.95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7E66853-3C4C-4B0E-9FC8-B71E5FE19CC6}" emma:medium="tactile" emma:mode="ink">
          <msink:context xmlns:msink="http://schemas.microsoft.com/ink/2010/main" type="inkDrawing" rotatedBoundingBox="4080,3694 4409,3540 4422,3569 4094,3723" semanticType="callout" shapeName="Other">
            <msink:sourceLink direction="with" ref="{B2EA5F81-696F-49D5-B6BD-E76FC93CB047}"/>
          </msink:context>
        </emma:interpretation>
      </emma:emma>
    </inkml:annotationXML>
    <inkml:trace contextRef="#ctx0" brushRef="#br0">1216 1351 43 0,'0'-13'21'0,"21"-12"-21"15,-10 18 36-15,4 1-35 16,3-1 0-16,0-2 0 16,4-1 1-16,-1-3-2 15,5 0 0-15,-1 0 1 16,-3 1 1-16,-1 5-3 15,1 4 1-15,0-4-6 16,-4 1 0-16,3 0-8 0,1 2 1 16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4:59.69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8EC2419-FC21-4C28-BD61-4A3E86E1A859}" emma:medium="tactile" emma:mode="ink">
          <msink:context xmlns:msink="http://schemas.microsoft.com/ink/2010/main" type="inkDrawing" rotatedBoundingBox="4360,2877 4378,3834 4201,3838 4183,2880" semanticType="callout" shapeName="Other">
            <msink:sourceLink direction="from" ref="{B2EA5F81-696F-49D5-B6BD-E76FC93CB047}"/>
            <msink:sourceLink direction="to" ref="{B2EA5F81-696F-49D5-B6BD-E76FC93CB047}"/>
          </msink:context>
        </emma:interpretation>
      </emma:emma>
    </inkml:annotationXML>
    <inkml:trace contextRef="#ctx0" brushRef="#br0">1483 531 31 0,'-7'-13'15'0,"-4"4"-8"0,11 6 14 15,-3 3-19 1,-1 0 1-16,-3 0 1 16,0 3 0-16,-4 0-5 15,-4 10 0-15,-3 6 4 16,-4 0 1-16,1 7-2 16,3 6 1-16,3 0-2 0,4 4 1 15,8-7-2-15,3-7 1 16,7-6-1-16,7-6 1 0,4-10-1 15,4-6 1-15,0-7 0 16,0-3 0-16,-4-7 0 16,0 1 1-16,-7 9-1 15,-1 3 0-15,-2-3-1 16,-5 7 1-16,-3-1-1 0,-3 11 1 16,-5 5-1-16,1 14 0 15,0 2 0-15,0-2 1 16,0 16-1-16,3-14 1 15,4 7-1-15,0 7 1 32,4 0 0-32,-1 2 0 0,1 1-1 15,-1-3 1-15,1 6-1 16,0 6 1-16,-4 1-1 16,0-7 1-16,-4 0-1 15,0 0 1-15,1-3-1 16,-1-1 1-16,1-5-5 0,-1-14 1 15,0-9-7-15,1-3 1 16,-1-10-6-16,0-4 0 16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5:11.03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B299474-6846-45E7-85C9-B729A0DE5F0C}" emma:medium="tactile" emma:mode="ink">
          <msink:context xmlns:msink="http://schemas.microsoft.com/ink/2010/main" type="writingRegion" rotatedBoundingBox="10592,1943 13068,2425 12814,3729 10338,3247"/>
        </emma:interpretation>
      </emma:emma>
    </inkml:annotationXML>
    <inkml:traceGroup>
      <inkml:annotationXML>
        <emma:emma xmlns:emma="http://www.w3.org/2003/04/emma" version="1.0">
          <emma:interpretation id="{A9C3FD04-6A90-4360-9F9B-0E2F63A3FD38}" emma:medium="tactile" emma:mode="ink">
            <msink:context xmlns:msink="http://schemas.microsoft.com/ink/2010/main" type="paragraph" rotatedBoundingBox="10592,1943 13068,2425 12814,3729 10338,3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70DAE7-451D-402C-9E4A-2ED3F3B8C248}" emma:medium="tactile" emma:mode="ink">
              <msink:context xmlns:msink="http://schemas.microsoft.com/ink/2010/main" type="line" rotatedBoundingBox="10592,1943 13068,2425 12814,3729 10338,3247"/>
            </emma:interpretation>
          </emma:emma>
        </inkml:annotationXML>
        <inkml:traceGroup>
          <inkml:annotationXML>
            <emma:emma xmlns:emma="http://www.w3.org/2003/04/emma" version="1.0">
              <emma:interpretation id="{03718FE0-CAAA-4EF6-99A2-59A2910A8B77}" emma:medium="tactile" emma:mode="ink">
                <msink:context xmlns:msink="http://schemas.microsoft.com/ink/2010/main" type="inkWord" rotatedBoundingBox="11375,2478 12930,2386 13003,3621 11448,3713"/>
              </emma:interpretation>
              <emma:one-of disjunction-type="recognition" id="oneOf0">
                <emma:interpretation id="interp0" emma:lang="en-US" emma:confidence="0">
                  <emma:literal>~(-7)</emma:literal>
                </emma:interpretation>
                <emma:interpretation id="interp1" emma:lang="en-US" emma:confidence="0">
                  <emma:literal>~(-7,</emma:literal>
                </emma:interpretation>
                <emma:interpretation id="interp2" emma:lang="en-US" emma:confidence="0">
                  <emma:literal>-4-7)</emma:literal>
                </emma:interpretation>
                <emma:interpretation id="interp3" emma:lang="en-US" emma:confidence="0">
                  <emma:literal>-41-7)</emma:literal>
                </emma:interpretation>
                <emma:interpretation id="interp4" emma:lang="en-US" emma:confidence="0">
                  <emma:literal>~{-7,</emma:literal>
                </emma:interpretation>
              </emma:one-of>
            </emma:emma>
          </inkml:annotationXML>
          <inkml:trace contextRef="#ctx0" brushRef="#br0">1223-217 27 0,'0'-6'13'0,"-11"0"-5"0,7 6 14 16,-3 3-20-16,0 3 0 0,-8 7 1 15,-3 10 0-15,0-4-4 16,-4 10 1-16,-3 13 2 16,0 9 1-16,-1 7-1 15,1 3 0-15,0 3 0 16,7 4 0-16,3-10-1 15,1 9 0-15,3 7 0 16,4-13 0-16,3-3 0 16,0-6 0-16,4-7-1 15,4-4 0-15,3-5 0 16,4-7 1-16,0-7-3 16,4-6 1-16,3-6-5 15,3 0 1-15,8-7-8 0,-3-6 1 16</inkml:trace>
          <inkml:trace contextRef="#ctx0" brushRef="#br0" timeOffset="1438.6154">1494-17 35 0,'-7'-10'17'0,"10"39"-12"16,-3-35 22-16,4-1-26 0,0 1 0 0,6 3 1 16,1-1 0-16,7-2-3 15,4 6 1-15,0-3 1 16,-1 3 0-16,1 6 0 16,-4-9 0-16,4 6-1 15,-4 0 1-15,0-3-1 16,0 0 0-16,-3 0 1 15,-1 0 0-15,-3 0-1 16,-4 0 0-16,0 7-3 16,-3-10 0-16,0 6-9 15,-4 0 0-15</inkml:trace>
          <inkml:trace contextRef="#ctx0" brushRef="#br0" timeOffset="1813.6126">1809-175 39 0,'-8'-6'19'0,"8"-10"-17"0,4 9 28 0,0 1-30 16,3-4 0-16,11 4 1 15,-4-1 0-15,5 4-2 16,2 3 1-16,5 3 1 15,-1 4 0-15,-3 2-1 16,-8 4 1-16,1 0-1 16,-1 3 1-16,-3 0-1 15,-4 4 1-15,0-8-1 0,-3 8 1 16,-4 6-1-16,0-1 1 16,0 4 0-16,-7 3 0 15,-1 4-1-15,1-7 1 0,0 0-1 16,3-1 0-16,1-8 0 15,-1-1 0-15,1-6-3 16,3 0 1-16,3-7-6 16,4-6 1-16,8 0-6 15,-4 0 1-15</inkml:trace>
          <inkml:trace contextRef="#ctx0" brushRef="#br0" timeOffset="2249.8349">2380-297 39 0,'-3'-3'19'0,"3"16"-24"16,0-13 34-16,3 9-29 15,1 1 1-15,3 25 0 16,0-6 0-16,8 32-2 16,-4-12 1-16,-1 28 0 15,-2-16 1-15,-1 19-1 16,0-19 1-16,-10 23-1 15,-1-20 1-15,-14 23 0 16,7-23 1-16,-11 20 0 0,4-20 0 16,-4 1-1-16,4-17 1 15,-3 0-1-15,6-9 1 16,1-4-2-16,3-9 1 0,4-4-4 16,-1-6 1-16,5-6-10 15,3-4 1-15,3-9-2 16,1 0 1-16</inkml:trace>
          <inkml:trace contextRef="#ctx0" brushRef="#br0" timeOffset="-708.5844">11-252 33 0,'-11'0'16'0,"4"0"-14"0,7 0 30 0,0 0-30 16,0 0 1-16,0 0 0 16,0 0 0-16,0 0-4 31,4 0 0-31,-1 0 3 0,4 0 0 0,1-3-1 31,-1 0 1-31,4-1-1 16,0 4 0-16,3-3 0 15,4 6 0-15,0-6-1 0,7 0 1 0,-3 6-2 16,0-3 1-16,0 7 0 16,-4 6 0-16,0 3-1 15,0 0 1-15,-4 0-1 16,4 0 1-1,0-3 1-15,-3-4 0 16,-1-5-1-16,5-4 1 16,6-7 0-16,4-6 0 15,0-3-1-15,0 0 1 16,-4 3-1-16,-3 7 1 16,-1-1-1-16,-3 1 1 0,-7 0-1 15,0-1 1-15,-4-3-1 16,-3 4 1-16,-4-4-3 15,0 10 1-15,0-6-5 16,0 6 0-16,0 0-8 16,0 0 0-16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15:00.33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35BA463-547D-4B70-8F60-C44F2CAB8A6D}" emma:medium="tactile" emma:mode="ink">
          <msink:context xmlns:msink="http://schemas.microsoft.com/ink/2010/main" type="writingRegion" rotatedBoundingBox="4296,2162 12329,2821 12223,4117 4190,3459"/>
        </emma:interpretation>
      </emma:emma>
    </inkml:annotationXML>
    <inkml:traceGroup>
      <inkml:annotationXML>
        <emma:emma xmlns:emma="http://www.w3.org/2003/04/emma" version="1.0">
          <emma:interpretation id="{D49CFEFA-6802-48D6-9E84-740A680FE7B7}" emma:medium="tactile" emma:mode="ink">
            <msink:context xmlns:msink="http://schemas.microsoft.com/ink/2010/main" type="paragraph" rotatedBoundingBox="4296,2162 12329,2821 12223,4117 4190,34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4FA4E0-6434-41E9-A715-30C7270029E9}" emma:medium="tactile" emma:mode="ink">
              <msink:context xmlns:msink="http://schemas.microsoft.com/ink/2010/main" type="line" rotatedBoundingBox="4296,2162 12329,2821 12223,4117 4190,3459"/>
            </emma:interpretation>
          </emma:emma>
        </inkml:annotationXML>
        <inkml:traceGroup>
          <inkml:annotationXML>
            <emma:emma xmlns:emma="http://www.w3.org/2003/04/emma" version="1.0">
              <emma:interpretation id="{B2EA5F81-696F-49D5-B6BD-E76FC93CB047}" emma:medium="tactile" emma:mode="ink">
                <msink:context xmlns:msink="http://schemas.microsoft.com/ink/2010/main" type="inkWord" rotatedBoundingBox="4296,2162 12329,2821 12223,4117 4190,3459">
                  <msink:destinationLink direction="from" ref="{C8EC2419-FC21-4C28-BD61-4A3E86E1A859}"/>
                  <msink:destinationLink direction="to" ref="{C8EC2419-FC21-4C28-BD61-4A3E86E1A859}"/>
                  <msink:destinationLink direction="with" ref="{F7E66853-3C4C-4B0E-9FC8-B71E5FE19CC6}"/>
                </msink:context>
              </emma:interpretation>
              <emma:one-of disjunction-type="recognition" id="oneOf0">
                <emma:interpretation id="interp0" emma:lang="en-US" emma:confidence="0">
                  <emma:literal>"=1+ggq</emma:literal>
                </emma:interpretation>
                <emma:interpretation id="interp1" emma:lang="en-US" emma:confidence="0">
                  <emma:literal>"=1+ggf</emma:literal>
                </emma:interpretation>
                <emma:interpretation id="interp2" emma:lang="en-US" emma:confidence="0">
                  <emma:literal>"=I+ggq</emma:literal>
                </emma:interpretation>
                <emma:interpretation id="interp3" emma:lang="en-US" emma:confidence="0">
                  <emma:literal>"7=1+99</emma:literal>
                </emma:interpretation>
                <emma:interpretation id="interp4" emma:lang="en-US" emma:confidence="0">
                  <emma:literal>"7=1+999</emma:literal>
                </emma:interpretation>
              </emma:one-of>
            </emma:emma>
          </inkml:annotationXML>
          <inkml:trace contextRef="#ctx0" brushRef="#br0">-6247 60 33 0,'-7'6'16'0,"7"-18"-12"16,0 12 21-16,7-10-23 16,-3 3 1-16,7-2 0 15,0 6 1-15,7-1-6 16,-4 4 1-16,8 0 3 16,-4 0 1-16,7 7-3 0,-3-4 1 15,3 7 0-15,-6-7 0 16,-1 3 0-16,-4-2 0 15,1 2-5-15,-5 0 1 16,1-6-9-16,-4 0 0 16</inkml:trace>
          <inkml:trace contextRef="#ctx0" brushRef="#br0" timeOffset="335.1189">-5968-107 36 0,'11'0'18'0,"7"3"-18"15,-15-3 24-15,12 0-23 16,-4 0 1 0,7 3 0-1,0 0 1-15,0 1-4 31,-3-4 1-31,-1 13 2 16,-3-4 1-16,0 17-1 0,-4-7 1 16,-7 10 0-16,0-6 0 15,-4 9-1-15,1-10 0 16,-5 7 0-16,1-6 0 0,0-4-2 16,3-3 0-16,1 0-3 15,-1-3 0-15,4-7-6 16,0 1 0-16,7-7-5 15,1 0 1-15</inkml:trace>
          <inkml:trace contextRef="#ctx0" brushRef="#br0" timeOffset="2259.0533">-4395 256 30 0,'11'0'15'0,"11"-13"-11"15,-11 10 15-15,7 0-18 16,0-4 1-16,4 4 0 16,3 0 0-16,-3 0-3 15,-1-4 1-15,1 4 1 16,-4 0 1-1,0-4-1-15,-3 4 0 16,-4 3 0-16,-1-6 0 0,-2 6-4 16,-5 3 1-16,-3 0-8 15,0 4 0-15</inkml:trace>
          <inkml:trace contextRef="#ctx0" brushRef="#br0" timeOffset="2525.9386">-4311 398 26 0,'0'3'13'0,"21"0"-5"16,-14-6 16-16,4 0-22 15,4-1 0-15,-1 1 1 16,1-3 1-16,-1 2-5 15,1 1 0-15,-1 0 3 0,1-3 1 16,-1 2-2-16,1 1 1 16,-1 0-3-16,0 0 1 15,-3 6-6-15,4-3 1 16,-1 3-6-16,4 0 0 0</inkml:trace>
          <inkml:trace contextRef="#ctx0" brushRef="#br0" timeOffset="2934.4904">-3056-207 34 0,'-8'7'17'0,"1"28"-15"0,7-22 27 16,-3 3-27-16,3 19 0 15,-4 20 2-15,0 6 0 16,-3 3-4-16,0 1 0 15,0-1 3-15,-1 0 1 0,5-12-2 16,-1 2 1-16,1-5-1 16,-1-4 0-16,0 9-2 15,4-25 1-15,0-3-1 16,0-7 0-16,0-6-6 16,0-3 1-16,0-10-9 15,4 3 0-15</inkml:trace>
          <inkml:trace contextRef="#ctx0" brushRef="#br0" timeOffset="3657.8775">-2177 304 27 0,'3'-6'13'0,"15"12"-4"0,-7-6 12 0,7 0-19 31,4 0 0-31,3 0 1 16,4 0 0-16,0 0-4 15,-7-3 0-15,0 3 3 16,-1 0 1-16,1-6-2 0,0 6 1 15,-1 0-1-15,-3 0 0 0,1-4 0 16,-5 1 0-16,0 0-1 16,-3 0 1-16,-3 3-6 31,-1 0 1-31,-7 0-7 16,0 0 0-16</inkml:trace>
          <inkml:trace contextRef="#ctx0" brushRef="#br0" timeOffset="3976.0445">-1913 118 26 0,'0'0'13'0,"3"13"-5"15,-3-10 15-15,0 10-21 16,0 6 1-16,0 7 1 16,-3 3 0-16,-5 6-5 0,1 4 1 0,-4-4 4 15,1-3 0-15,2-3-2 16,5 0 0-16,-5 0 0 31,5 0 1-31,3-7-3 16,3 1 0-16,1-10-6 15,7-7 0-15,7-3-6 16,4-3 0-16</inkml:trace>
          <inkml:trace contextRef="#ctx0" brushRef="#br0" timeOffset="5125.8647">-792 92 26 0,'0'0'13'0,"-7"-3"-6"16,7 3 14-16,-4 3-19 15,1 0 0-15,-5 4 2 16,1 9 0-16,0-3-5 0,0 6 1 16,-1 4 3-16,1 2 1 15,3-5-2-15,4-1 1 16,0 0-2-16,8 0 1 16,-1 1-1-16,4-4 0 15,0-3-1-15,0-1 1 16,3-2-1-16,4-7 1 15,4-3 0-15,7 0 0 16,-8-3 0-16,5-7 1 16,-5 1-1-16,1 2 0 0,0 4 0 31,-4-3 1-31,-4-7-1 16,-3 0 1-16,-4-6-1 15,-3-1 0-15,-8 1 0 16,-6 3 0-16,-5-3-1 15,1 0 1-15,-4-1-1 16,0 4 1-16,-1 3-1 0,1-3 0 16,4 7-1-16,-1 2 1 15,1 4-1-15,-1 6 1 16,5 4-1-16,-5 5 0 16,1 8 0-16,-1 2 0 0,-6 7 1 15,-1-6 0-15,0 6-1 16,0 3 1-16,1 6 0 15,6 7 1-15,4-3-1 16,8-3 0-16,3 6 0 16,3 3 0-16,5-3 0 0,-1 3 0 15,4 4 0-15,-4-11 0 32,0-2 0-32,4 0 1 15,-4-4-1-15,0 0 0 0,-3 1 0 16,-4-4 1-16,-4-10 0 15,-3 17 0-15,-4-4-1 16,-3 1 1-16,-1-4 0 16,-10 0 0-16,0-6 0 15,0-4 1-15,-1-6-1 16,-3-6 1-16,-3-7 0 16,-1-3 0-16,4-6-1 0,4-7 0 15,0-3-1-15,3-7 0 16,4 7-1-16,3 7 1 0,4-4-6 15,8-3 1-15,3 0-5 16,7-1 1-16,8 5-7 31,-1-1 0-31</inkml:trace>
          <inkml:trace contextRef="#ctx0" brushRef="#br0" timeOffset="9360.2597">261 108 30 0,'-4'-9'15'0,"4"-17"-6"0,0 19 16 0,0-2-24 16,-4 2 1-16,4-2 1 16,-7-4 1-16,0 3-5 31,-4 1 1-31,0 2 2 0,-3 4 1 16,-1 6-2-16,-3 0 1 15,0 1-2-15,0 8 1 16,3 4-1-16,-3 4 0 0,4 2-1 15,-4 4 1-15,0 6 0 16,0 0 0-16,7-6 0 16,0 3 1-16,4 0-1 15,3 0 1-15,4-3-1 0,7-4 1 16,1-3-1 0,6-6 1-16,1-6 0 0,-1-11 0 15,4-5 0-15,7-4 0 16,-3 0 0-16,3-6 0 15,-3-7-1-15,0 0 1 16,-4-3-1 0,-4 4 0-16,-3 2 0 15,0 1 1-15,-4 6-1 16,-3-1 0-16,-4 17-1 16,0 0 1-16,0 0 0 15,4 10 0-15,-4 3 0 0,7 6 0 16,-7 7-1-16,7-3 1 15,0 5 0-15,-3 11 0 16,-1 3 0-16,-3 0 0 16,4 6 0-16,-4 7 0 0,0 2 0 15,-4 8 0-15,1-1 0 16,-1-13 0-16,-7 4 0 16,1-3 1-16,-1-1-1 15,0-3 0-15,0-19 0 16,0 10 1-16,0-4-1 15,-3 0 1-15,-4 4-1 16,0-7 0-16,3-3 0 16,1-13 1-16,-1-3-1 15,1-3 1-15,-1-4-1 16,1-6 1 0,-1-9-1-16,5-4 1 0,-1 0-1 0,3-13 0 31,5 16-1-31,-1-6 1 0,4-3-1 15,7-7 1-15,4 1-1 16,4-8 1-16,3 8 0 0,7-1 0 16,0-3-1-16,1 3 1 15,3 7-1-15,0 0 1 16,-8-1 0-16,1 11 0 0,-4-1-1 16,0 4 1-16,-3-4-2 15,-4 4 1-15,-1-7-3 31,1 3 1-31,4 1-10 0,-1-8 1 0,1-2-1 32,3-3 0-32</inkml:trace>
          <inkml:trace contextRef="#ctx0" brushRef="#br0" timeOffset="11331.5911">1635 272 37 0,'-11'-13'18'0,"-3"0"-17"0,10 10 29 16,-7 6-29-16,4 1 1 16,-11 2-1-16,3 1 1 15,-3 5-3-15,4-2 0 0,-1 16 2 0,5-4 0 16,-5 10-1-16,4-9 1 16,4-4-1-16,7-3 0 31,0-6 0-31,4 3 1 15,3-7-1-15,7-9 1 16,1-10 0-16,7-6 1 0,-1-4-2 16,1 1 1-16,0 6-1 15,-8 3 0-15,1-3 0 16,-8 9 0-16,-7 7 0 16,-4 10 1-16,-3 13-1 15,0 5 1-15,-1-2 0 16,1 10 0-16,4 12 0 15,-1 6 0-15,0-2-1 0,4 9 0 16,0-6 0-16,0 6 1 16,0 0-1-16,0-19 1 0,0 6-1 15,0 7 1-15,0-4-1 16,0-6 1-16,0-3-2 16,0-7 1-16,0-6-5 15,0-3 1-15,0-7-10 31,0 0 1-31</inkml:trace>
          <inkml:trace contextRef="#ctx0" brushRef="#br0" timeOffset="11661.0338">1404 1073 46 0,'-15'-13'23'0,"15"13"-26"16,0 0 36-16,4 3-32 15,3 0 0-15,0-6 1 0,4 3 0 16,0 0-3-16,0-3 0 16,3 0 1-16,4-4 1 15,8 1-1-15,3-4 1 16,-1 4-1-16,1-1 0 15,0 1 0-15,0-4 1 16,-3 4-1 0,-5-1 0-16,-3 4 0 15,0 0 0-15,-7 0-4 0,0 0 0 16,-4-1-9-16,-3-2 0 16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52:04.13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316CC80-949B-4284-98DF-BF136EFB7050}" emma:medium="tactile" emma:mode="ink">
          <msink:context xmlns:msink="http://schemas.microsoft.com/ink/2010/main" type="inkDrawing" rotatedBoundingBox="6091,6029 24083,6545 23919,12236 5928,11720" semanticType="callout" shapeName="Other">
            <msink:sourceLink direction="with" ref="{43DCE106-1DEA-44F0-86F7-D93A37C5902A}"/>
          </msink:context>
        </emma:interpretation>
      </emma:emma>
    </inkml:annotationXML>
    <inkml:trace contextRef="#ctx0" brushRef="#br0">-4 419 15 0,'0'8'7'0,"-3"-6"-4"16,3-2 7-16,0 0-11 0,0 3 1 15,0-3 0-15,0 0 0 16,6-3 0-16,1 1 0 0,0 4 0 15,-1-2 0-15,1 0 0 16,0 0 1-16,2 0 0 16,-2 0 0-16,3 0 0 15,0 6 0-15,0-6 0 16,3 5 0-16,0-3 0 16,1 1 0-16,2 0-1 0,-2-3 1 15,2 0-1-15,-3 2 0 16,4 1 0-16,-1-1 0 15,-2 4 0-15,2-1 0 0,-2 3 0 16,-1 0 0-16,3 0 0 31,1 2 1-31,-4 1 0 16,4-1 0-16,-4 1-1 16,-3 2 1-16,3-3 0 15,1 1 0-15,-1 2-1 16,0-5 0-16,0 5 0 15,4 2 0-15,-4 4 0 0,0-1 0 16,-3 0 0-16,0-2 0 16,0 0 0-16,0 0 0 0,-3 2 0 15,-1 0 1-15,1 1-1 16,0 4 1-16,3-2-1 16,0 0 1-16,0-5-1 15,3 0 1-15,0 2-1 31,0 3 1-31,4 0-1 0,-4 2 1 16,4 1-1-16,-1-3 1 16,1 0 0-16,-1 5 0 15,-2-2 0-15,2 2 0 16,1 3-1-16,-1-3 0 0,4 5 0 16,-3-2 1-16,3 0-1 15,0 0 0-15,-4 0 0 16,4-3 0-16,0 0 0 15,0 3 0-15,-4 0 0 16,1 0 0-16,-4 0 0 0,4 2 0 16,-4 3 0-16,-3 3 1 15,0-6-1-15,-3 1 1 16,-1-1 0-16,1 3 0 16,0-2-1-16,3-4 1 0,-1 7-1 15,1-1 1-15,4 2-1 16,-1-4 0-16,0-1 0 31,4 3 0-31,-1 3 0 16,4 0 0-16,0-1 0 15,-3-2 1-15,-1 3-1 16,1 0 0-16,-1-6 0 16,1 3 0-16,0 3 0 0,-4 2 0 15,0-5 0-15,4 1 0 0,-1 1 0 16,1 1 0-16,3 0 0 15,0 2 0-15,-7-5 0 16,3 0 0-16,1 3 0 16,0-6 0-16,-1 3 0 15,1 0 1-15,-4 0-1 16,-3 0 0-16,0-7 0 16,0 2 1-16,3-2-1 15,0 2 1-15,4 0-1 0,3 0 1 31,0-6-1-31,0 4 1 0,-1 1-1 16,1-1 0-16,0-1 0 16,3-3 1-16,-3-2-1 15,3-5 0-15,4 3 0 16,0-4 0-16,2 1 0 16,1 0 1-16,-3-1-1 15,3 1 0-15,-4-3 0 16,-6 3 0-16,0-3 0 0,0-2 0 15,3-1 0-15,0-2 1 16,4-3-1-16,-1 0 0 16,4-2 0-16,-3 0 0 15,2-1 0-15,-2 1 1 0,-1-3-1 16,1 0 0-16,-1 0 0 16,4-3 0-16,-3 1 0 15,-1-4 0-15,1 4 0 16,-1-3 0-16,1-1 0 15,-7 1 1-15,-4 0-1 16,1-3 0 0,-1 0 0-16,1-2 1 15,0-1-1-15,-1 1 0 16,1-1 0-16,-1 1 1 16,1-1-1-16,-1-5 0 0,4 3 0 15,-3-2 1-15,3-4-1 16,-4 4 0-16,1-4 0 15,-4 3 0-15,1-2 0 16,-1-3 0-16,3 3 0 16,-6-6 1-16,0-2-1 0,0 8 0 15,0 2 0-15,0 0 0 16,0-2 0-16,-3 0 0 16,3-1 0-16,0 1 0 15,-4 0 0-15,4 0 0 0,0 2 0 16,0 3 0-16,0 3 0 15,0-3 0-15,0 0 0 32,0 0 0-32,0-1 0 15,0 1 0-15,0-2 0 0,0 1 0 16,-1 1 0-16,-2 0 0 16,0-2 0-16,3-1 1 15,0 0-2-15,0-2 1 16,-4 5 0-16,1-3 0 0,3-2 0 15,-4-1 0-15,4 1 0 16,0 0 0-16,4 4 0 16,-1 1 0-16,3 0 0 15,1 0 0-15,3 0 0 16,0 3 0-16,0-1-1 16,0 1 1-16,3-1 0 15,-3 1 0 1,-1-1 0-16,1 3 0 15,-3 3-1-15,3 0 1 16,-4 2 0-16,1 3 0 0,0 3 0 16,-1-1 0-16,1 4 0 15,-4-1 0-15,0 3-1 16,4 0 1-16,-4-1 0 16,-3 1 0-16,3-2 0 15,-3 1 0-15,-3 7 0 16,-1 1 0-16,1-2 0 0,0 0 1 15,3 1-1-15,-4-4 0 16,1 6 0-16,-4-3 0 16,4 0 0-16,-4 3 0 15,1 2 0-15,-4-2 0 16,0 2 0-16,3 3 0 0,0 5 0 16,0-7 0-16,1 2 0 15,-1 2 1-15,0 1-1 16,4 5 0-16,0-3 0 15,3-3 0-15,0-2 0 32,3-1 0-32,0 4 0 0,0 2 0 15,1-2 0-15,2-1 0 16,4 4 0-16,-3 1 0 16,-1 1 0-16,-3 0 0 0,4 2 0 15,0-7 1 1,2 21-1-1,-2-3 0-15,3-8 0 16,0 2 0-16,0-2 0 0,-4 3 0 16,4-3 0-16,0-2 0 15,-3-6 0-15,-1 5 1 16,4 3-1-16,0-2 0 16,-7-1 0-16,1 3 1 15,-1 0-1-15,0 3 1 0,4-3-1 31,-1-5 1-31,1 5-1 0,3-5 0 0,0 0 0 16,6 0 0-16,-3-1 0 31,0 1 0-31,1 0 0 16,-1 2 1-16,0 1-1 0,0-3 0 16,0-6 0-16,1 1 0 15,-1 2 0-15,0 0 0 0,0 1 0 16,4-1 0-16,-4-3 0 15,0 1 0-15,-3 2 0 16,-3-2 0-16,3-1 0 16,-1 1 0-16,1-3 0 15,0 3 0-15,3-1 0 16,-3-2 0-16,0-3 0 16,0 1 1-16,0-1-2 15,0 3 1-15,0-3 0 16,0-2 1-1,0 0-1-15,-1-6 0 16,1-2 0-16,4 0 0 0,-1 0 0 16,0-3 1-16,0-2-1 15,4 2 0-15,-4-2 0 16,0-1 0-16,-3-2-1 16,-3 0 1-16,-1-2 0 15,1-1 1-15,3 0-1 16,3-2 0-16,-3-5 0 15,3 2 0-15,0 0 0 0,0 0 1 16,0-2-1-16,1-1 0 16,-4 3 0-16,-1 0 0 15,1-2 0-15,0 2 0 0,3-5 0 16,1 2 0-16,-1 4 0 16,0-4 0-16,0-2 0 15,-3 0 0-15,-3 0 0 31,-1 0 0-31,1-3 0 16,-1-2 0-16,1 2 0 0,-4 0 0 16,4 0 0-16,-7 1 0 15,0-4 0-15,0 1 0 16,0 0-1-16,0-6 1 16,-4 6 0-16,4 2 1 15,0-2-1-15,0-3 0 0,0 0-1 16,0 0 1-16,0-3 0 15,0 3 0-15,0 3 0 16,0-6 0-16,-4 3 0 0,1-2 0 16,0 2 0-16,-1-3 0 15,1 6 0-15,-1-1 0 16,4 1 0-16,0-3 0 16,0-2 0-16,0-4 0 0,0 1 0 31,0 3 0-31,0-6-1 15,0 0 1-15,0 3 0 16,0 0 0-16,0-1 0 16,0-2 1-16,0 1-1 15,3-4 0-15,0 1 0 0,-3-1 0 16,0 9 0-16,0-4 0 16,3 1 0-16,-3-3 0 15,0-2 0-15,0 5 0 16,0-3 0-16,0 0 0 15,0-5-1-15,7 3 1 16,-4 2 0-16,0-3 0 16,-3 1 0-16,0-3 0 15,0 0-1-15,-3 5 1 0,-1-3 0 16,1 4 0-16,-1-1-1 16,-2-3 1-16,-1 4 0 15,0 2 0-15,4-5 0 16,0 7 0-1,-1-5-1-15,1 3 1 0,3 3 0 16,0-4 0-16,0 1 0 16,-4-3 0-16,4-2-1 15,0 5 1-15,0-1 0 16,3-1 0-16,1 1 0 16,-1 1 0-16,0 0 0 15,1 0 0-15,-1 2 0 16,0 1 0-16,0-4-1 15,4-1 1-15,-4-4 0 0,0-2 0 16,1 5 0-16,6-2 0 0,-4-1 0 16,4-2 0-16,-3 5 0 15,2 1 1-15,1-4-1 16,4-2 0-16,-5 3 0 16,1 4 0-16,0-4 0 15,-3 0 0-15,-4-1-1 16,4 3 1-16,-1-2 0 31,-3 2 0-31,4 3 0 16,-4-3 0-16,4 0 0 0,-1 0 0 15,1 6 0-15,0-1 0 16,2-2 0-16,1 0 0 16,4-3 0-16,-1 0 0 15,0 3 0-15,0 5 1 0,0-3-2 16,1 1 1-16,-1-1 0 15,7 0 0-15,-7 1-1 16,0-1 1-16,-3 1 0 16,3 2 0-16,-6 2 0 0,-1 1 1 15,-2 2-2-15,-1-2 1 16,0 2 0-16,0 3 0 16,4-3 0-16,-4 3 0 15,4 0 0 1,-1 3 0-16,-2 2-1 15,2 0 1-15,-3 5-1 16,1 1 1-16,-1 4-1 16,0 4 1-16,0 1-1 15,1 4 1-15,-1-1-1 16,0 6 1-16,-3 0 0 0,3 2 0 16,-3 3 0-16,4 3 0 15,-1-1 0-15,-3 6 0 16,0 0 0-16,3-3 0 15,-3 3 0-15,0 3 0 0,3-4 0 16,-6-4 0-16,3 0 0 16,-4-1 0-16,4 1 0 15,0 7 0-15,0-2 0 16,-3 0 1-16,-1 0-1 16,-2-3 0-16,2 0 0 0,1 0 0 15,0-2 0-15,-1-1 0 31,1-4 0-31,0-1 0 16,2-5-1-16,1-2 1 0,0-1 0 16,4-2 0-16,-4-3 0 15,-4 1 0-15,4-4 0 16,0-2 0-16,0 0 0 16,3 3 0-16,1-8 0 15,2-6 0-15,4-2 0 16,0-3 0-16,3-7 0 15,0 2 0-15,1-3 0 0,2-5 0 16,-3-5 0-16,0 5 0 16,7-5 0-16,-3 0 0 15,-1 0-1-15,1 0 1 16,-1 3 0-16,1-1 0 16,-4 1 0-1,0-1 0-15,-3 3 0 16,-3-2 1-16,-1 0-1 15,1-9 0-15,-1 1 0 16,1 2 0-16,3-5 0 16,0 0 0-16,3 6-1 0,-3-4 1 15,3 4 0-15,-3-1 1 16,3 0-2-16,0 1 1 16,-3 2 0-16,0-1 1 0,0-6-1 15,0 9 0-15,0-2 0 16,0 0 0-16,0 0 0 15,0 0 0-15,3 2 0 16,-3-2 0-16,-1 5 0 16,5 1 0-16,-8-1 0 15,1 3 0-15,3 2 0 0,0 3 1 16,0-3-1-16,3 1 0 16,0 2 0-16,0-8 1 15,0 5-1 1,1 1 0-16,2 5-1 15,-3 2 0-15,-3 0 1 16,3 0 0-16,-2 3 0 16,-1 0 0-16,3 0 0 15,4 0 0-15,-1 0 0 16,1 0 0-16,-1 0 0 0,1 2 0 16,-7 1-1-16,0-3 1 15,3 2 0-15,-3 6 0 16,3-3 0-16,0 3 0 0,0 2 0 15,1 3 1-15,2 3-2 16,1 2 1-16,-1 0 0 16,1 3 0-16,-1 5 0 15,-3 5 0-15,1-2 0 32,-1 0 0-32,0 5 0 15,4 2 0-15,-4 4 0 0,0-1 0 16,0 3 0-16,-3-3 0 15,0 3 0-15,-7 2 1 16,0 3-1-16,-3-2 0 0,0 2 0 16,0 3 1-16,0-3-1 15,0 8 0-15,0 5 0 16,0-3 1-16,-3 1-1 16,-1 5 0-16,1-3 0 15,-4 0 0-15,1 0 0 16,-1 3 1-16,3-3-1 15,1 3 0-15,0 5 0 16,-4 0 0-16,-3 3 0 0,0-3 1 16,0 5-1-16,0 0 0 0,3-2 0 15,4 0 0-15,0 2 0 16,-4 3 0-16,-3 0 0 16,3-3 0-16,1 5 0 15,-1-2 0-15,4 6 0 16,-1-1 0-16,1 0 0 15,-1 0 1-15,1 3-1 16,3-6 0-16,3 9 0 31,1 2 1-31,-1-3-1 16,0 0 0-16,4 3 0 0,-1 0 0 16,-3-5 0-16,4 5 0 15,0-3 0-15,-1 3 1 16,1 0-1-16,3 0 1 0,0-3 0 15,-1 0 0-15,1-2-1 16,3 3 1 0,4 28-1-1,3-5 0-15,0-16 0 16,3-5 0 0,-7 3 0-16,4-9 0 15,0-7 0-15,0 5 0 16,0-5 0-16,0-8 1 0,-4 3-1 15,4 0 0-15,-4 2 0 16,1-5 1-16,-1-5-1 16,1 0 1-16,-1 2 0 15,1-2 0-15,-4-6-1 16,0 4 1-16,7-4-1 16,-3 6 1-16,-1-3-1 0,4 3 1 15,0-6-1-15,0 4 0 16,0 1 0-16,3-1 1 15,-3-4-1-15,-1-7 0 0,5 2 1 16,-1 0 0-16,0-2-1 16,-3 0 1-16,-1-3 0 15,-2-3 0-15,0 3 0 32,-8 1 0-32,5-9-1 15,-1 0 1-15,3 0-1 0,1 3 1 16,3-3-1-16,0-2 0 15,3-3 0-15,0-3 1 16,-3-2-1-16,3 0 0 16,0-6 0-16,3 1 0 0,4-1 0 15,-3 3 1-15,-1 0-1 16,-3-2 0-16,4-1 0 16,3-2 0-16,-1 0 0 15,1-3 1-15,0 0-1 16,0-5 0-16,3-5 0 15,0 0 0-15,0 0 0 16,3-3 0-16,-9-3-1 0,-4 1 1 16,0-6 0-16,-3-5 0 0,3-2 0 15,0 2 0-15,0-3 0 16,0-2 0-16,-3-6 0 16,0-2 0-16,-3-5-1 15,-1 0 1-15,-3-1 0 31,-3-2 0-31,0-5-1 16,3 0 1-16,4-3 0 16,-1 6 0-16,-2-1-1 15,-1 1 1-15,-3-1 0 0,0-2 0 16,-4 2-1-16,-3 1 1 0,1-3-1 16,-1-1 0-16,0-1 0 15,0-1 1-15,1 3-1 16,-1-3 0-16,-3 3 0 15,0-1 1-15,0 4 0 16,0-1 0-16,0 1 0 16,-4-3 0-16,1-1 0 0,0-4 1 15,-1 0-1-15,1-1 1 16,-4-2-1-16,4 5 0 16,-1-2 0-16,1-1 0 15,3 6-1-15,0-2 1 31,3 1 0-31,0-4 0 0,4 5 0 16,-4 0 1-16,4-1-1 16,-1 1 0-16,4-3 0 15,-3 3 0-15,3 5 0 16,3 0 1-16,4-5-2 16,-1 3 1-16,1 2 0 0,-1-3 0 15,-6 1-1-15,0 2 1 16,0 2 0-16,0-4 0 15,3 2 0-15,0 0 0 16,4 0-1-16,2 4 1 0,1-2 0 16,0 1 0-16,0 8 0 15,0-3 0-15,3 2 0 16,-3 1 1-16,0-1-1 31,-4 3 0-31,4 3 0 16,-4 0 0-16,1-3 0 0,-4 5 0 15,-3 1-1-15,0 2 1 16,0 3 0-16,0-1 0 16,3 4 0-16,0 1 0 0,0 4 0 15,0 2 0-15,1 3 0 16,2 0 0-16,1 2 0 16,-1 3 0-16,1 3 0 15,-4 2 0-15,0 3-1 16,-3 2 1-16,7 6 0 0,-4 0 0 15,0-1 0-15,0 1 0 16,0 5 0-16,-3 0 0 16,-3 0 0-16,-1 3 1 0,1-1-1 15,0-2 0-15,-1 0 0 16,1 0 0-16,-1 0 0 16,1 0 0-16,-1 0 0 31,4 0 0-31,4-5-1 15,2 2 1-15,-3 0 0 16,4 1 0-16,-1-1 0 16,1 3 0-16,-4-3 0 15,4-5 0-15,-4 1 0 0,3-7 0 16,1-1 0-16,-1-4 0 0,1 1 0 16,-7-6 1-16,0-2-1 15,-1-5 0-15,1-4 0 16,0 4 0-16,0-1 0 15,0-2 0-15,3-8 0 16,4 0 0-16,-1 0 0 16,1 1 1-16,-1-4-1 15,1-2 0-15,-1-6 0 16,1-2 0-16,-1 0 0 0,4-5 0 16,0-1 0-16,0 6 0 15,3-5-1-15,-6 0 1 16,-1 2 0-16,-3 3 0 31,4 0 0-31,-4 2 0 0,3-2 0 16,1 0 0-16,6 0 0 15,0-5 0-15,4-6 0 16,-1-2 0-16,4-3-1 16,0 1 1-16,0-1 0 0,-1 3 0 15,-2-1 0-15,-7 1 0 16,-1 11 0-16,5-1 0 15,5 0 0-15,-2-2 0 0,6-3-1 16,0 8 1-16,-3 0 0 16,6 0 0-16,-3 0 0 15,7 2 0-15,-7 3 0 16,-3-2 0-16,0 0 0 31,3-1 0-31,-3 8 0 16,3 1 0-16,3 5 0 15,0-1 0-15,-2 6 0 0,9 0 0 16,-4 2 0-16,1 4 0 16,-7-1 0-16,4 0 0 0,-1 0-1 15,4-2 1-15,3-1 0 16,3-2 0-16,-6-5 0 16,-1 2 0-16,5 0 0 15,-1 0 0-15,-10 1 0 16,0-1 1-16,-3 3-1 15,-1-3 1-15,1 0-1 16,0 1 0-16,3-1 0 0,-3 3 0 16,-4-3-2-16,4 0 1 15,3-2-3-15,-3-6 0 16,0 1-4 0,-4-3 0-16,7-3-5 15,-3-3 1-15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54:35.36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B2F96D1-E84F-4008-91D3-124B839DD551}" emma:medium="tactile" emma:mode="ink">
          <msink:context xmlns:msink="http://schemas.microsoft.com/ink/2010/main" type="writingRegion" rotatedBoundingBox="5077,6003 5794,6003 5794,10803 5077,10803"/>
        </emma:interpretation>
      </emma:emma>
    </inkml:annotationXML>
    <inkml:traceGroup>
      <inkml:annotationXML>
        <emma:emma xmlns:emma="http://www.w3.org/2003/04/emma" version="1.0">
          <emma:interpretation id="{3DFC574C-D5A8-4DED-ADEB-0B7477B6C90B}" emma:medium="tactile" emma:mode="ink">
            <msink:context xmlns:msink="http://schemas.microsoft.com/ink/2010/main" type="paragraph" rotatedBoundingBox="5077,6003 5794,6003 5794,10803 5077,10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F5576F-4DB9-4A12-871C-B457FA4F7612}" emma:medium="tactile" emma:mode="ink">
              <msink:context xmlns:msink="http://schemas.microsoft.com/ink/2010/main" type="line" rotatedBoundingBox="5077,6003 5794,6003 5794,10803 5077,10803"/>
            </emma:interpretation>
          </emma:emma>
        </inkml:annotationXML>
        <inkml:traceGroup>
          <inkml:annotationXML>
            <emma:emma xmlns:emma="http://www.w3.org/2003/04/emma" version="1.0">
              <emma:interpretation id="{41A04AA9-0BCE-48C5-BC54-5BDE4617A123}" emma:medium="tactile" emma:mode="ink">
                <msink:context xmlns:msink="http://schemas.microsoft.com/ink/2010/main" type="inkWord" rotatedBoundingBox="4943,10791 5104,5988 5822,6012 5661,10815"/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+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275 84 21 0,'0'-3'10'0,"0"-4"-6"0,0 7 11 15,0 0-13-15,0 0 0 16,0-3 3-16,0 3 0 0,0 0-6 15,0 0 1-15,0 0 3 16,0 0 1-16,0 3-2 16,0 4 1-16,-3 6-1 15,-1 6 0-15,0-3 0 16,1 3 0-16,-1-3 0 0,1 4 0 16,-1 9-1-16,0 3 1 31,1 3-1-31,-1 1 1 0,1 2-1 0,-1 7 0 31,0 0 0-31,-3-3 1 16,3 9-1-16,1 4 0 0,-1-4 0 15,1 7 0-15,3 10 0 16,-4-4 0-16,4 10 0 16,-4-13 0-16,1 7-1 15,-1-1 0-15,0-6 1 0,4 0 0 16,0 7-1-16,0 6 1 15,-3 3-1-15,-1-9 1 16,1 9-1-16,-1 6 1 16,0-15-1-16,4 3 0 0,0 6 0 15,0 6 1-15,0-5-1 16,0 2 0-16,0 4 0 31,0-4 0-31,0-9 0 16,0-4 1-16,0-3-1 15,-3 10 0-15,-1-9 0 16,1 5 0-16,-1 1 0 0,0 0 1 16,4-4-1-16,0-22 0 15,0 13 0-15,0-3 0 16,0-10 0-16,0 19 1 16,-3-6-1-16,3-3 0 0,-4 3 0 15,4 3 1-15,0 3-1 16,0-9 0-16,0-30 0 15,4 20 1-15,-4 0-1 16,0 4 0-16,-4 9 0 16,0-13 0-16,1-4 0 0,-1 1 1 15,1 6-1-15,-1 1 0 16,0-1 0-16,1-3 0 16,-1 0 0-16,4-7 1 15,0-15-1-15,0-7 0 16,0 3 0-16,0 7 0 15,0 3 0-15,0-3 0 16,-3-1 0-16,-1-5 0 0,0 5 0 16,4-2 0-16,-3 3 0 15,-1-1 0-15,0 4 0 32,1-3 0-32,-1-7 0 15,1-3 0-15,-1 1 0 0,0-21 0 16,1 17 0-16,-1-22 0 15,4 18 0-15,0-6 0 0,0-12-1 16,0 22 1-16,-3-10-2 16,-1-3 0-16,4 3-6 15,0-9 1-15,4-20-8 16,-1-13 1-16</inkml:trace>
          <inkml:trace contextRef="#ctx0" brushRef="#br0" timeOffset="1769.0836">-104 521 25 0,'-15'13'12'0,"15"-13"-6"0,0 3 12 16,-4 4-16-16,1-4 1 15,-1 0 1-15,1 4 1 0,-5-4-6 16,5 3 1-16,3-2 3 16,-4-1 1-16,0 0-1 15,4-6 0-15,0 3-1 16,4-7 0-16,0-2-1 31,3 2 0-31,0-2 0 16,0-1 0-16,1 0-1 15,3 1 1-15,3-1-1 0,-3 0 1 16,0-6 0-16,0 3 1 0,-4 1-1 16,0-8 0-16,0 1-1 15,-3-4 1-15,3-2 0 16,0-1 1-16,4 4-2 15,0-4 0-15,3-3 0 16,1 0 1-16,-1 0-1 0,5-3 1 16,-1 9-1-16,0 1 1 15,0-14-1-15,-4 11 1 32,1-4-1-32,-1 0 1 15,1 3-1-15,-1 4 1 16,1-1-1-16,-5 4 1 0,1 3-1 15,0-4 0-15,-4 4 0 16,1 0 0-16,-1 3 0 16,0 1 0-16,0 2 0 15,4 0 0-15,0-3 0 16,-4 7 1-16,0 3-1 16,-7 3 0-16,8-7 0 0,-8 1 1 15,0 3-1-15,0 3 0 16,3 0 0-16,-3 0 0 15,4 3 0-15,0 0 1 0,-1 0-1 16,1 4 0-16,3-1 0 16,0 4 1-16,1 6-1 15,-5-3 1-15,4 0-1 16,1 6 0-16,-1 7 0 16,0 3 0-16,4 0 0 15,3-7 0 1,-3 7 0-16,0 3 0 15,-4 4 0-15,4-1 1 16,0 7-1-16,3 0 0 16,1 3 0-16,-4-4 1 15,-4-5-1-15,0-1 1 0,1-3-1 16,-5 4 1-16,1 5-1 16,-1-5 1-16,1-11-1 15,-4-8 0-15,4-1 0 16,-4-4 0-16,3 1 0 0,-3-3 0 15,4 0 0-15,-4-4 0 16,3 0 0-16,-3 1 1 16,0 3-1-16,0-7 0 15,0 0-3-15,0-3 1 0,0 0-4 32,0 0 0-32,0 0-10 15,8-3 1-15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53:27.94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F8E5479-DDD3-4724-BE6F-A6B60AABB153}" emma:medium="tactile" emma:mode="ink">
          <msink:context xmlns:msink="http://schemas.microsoft.com/ink/2010/main" type="writingRegion" rotatedBoundingBox="5854,6252 5886,5532 6490,5558 6459,6279"/>
        </emma:interpretation>
      </emma:emma>
    </inkml:annotationXML>
    <inkml:traceGroup>
      <inkml:annotationXML>
        <emma:emma xmlns:emma="http://www.w3.org/2003/04/emma" version="1.0">
          <emma:interpretation id="{34DEC5FB-5340-48A7-9701-87A9D2F4647D}" emma:medium="tactile" emma:mode="ink">
            <msink:context xmlns:msink="http://schemas.microsoft.com/ink/2010/main" type="paragraph" rotatedBoundingBox="5854,6252 5886,5532 6490,5558 6459,62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4A135C-F0EF-43B4-A0CC-A4B83DCBE01A}" emma:medium="tactile" emma:mode="ink">
              <msink:context xmlns:msink="http://schemas.microsoft.com/ink/2010/main" type="line" rotatedBoundingBox="5854,6252 5886,5532 6490,5558 6459,6279"/>
            </emma:interpretation>
          </emma:emma>
        </inkml:annotationXML>
        <inkml:traceGroup>
          <inkml:annotationXML>
            <emma:emma xmlns:emma="http://www.w3.org/2003/04/emma" version="1.0">
              <emma:interpretation id="{43DCE106-1DEA-44F0-86F7-D93A37C5902A}" emma:medium="tactile" emma:mode="ink">
                <msink:context xmlns:msink="http://schemas.microsoft.com/ink/2010/main" type="inkWord" rotatedBoundingBox="5854,6252 5886,5532 6490,5558 6459,6279">
                  <msink:destinationLink direction="with" ref="{3316CC80-949B-4284-98DF-BF136EFB7050}"/>
                </msink:context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€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854-662 11 0,'-7'-6'5'0,"18"2"3"16,-15 4 6-16,4 0-13 15,0 0 1-15,0 0 0 16,-4-3 0-16,4 6-3 16,0-3 1-16,0 4 2 0,0-1 1 15,-3 0-1-15,3 4 0 0,0-4 1 16,0 6 0-16,0 1 0 15,-4 0 0-15,4 6-1 32,-3 0 0-32,-1-3-1 15,0-4 0-15,1 4-1 16,-1 0 1 0,-3 10 0-1,3 2 0-15,-3-2 0 0,3-4 0 16,1 0 0-16,-1 1 0 15,1-4 0-15,-1-3 0 16,0 3-1-16,1-3 1 16,-1 3-1-16,0-3 0 0,1 3 0 15,-1-4 0-15,1 1 0 16,-1 0 0-16,0 0 0 16,1-7 1-16,-1 1-1 15,4-4 0-15,0 0 0 16,0-3 1-16,0 0-3 15,4-6 0 1,-1-7-4-16,5 3 1 16,-1-2-6-16,0-1 1 15</inkml:trace>
          <inkml:trace contextRef="#ctx0" brushRef="#br0" timeOffset="1583.5402">753-405 22 0,'-4'0'11'0,"1"-3"-8"0,3 3 11 15,0 0-14-15,0 0 0 16,0 0 0-16,0 0 0 16,0 0 0-16,3-3 0 15,-3 3 0 1,4-3 1-16,3-1 0 16,-3 1 1-16,3 3 0 0,0 0 1 15,0 0 0-15,1 0 0 16,-1 0-1-16,4 0 1 15,-1 0-1-15,1 0 0 0,0 0-1 16,0-3 0-16,4 3-1 16,-1 0 1-16,0 0-1 15,-3 0 0-15,0-3 0 16,4 3 1-16,-5 0-2 31,1 3 1-31,0-3 1 0,-4 0 0 16,4 3-1-16,0 0 1 15,0 1 0-15,0-1 0 16,-4-3 0-16,0 3 0 16,1 0-1-16,-1-3 0 15,0 0 0-15,-3 0 0 0,-4 0-1 16,0 0 1-16,0 0-3 16,0 0 0-16,0 0-3 15,0 0 1-15,-4 0-6 16,-3 4 1-16</inkml:trace>
          <inkml:trace contextRef="#ctx0" brushRef="#br0" timeOffset="832.974">709-662 24 0,'-7'3'12'0,"11"-12"-14"0,-4 2 18 0,0 7-17 16,3-6 1-16,1 3-1 15,0 3 1-15,-1 0 1 16,4 0 0 0,4 3 2-1,0-3 0-15,0 0 0 0,0-3 0 16,3 3 0-16,1 0 1 15,-1-4-2-15,4 4 1 16,4-3-3-16,-4 3 1 16,0 0-1-16,4 0 0 15,0 0 0-15,-4 0 1 0,0 0-1 16,0 3 1-16,0-3-1 16,-4 0 1-16,1 4 0 31,-1-1 0-31,-3 0-1 15,4 3 1-15,-4-2-1 0,-4-1 1 16,4 0-1-16,-4 0 1 16,0 1-1-16,0-1 0 15,1-3 0-15,-1 3 1 16,-4-3-1-16,-3 0 0 0,8 0-1 16,-1 0 1-16,-4-3-4 15,-3 3 1-15,4-7-8 16,-4 7 1-16</inkml:trace>
          <inkml:trace contextRef="#ctx0" brushRef="#br0" timeOffset="2276.6665">626 7 24 0,'0'-3'12'0,"4"3"-15"0,-4 0 19 16,0-7-16-16,3 7 0 15,1 0 1-15,0 3 1 16,-1-3-2-16,4 0 1 0,1-3 1 15,-1 3 1-15,4-3 0 16,0 3 0-16,3-3 0 16,1 0 0-16,3-1-1 15,-4 1 0-15,4 0-1 16,0-3 1-16,0 2-2 16,8 4 1-16,-1 0-1 15,0 0 1-15,1-3-1 0,-1 3 1 16,0 0-1-16,-3 0 1 15,3 0-1-15,-3 7 1 16,0-7 0-16,-8 3 0 16,4 0-1-16,-3 0 0 15,-1-3 0-15,1 3 1 16,-1 1-1-16,1-1 1 16,-1 0-1-16,-3 3 1 15,0 1-1 1,0-1 1-16,0 1-1 15,-4-1 0-15,0-3 0 16,-3 1 1-16,-1-1-2 16,-3 0 0-16,0 0-6 0,-3-9 1 15,3 6-5-15,0-10 1 16</inkml:trace>
          <inkml:trace contextRef="#ctx0" brushRef="#br0" timeOffset="4084.3575">836-530 17 0,'-7'-6'8'0,"10"22"-4"0,-3-16 6 0,0 0-10 15,0 0 0-15,0 0 0 32,0 0 1-32,0 0-1 0,0 0 1 0,0 0-1 31,0 0 1-31,0 0 0 15,-3 3 1-15,3 3-1 0,-4 7 1 16,4-3-1-16,-4 3 1 16,1-1-1-16,-1 5 1 15,1-1-1-15,-1 0 0 16,0-3-1-16,1-1 1 0,-1-2 0 16,4 3 0-16,0 0-1 15,0 3 1-15,0-3 0 16,0 3 0-16,-3 0-1 15,-1 0 1-15,4 0 0 16,-4 0 0-16,1 0 0 0,-1-3 0 16,0 6-1-16,1-6 1 15,-1 0 0-15,1-3 1 32,-1-4-2-32,0 4 1 0,1-1-1 15,-1 1 1-15,-3 0-1 16,3-1 1-16,1-2-1 15,-1 2 0-15,0-5 0 16,1 2 0-16,3 4 0 16,0-7 0-16,-4 0 0 15,4 0 0-15,0 1 0 16,0-4 0-16,0 0 0 16,0 0 0-16,0 0 0 15,0-7 0-15,0 7-3 0,4-6 1 0,3-1-7 16,0 1 0-16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31:58.66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02D6F20-9EE0-4C0F-A26B-85237ACA7B9F}" emma:medium="tactile" emma:mode="ink">
          <msink:context xmlns:msink="http://schemas.microsoft.com/ink/2010/main" type="writingRegion" rotatedBoundingBox="21666,10289 20574,11337 20301,11054 21394,10005"/>
        </emma:interpretation>
      </emma:emma>
    </inkml:annotationXML>
    <inkml:traceGroup>
      <inkml:annotationXML>
        <emma:emma xmlns:emma="http://www.w3.org/2003/04/emma" version="1.0">
          <emma:interpretation id="{3650DE7D-AA2A-4B4C-B238-354E73A5E655}" emma:medium="tactile" emma:mode="ink">
            <msink:context xmlns:msink="http://schemas.microsoft.com/ink/2010/main" type="paragraph" rotatedBoundingBox="21666,10289 20574,11337 20301,11054 21394,10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79E110-8CD6-4320-B2D6-3A36161A57C1}" emma:medium="tactile" emma:mode="ink">
              <msink:context xmlns:msink="http://schemas.microsoft.com/ink/2010/main" type="line" rotatedBoundingBox="21666,10289 20574,11337 20301,11054 21394,10005"/>
            </emma:interpretation>
          </emma:emma>
        </inkml:annotationXML>
        <inkml:traceGroup>
          <inkml:annotationXML>
            <emma:emma xmlns:emma="http://www.w3.org/2003/04/emma" version="1.0">
              <emma:interpretation id="{80010802-8E0F-4FA0-9F1F-DD14DAD019C0}" emma:medium="tactile" emma:mode="ink">
                <msink:context xmlns:msink="http://schemas.microsoft.com/ink/2010/main" type="inkWord" rotatedBoundingBox="21666,10289 20574,11337 20301,11054 21394,10005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q</emma:literal>
                </emma:interpretation>
                <emma:interpretation id="interp3" emma:lang="en-US" emma:confidence="0">
                  <emma:literal>8</emma:literal>
                </emma:interpretation>
                <emma:interpretation id="interp4" emma:lang="en-US" emma:confidence="0">
                  <emma:literal>@</emma:literal>
                </emma:interpretation>
              </emma:one-of>
            </emma:emma>
          </inkml:annotationXML>
          <inkml:trace contextRef="#ctx0" brushRef="#br0">239 33 28 0,'-4'3'14'0,"-5"1"-10"15,9-4 14-15,-4-7-17 16,0 3 1-16,-1 4 1 15,1-4 0-15,0 0-3 0,-1 0 0 16,1 0 2-16,0 0 1 16,-5 8-1-16,0 0 1 15,5-4-2-15,0 0 1 16,-1 4-1-16,1 0 1 16,-5 0-1-16,1-4 0 15,-1 4 0-15,0-1 0 16,-4 1 0-16,5 0 1 15,-5 4-1-15,4-1 1 16,0 5-1-16,1 0 1 16,-1-1-1-16,0 1 0 0,1 3-1 15,-1 0 1-15,0 1-1 16,5-1 1-16,0 1-1 16,-1-5 1-16,1 1-1 15,4-1 1-15,0-3 0 16,4 3 0-16,-4 1-1 15,9 0 1-15,0-1 0 16,-5 1 0-16,9-1-1 16,0 8 0-16,0-11 0 15,-4 4 0-15,4-1 0 16,0-3 1-16,-5 0-1 16,1-5 0-16,0 5 0 15,-1 0 0-15,5-4 0 16,0-4 1-16,0 4-1 15,0-1 0-15,0 1 0 16,5-4 1-16,-1-4-1 0,0-3 0 16,1-1 0-16,3-4 0 15,-4 5 0-15,1-9 0 16,-1 5 0-16,5-1 0 16,-5 1 0-16,-4-5 0 15,0 9 0-15,0-1 0 16,-4 0 0-16,-1-3 0 15,-3-1 0-15,-1 1 0 16,0-1 0-16,1 1 1 16,-5-9-1-1,0 1 0-15,0 4 0 16,-5-1 0-16,5 1 0 16,-4-1 0-16,0 1 0 15,-1 4 1-15,1-1-1 16,0 4 0-16,-1 1 0 15,1-1 0-15,0 4 0 16,-5 4 0-16,0-4-1 16,1 0 1-16,-1-3 0 15,0 3 0-15,-4-4-1 16,-4 0 1-16,4 5-1 16,-4-1 1-16,-1 0-3 15,1 8 0-15,-4 0-4 16,-1-1 0-16,5 9-7 15,8 11 0-15</inkml:trace>
          <inkml:trace contextRef="#ctx0" brushRef="#br0" timeOffset="795.1002">62 375 24 0,'4'-27'12'0,"9"42"-5"0,-13-11 12 16,0-4-17-16,4-7 1 15,-4 10 0-15,0 1 1 16,-4 4-5-16,0 0 0 15,-5-1 3-15,-4 1 0 16,0 8-1-16,0-1 1 16,-4 4-2-16,-5-3 1 15,-4 3-1-15,4 0 1 0,-4 8-1 16,1-4 1-16,-6 0-1 16,1 0 0-16,0 0 0 15,-1-3 1-15,1-1 0 16,-5 4 0-16,5-4-1 15,4 4 0-15,0 0 0 16,0 0 1-16,4-3-1 16,1-1 0-16,3 0 0 15,1 0 0-15,9-3 0 16,-1 3 0-16,0-4 0 16,-4-7 0-16,0 4 0 15,0 3 0-15,5 0 0 16,-1 1 0-16,0-5 0 15,5-3 1-15,0-4-1 16,4-4 0-16,0 0-4 16,0 0 1-16,4-8-8 0,9 12 1 15</inkml:trace>
          <inkml:trace contextRef="#ctx0" brushRef="#br0" timeOffset="1830.2094">-644 991 19 0,'4'-23'9'0,"5"7"2"16,-9 16 6-16,0-7-14 15,0 7 0-15,0 0 2 16,0 0 1-16,0 0-7 15,-4 0 0-15,-1 0 5 16,-3 0 0-16,-1 0-2 0,0 0 1 16,5 0-1-16,-5 3 0 15,1 5 0-15,3 4 0 16,1-1 0-16,4 1 0 16,0-1-1-16,4 5 1 15,5-5-1-15,0 5 0 16,-1-1 0-16,5-3 0 15,0-9-1-15,0-3 0 16,0 0 0-16,0-3 1 16,0-5-1-16,-4-7 1 15,0-9-1-15,-5 5 0 0,5-4-1 16,-5 0 1-16,0 0 0 16,-4 4 0-16,0 3-1 15,-4 5 1-15,-5 3 0 16,-4 4 0-16,0 4 0 15,0 8 0-15,-4 0 0 16,0-1 1-16,-1 5-1 16,10-1 1-16,-1 9-1 15,5-5 1-15,4 0 0 16,0 1 0-16,4 3-1 16,5-7 1-16,4-5-1 15,0 9 1-15,4-12-1 16,-4-1 1-16,0-3-1 15,-4-7 1-15,4-9-1 16,-9 5 1-16,5-1-1 16,-5-3 1-16,-4-1 0 0,4 1 0 15,-8-4-1-15,0 3 1 16,-5 5-1-16,-4 3 1 16,0 4-1-16,-4 4 0 15,-5 8-1-15,5 0 1 16,-1 3 0-16,1 8 0 15,4 1 0-15,4 3 0 16,9 0 0-16,0 0 0 16,5-4 0-16,3 0 0 15,5-7 0-15,5-4 0 0,-1-8 0 16,0-12 1-16,1-3-1 16,-5-8 0-16,0 0 1 15,-5 3 0-15,-8 1-1 16,0 0 1-16,-4 3-1 15,-5 5 1-15,1 3-1 16,-1 8 1-16,0 4-1 16,-4 0 1-16,0 7-1 15,5 5 0-15,3-1-5 16,1-3 1-16,13 3-12 16,8 8 1-16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5:59:51.185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1AEFDAA-7F5E-4ABA-93AD-37C87E5281EA}" emma:medium="tactile" emma:mode="ink">
          <msink:context xmlns:msink="http://schemas.microsoft.com/ink/2010/main" type="inkDrawing" rotatedBoundingBox="3721,6294 21714,6810 21550,12501 3558,11985" semanticType="callout" shapeName="None"/>
        </emma:interpretation>
      </emma:emma>
    </inkml:annotationXML>
    <inkml:trace contextRef="#ctx0" brushRef="#br0">-4 419 15 0,'0'8'7'0,"-3"-6"-4"16,3-2 7-16,0 0-11 0,0 3 1 15,0-3 0-15,0 0 0 16,6-3 0-16,1 1 0 0,0 4 0 15,-1-2 0-15,1 0 0 16,0 0 1-16,2 0 0 16,-2 0 0-16,3 0 0 15,0 6 0-15,0-6 0 16,3 5 0-16,0-3 0 16,1 1 0-16,2 0-1 0,-2-3 1 15,2 0-1-15,-3 2 0 16,4 1 0-16,0-1 0 15,-4 4 0-15,3-1 0 0,-2 3 0 16,-1 0 0-16,3 0 0 31,1 2 1-31,-4 1 0 16,4-1 0-16,-4 1-1 16,-3 2 1-16,3-3 0 15,1 1 0-15,-1 2-1 16,0-5 0-16,0 5 0 15,4 2 0-15,-4 4 0 0,0-1 0 16,-3 0 0-16,0-2 0 16,0 0 0-16,0 0 0 0,-3 2 0 15,-1 0 1-15,1 1-1 16,0 4 1-16,3-2-1 16,0 0 1-16,0-5-1 15,3 0 1-15,0 2-1 31,0 3 1-31,4 0-1 0,-4 2 1 16,4 1-1-16,-1-3 1 16,1 0 0-16,-1 5 0 15,-2-2 0-15,2 2 0 16,1 3-1-16,-1-3 0 0,4 5 0 16,-3-2 1-16,3 0-1 15,0 0 0-15,-4 0 0 16,4-3 0-16,0 0 0 15,0 3 0-15,-3 0 0 16,-1 0 0-16,-3 0 0 0,4 2 0 16,-4 3 0-16,-3 3 1 15,0-6-1-15,-3 1 1 16,-1-1 0-16,1 3 0 16,0-2-1-16,3-4 1 0,0 7-1 15,-1-1 1-15,5 2-1 16,-1-4 0-16,0-1 0 31,4 3 0-31,-1 3 0 16,4 0 0-16,0-1 0 15,-3-2 1-15,-1 3-1 16,1 0 0-16,-1-6 0 16,1 3 0-16,0 3 0 0,-4 2 0 15,0-5 0-15,4 1 0 0,-1 1 0 16,1 1 0-16,3 0 0 15,0 2 0-15,-7-5 0 16,3 0 0-16,1 3 0 16,0-6 0-16,-1 3 0 15,1 0 1-15,-4 0-1 16,-3 0 0-16,0-7 0 16,0 2 1-16,3-2-1 15,0 2 1-15,4 0-1 0,3 0 1 31,0-6-1-31,0 4 1 0,0 1-1 16,-1-1 0-16,1-1 0 16,4-3 1-16,-5-2-1 15,5-5 0-15,2 3 0 16,1-4 0-16,2 1 0 16,1 0 1-16,-3-1-1 15,3 1 0-15,-4-3 0 16,-6 3 0-16,0-3 0 0,0-2 0 15,3-1 0-15,0-2 1 16,4-3-1-16,-1 0 0 16,4-2 0-16,-3 0 0 15,2-1 0-15,-2 1 1 0,0-3-1 16,-1 0 0-16,1 0 0 16,2-3 0-16,-2 1 0 15,-1-4 0-15,1 4 0 16,-1-3 0-16,1-1 0 15,-7 1 1-15,-4 0-1 16,1-3 0 0,0 0 0-16,-1-2 1 15,1-1-1-15,-1 1 0 16,1-1 0-16,-1 1 1 16,1-1-1-16,0-5 0 0,3 3 0 15,-4-2 1-15,4-4-1 16,-3 4 0-16,-1-4 0 15,-3 3 0-15,1-2 0 16,-1-3 0-16,3 3 0 16,-6-6 1-16,0-2-1 0,0 8 0 15,0 2 0-15,0 0 0 16,0-2 0-16,-3 0 0 16,3-1 0-16,0 1 0 15,-4 0 0-15,4 0 0 0,0 2 0 16,0 3 0-16,0 3 0 15,0-3 0-15,0 0 0 32,0 0 0-32,0-1 0 15,0 1 0-15,0-2 0 0,0 1 0 16,0 1 0-16,-4 0 0 16,1-2 0-16,3-1 1 15,0 0-2-15,0-2 1 16,-4 5 0-16,1-3 0 0,3-2 0 15,-3-1 0-15,3 1 0 16,-1 0 0-16,5 4 0 16,-1 1 0-16,4 0 0 15,-1 0 0-15,4 0 0 16,0 3 0-16,0-1-1 16,0 1 1-16,3-1 0 15,-3 1 0 1,0-1 0-16,0 3 0 15,-4 3-1-15,4 0 1 16,-3 2 0-16,-1 3 0 0,1 3 0 16,-1-1 0-16,1 4 0 15,-4-1 0-15,0 3-1 16,4 0 1-16,-4-1 0 16,-3 1 0-16,3-2 0 15,-3 1 0-15,-3 7 0 16,0 1 0-16,-1-2 0 0,1 0 1 15,3 1-1-15,-3-4 0 16,-1 6 0-16,-3-3 0 16,4 0 0-16,-4 3 0 15,1 2 0-15,-4-2 0 16,0 2 0-16,3 3 0 0,0 5 0 16,1-7 0-16,-1 2 0 15,0 2 1-15,1 1-1 16,2 5 0-16,1-3 0 15,3-3 0-15,0-2 0 32,3-1 0-32,0 4 0 0,1 2 0 15,-1-2 0-15,3-1 0 16,4 4 0-16,-3 1 0 16,-1 1 0-16,-2 0 0 0,2 2 0 15,1-7 1 1,3 21-1-1,-4-3 0-15,4-8 0 16,0 2 0-16,0-2 0 0,-3 3 0 16,2-3 0-16,1-2 0 15,-3-6 0-15,-1 5 1 16,4 3-1-16,0-2 0 16,-7-1 0-16,1 3 1 15,-1 0-1-15,0 3 1 0,4-3-1 31,-1-5 1-31,1 5-1 0,3-5 0 0,0 0 0 16,6 0 0-16,-3-1 0 31,1 1 0-31,-1 0 0 16,0 2 1-16,0 1-1 0,1-3 0 16,-1-6 0-16,0 1 0 15,0 2 0-15,0 0 0 0,1 1 0 16,2-1 0-16,-3-3 0 15,0 1 0-15,-3 2 0 16,-3-2 0-16,3-1 0 16,0 1 0-16,0-3 0 15,-1 3 0-15,5-1 0 16,-4-2 0-16,-1-3 0 16,1 1 1-16,0-1-2 15,0 3 1-15,0-3 0 16,0-2 1-1,0 0-1-15,0-6 0 16,0-2 0-16,3 0 0 0,0 0 0 16,0-3 1-16,0-2-1 15,4 2 0-15,-4-2 0 16,0-1 0-16,-3-2-1 16,-3 0 1-16,-1-2 0 15,1-1 1-15,3 0-1 16,3-2 0-16,-3-5 0 15,3 2 0-15,0 0 0 0,1 0 1 16,-1-2-1-16,0-1 0 16,-3 3 0-16,0 0 0 15,0-2 0-15,0 2 0 0,3-5 0 16,0 2 0-16,0 4 0 16,0-4 0-16,1-2 0 15,-5 0 0-15,-2 0 0 31,0 0 0-31,-1-3 0 16,1-2 0-16,-1 2 0 0,-2 0 0 16,2 0 0-16,-6 1 0 15,0-4 0-15,0 1 0 16,0 0-1-16,0-6 1 16,-3 6 0-16,2 2 1 15,1-2-1-15,0-3 0 0,0 0-1 16,0 0 1-16,0-3 0 15,0 3 0-15,0 3 0 16,0-6 0-16,-3 3 0 0,-1-2 0 16,1 2 0-16,0-3 0 15,-1 6 0-15,1-1 0 16,3 1 0-16,0-3 0 16,0-2 0-16,0-4 0 0,0 1 0 31,-1 3 0-31,1-6-1 15,0 0 1-15,0 3 0 16,0 0 0-16,0-1 0 16,0-2 1-16,0 1-1 15,3-4 0-15,1 1 0 0,-4-1 0 16,-1 9 0-16,1-4 0 16,4 1 0-16,-4-3 0 15,0-2 0-15,0 5 0 16,-1-3 0-16,1 0 0 15,0-5-1-15,7 3 1 16,-4 2 0-16,0-3 0 16,-3 1 0-16,0-3 0 15,0 0-1-15,-3 5 1 0,0-3 0 16,-1 4 0-16,1-1-1 16,-4-3 1-16,0 4 0 15,1 2 0-15,2-5 0 16,1 7 0-1,0-5-1-15,-1 3 1 0,4 3 0 16,0-4 0-16,0 1 0 16,-3-3 0-16,3-2-1 15,0 5 1-15,0-1 0 16,3-1 0-16,0 1 0 16,0 1 0-16,1 0 0 15,-1 0 0-15,0 2 0 16,0 1 0-16,1-4-1 15,2-1 1-15,-3-4 0 0,1-2 0 16,-1 5 0-16,7-2 0 0,-4-1 0 16,4-2 0-16,-3 5 0 15,3 1 1-15,0-4-1 16,3-2 0-16,-3 3 0 16,0 4 0-16,0-4 0 15,-4 0 0-15,-3-1-1 16,4 3 1-16,0-2 0 31,-4 2 0-31,3 3 0 16,-2-3 0-16,2 0 0 0,1 0 0 15,-1 6 0-15,1-1 0 16,3-2 0-16,0 0 0 16,3-3 0-16,0 0 0 15,0 3 0-15,1 5 1 0,-1-3-2 16,0 1 1-16,0-1 0 15,7 0 0-15,-7 1-1 16,0-1 1-16,-3 1 0 16,4 2 0-16,-8 2 0 0,1 1 1 15,-4 2-2-15,0-2 1 16,0 2 0-16,1 3 0 16,2-3 0-16,-2 3 0 15,2 0 0 1,1 3 0-16,-4 2-1 15,4 0 1-15,-4 5-1 16,0 1 1-16,0 4-1 16,1 4 1-16,-1 1-1 15,0 4 1-15,0-1-1 16,1 6 1-16,-4 0 0 0,3 2 0 16,-3 3 0-16,3 3 0 15,0-1 0-15,-3 6 0 16,0 0 0-16,3-3 0 15,-3 3 0-15,0 3 0 0,4-4 0 16,-8-4 0-16,4 0 0 16,-3-1 0-16,3 1 0 15,0 7 0-15,0-2 0 16,-4 0 1-16,1 0-1 16,-4-3 0-16,4 0 0 0,-1 0 0 15,1-2 0-15,0-1 0 31,-1-4 0-31,1-1 0 16,3-5-1-16,0-2 1 0,0-1 0 16,3-2 0-16,-3-3 0 15,-3 1 0-15,3-4 0 16,0-2 0-16,-1 0 0 16,5 3 0-16,-1-8 0 15,4-6 0-15,2-2 0 16,1-3 0-16,4-7 0 15,-1 2 0-15,0-3 0 0,3-5 0 16,-2-5 0-16,-1 5 0 16,7-5 0-16,-4 0 0 15,1 0-1-15,-1 0 1 16,1 3 0-16,-1-1 0 16,-2 1 0-1,-1-1 0-15,-3 3 0 16,-4-2 1-16,1 0-1 15,-1-9 0-15,1 1 0 16,-1 2 0-16,4-5 0 16,0 0 0-16,3 6-1 0,-3-4 1 15,4 4 0-15,-5-1 1 16,5 0-2-16,-1 1 1 16,-3 2 0-16,0-1 1 0,0-6-1 15,-1 9 0-15,1-2 0 16,0 0 0-16,0 0 0 15,0 0 0-15,3 2 0 16,-3-2 0-16,0 5 0 16,3 1 0-16,-6-1 0 15,-1 3 0-15,4 2 0 0,0 3 1 16,0-3-1-16,3 1 0 16,0 2 0-16,1-8 1 15,-1 5-1 1,0 1 0-16,4 5-1 15,-4 2 0-15,-3 0 1 16,3 0 0-16,-3 3 0 16,0 0 0-16,3 0 0 15,3 0 0-15,1 0 0 16,-1 0 0-16,1 0 0 0,-1 2 0 16,-6 1-1-16,0-3 1 15,3 2 0-15,-3 6 0 16,3-3 0-16,1 3 0 0,-1 2 0 15,0 3 1-15,4 3-2 16,-1 2 1-16,1 0 0 16,-1 3 0-16,1 5 0 15,-4 5 0-15,0-2 0 32,0 0 0-32,1 5 0 15,2 2 0-15,-3 4 0 0,0-1 0 16,1 3 0-16,-4-3 0 15,-1 3 0-15,-5 2 1 16,-1 3-1-16,-3-2 0 0,0 2 0 16,0 3 1-16,0-3-1 15,0 8 0-15,0 5 0 16,0-3 1-16,-4 1-1 16,1 5 0-16,-1-3 0 15,-2 0 0-15,-1 0 0 16,0 3 1-16,4-3-1 15,0 3 0-15,-1 5 0 16,-2 0 0-16,-4 3 0 0,0-3 1 16,0 5-1-16,0 0 0 0,3-2 0 15,4 0 0-15,-1 2 0 16,-2 3 0-16,-4 0 0 16,3-3 0-16,0 5 0 15,0-2 0-15,4 6 0 16,0-1 0-16,-1 0 0 15,1 0 1-15,0 3-1 16,3-6 0-16,3 9 0 31,0 2 1-31,0-3-1 16,1 0 0-16,2 3 0 0,1 0 0 16,-4-5 0-16,4 5 0 15,-1-3 0-15,1 3 1 16,-1 0-1-16,4 0 1 0,0-3 0 15,0 0 0-15,0-2-1 16,3 3 1 0,4 28-1-1,2-5 0-15,1-16 0 16,3-5 0 0,-6 3 0-16,3-9 0 15,0-7 0-15,-1 5 0 16,1-5 0-16,0-8 1 0,-3 3-1 15,2 0 0-15,-2 2 0 16,-1-5 1-16,1-5-1 16,0 0 1-16,-1 2 0 15,1-2 0-15,-4-6-1 16,0 4 1-16,7-4-1 16,-4 6 1-16,1-3-1 0,3 3 1 15,0-6-1-15,-1 4 0 16,1 1 0-16,3-1 1 15,-3-4-1-15,0-7 0 0,3 2 1 16,0 0 0-16,0-2-1 16,-3 0 1-16,0-3 0 15,-3-3 0-15,-1 3 0 32,-6 1 0-32,3-9-1 15,0 0 1-15,4 0-1 0,-1 3 1 16,4-3-1-16,0-2 0 15,3-3 0-15,0-3 1 16,-3-2-1-16,3 0 0 16,1-6 0-16,2 1 0 0,4-1 0 15,-4 3 1-15,1 0-1 16,-4-2 0-16,3-1 0 16,4-2 0-16,0 0 0 15,0-3 1-15,0 0-1 16,-1-5 0-16,4-5 0 15,0 0 0-15,1 0 0 16,2-3 0-16,-10-3-1 0,-2 1 1 16,-1-6 0-16,-3-5 0 0,3-2 0 15,0 2 0-15,0-3 0 16,0-2 0-16,-3-6 0 16,0-2 0-16,-4-5-1 15,1 0 1-15,-4-1 0 31,-3-2 0-31,0-5-1 16,3 0 1-16,4-3 0 16,-1 6 0-16,-3-1-1 15,1 1 1-15,-5-1 0 0,1-2 0 16,-3 2-1-16,-4 1 1 0,0-3-1 16,1-1 0-16,-1-1 0 15,0-1 1-15,0 3-1 16,1-3 0-16,-4 3 0 15,0-1 1-15,0 4 0 16,-1-1 0-16,1 1 0 16,-3-3 0-16,0-1 0 0,-1-4 1 15,1 0-1-15,0-1 1 16,-4-2-1-16,4 5 0 16,-1-2 0-16,1-1 0 15,3 6-1-15,0-2 1 31,3 1 0-31,0-4 0 0,4 5 0 16,-4 0 1-16,4-1-1 16,-1 1 0-16,4-3 0 15,-3 3 0-15,3 5 0 16,3 0 1-16,3-5-2 16,1 3 1-16,-1 2 0 0,1-3 0 15,-7 1-1-15,0 2 1 16,-1 2 0-16,1-4 0 15,4 2 0-15,-1 0 0 16,3 0-1-16,4 4 1 0,0-2 0 16,0 1 0-16,0 8 0 15,-1-3 0-15,5 2 0 16,-5 1 1-16,1-1-1 31,-3 3 0-31,3 3 0 16,-4 0 0-16,1-3 0 0,-4 5 0 15,-3 1-1-15,0 2 1 16,0 3 0-16,-1-1 0 16,5 4 0-16,-1 1 0 0,0 4 0 15,0 2 0-15,0 3 0 16,4 0 0-16,-1 2 0 16,1 3 0-16,0 3 0 15,-4 2 0-15,0 3-1 16,-3 2 1-16,6 6 0 0,-2 0 0 15,-1-1 0-15,0 1 0 16,0 5 0-16,-3 0 0 16,-3 0 0-16,-1 3 1 0,1-1-1 15,-1-2 0-15,1 0 0 16,0 0 0-16,-1 0 0 16,1 0 0-16,-1 0 0 31,4 0 0-31,3-5-1 15,4 2 1-15,-4 0 0 16,4 1 0-16,-1-1 0 16,1 3 0-16,-4-3 0 15,3-5 0-15,-2 1 0 0,2-7 0 16,1-1 0-16,-1-4 0 0,1 1 0 16,-7-6 1-16,-1-2-1 15,1-5 0-15,0-4 0 16,0 4 0-16,0-1 0 15,0-2 0-15,3-8 0 16,4 0 0-16,-1 0 0 16,1 1 1-16,-1-4-1 15,1-2 0-15,-1-6 0 16,1-2 0-16,-1 0 0 0,4-5 0 16,0-1 0-16,0 6 0 15,3-5-1-15,-7 0 1 16,1 2 0-16,-4 3 0 31,4 0 0-31,-4 2 0 0,3-2 0 16,1 0 0-16,6 0 0 15,0-5 0-15,4-6 0 16,-1-2 0-16,4-3-1 16,0 1 1-16,-1-1 0 0,1 3 0 15,-3-1 0-15,-7 1 0 16,-1 11 0-16,5-1 0 15,5 0 0-15,-2-2 0 0,6-3-1 16,0 8 1-16,-3 0 0 16,6 0 0-16,-3 0 0 15,7 2 0-15,-7 3 0 16,-3-2 0-16,0 0 0 31,3-1 0-31,-4 8 0 16,5 1 0-16,2 5 0 15,0-1 0-15,-3 6 0 0,11 0 0 16,-5 2 0-16,1 4 0 16,-7-1 0-16,3 0 0 0,1 0-1 15,3-2 1-15,3-1 0 16,3-2 0-16,-6-5 0 16,-1 2 0-16,4 0 0 15,1 0 0-15,-11 1 0 16,0-1 1-16,-4 3-1 15,1-3 1-15,0 0-1 16,0 1 0-16,3-1 0 0,-3 3 0 16,-4-3-2-16,4 0 1 15,3-2-3-15,-3-6 0 16,0 1-4 0,-4-3 0-16,7-3-5 15,-3-3 1-15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6:04:10.56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040FFEE-79B8-4081-974E-136F83FC5145}" emma:medium="tactile" emma:mode="ink">
          <msink:context xmlns:msink="http://schemas.microsoft.com/ink/2010/main" type="inkDrawing" rotatedBoundingBox="4744,5103 4766,5074 4770,5077 4748,5106" shapeName="None"/>
        </emma:interpretation>
      </emma:emma>
    </inkml:annotationXML>
    <inkml:trace contextRef="#ctx0" brushRef="#br0">0 29 4 0,'0'-7'2'0,"15"-12"-6"16,-8 16 3-16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6:05:25.47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C26FF6A7-B04B-45B4-AEE7-777E82472BF8}" emma:medium="tactile" emma:mode="ink">
          <msink:context xmlns:msink="http://schemas.microsoft.com/ink/2010/main" type="writingRegion" rotatedBoundingBox="23347,4789 23418,11797 22526,11806 22456,4797"/>
        </emma:interpretation>
      </emma:emma>
    </inkml:annotationXML>
    <inkml:traceGroup>
      <inkml:annotationXML>
        <emma:emma xmlns:emma="http://www.w3.org/2003/04/emma" version="1.0">
          <emma:interpretation id="{2A049033-921A-4AD5-B19F-37ADD38712C5}" emma:medium="tactile" emma:mode="ink">
            <msink:context xmlns:msink="http://schemas.microsoft.com/ink/2010/main" type="paragraph" rotatedBoundingBox="23347,4789 23418,11797 22526,11806 22456,4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F78230-DEC4-4938-9F87-417C2216348A}" emma:medium="tactile" emma:mode="ink">
              <msink:context xmlns:msink="http://schemas.microsoft.com/ink/2010/main" type="line" rotatedBoundingBox="23347,4789 23418,11797 22526,11806 22456,4797"/>
            </emma:interpretation>
          </emma:emma>
        </inkml:annotationXML>
        <inkml:traceGroup>
          <inkml:annotationXML>
            <emma:emma xmlns:emma="http://www.w3.org/2003/04/emma" version="1.0">
              <emma:interpretation id="{35C41329-DE84-4FD3-8F5C-C1CEE3A15C60}" emma:medium="tactile" emma:mode="ink">
                <msink:context xmlns:msink="http://schemas.microsoft.com/ink/2010/main" type="inkWord" rotatedBoundingBox="23368,6846 23418,11797 22526,11806 22477,6855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+</emma:literal>
                </emma:interpretation>
              </emma:one-of>
            </emma:emma>
          </inkml:annotationXML>
          <inkml:trace contextRef="#ctx0" brushRef="#br0">-127 1980 24 0,'0'-7'12'0,"7"-6"-8"16,-7 13 10-1,0 0-13-15,7-3 1 0,0 3 1 16,4 0 1-16,-4 0-4 16,1 0 0-16,2-3 3 15,5 0 0-15,-1-4-1 16,12 4 1-16,-1 3-2 15,4-3 1-15,0 3-1 16,-4 0 0-16,-3 0-1 0,-4-3 1 16,-4 3-5-16,-3 3 1 15,-7 0-7-15,-4 10 0 0</inkml:trace>
          <inkml:trace contextRef="#ctx0" brushRef="#br0" timeOffset="-320.4908">-66 2015 25 0,'-4'0'12'0,"8"0"-11"0,-4 3 16 16,0 4-17-16,0 5 1 15,-4 8 2-15,4-1 1 16,-3 7-3-16,3 9 0 15,0 0 3 1,0 4 0-16,-4-4 0 0,1 4 0 0,3-7-2 16,0 7 1-16,0-7-2 31,0-10 0-31,3-2-1 16,1-7 1-16,-4-1-3 0,3-8 1 15,-3-1-11-15,0-3 1 16</inkml:trace>
          <inkml:trace contextRef="#ctx0" brushRef="#br0" timeOffset="317.9876">-124 2291 28 0,'-18'4'14'0,"40"-8"-15"0,-15 1 19 16,0 0-18-16,4-3 1 15,-4-1 3-15,1-2 1 16,2 5-4-16,5-5 0 0,-1 2 2 16,12 1 1-16,-1-1-1 15,0 1 1-15,1 3-3 16,-1-1 1-16,-3 4-2 16,-4 0 1-16,0 4-2 15,-7-1 0-15,0 3-7 16,-8 1 0-16,-3 9-3 0,-3 0 0 15</inkml:trace>
          <inkml:trace contextRef="#ctx0" brushRef="#br0" timeOffset="921.9547">545 2353 30 0,'4'-10'15'0,"0"23"-10"16,-4-10 19-16,0 3-21 15,0 4 1-15,0 6 2 16,-4 7 0-16,0-1-6 0,1 4 0 15,-1 6 5-15,-3 3 0 16,7-2-2-16,0-5 1 16,0 5-2-16,0-1 1 0,0 0-2 15,0-6 0-15,0-7-2 16,0-3 1-16,0-3-7 16,0-3 1-16,0-10-9 15,11 0 1-15</inkml:trace>
          <inkml:trace contextRef="#ctx0" brushRef="#br0" timeOffset="611.9942">-113 2571 34 0,'7'-3'17'0,"19"-3"-20"16,-23-1 29-16,4 4-25 15,-3 0 0-15,7-4 2 16,0 4 1-16,0 0-5 16,3 3 1-16,4-3 2 15,4 3 1-15,-4 3-2 16,4-3 1-16,-4 3-2 15,0-3 0 1,0 0-4-16,0-3 0 16,-4 3-8-16,1 3 1 15</inkml:trace>
          <inkml:trace contextRef="#ctx0" brushRef="#br0" timeOffset="2125.3775">-52 4034 26 0,'0'-13'13'0,"-3"0"-12"0,3 10 15 0,0-3-14 16,0-1 1-16,0 7 1 15,0 0 0-15,7-3-4 16,0 6 0-16,11 0 3 16,1-3 1-16,2 4-2 15,5-1 1-15,2 0-1 16,1 0 0-16,0-3-1 15,0 0 0-15,-3-3-1 16,-5 3 1-16,1 0-6 16,-8 3 1-16,-10 7-7 15,-8 0 0-15</inkml:trace>
          <inkml:trace contextRef="#ctx0" brushRef="#br0" timeOffset="1786.7512">-12 4127 27 0,'0'-13'13'0,"4"13"-10"0,-4 0 11 16,0 0-13-16,0 4 0 16,0-1 3-16,0 7 1 15,-4 6-5-15,1 0 1 16,-1 9 3-16,0 4 0 15,-3 7 0-15,4-4 1 0,-5 3-3 16,8 1 1-16,-3-1-1 16,3-3 0-16,0-6-1 15,0-7 0-15,3-6-1 16,-3 3 0-16,0-13-6 16,0-3 0-16,0 0-7 15,8-6 1-15</inkml:trace>
          <inkml:trace contextRef="#ctx0" brushRef="#br0" timeOffset="2414.9235">-102 4388 33 0,'3'9'16'0,"23"-9"-20"16,-26 0 25-16,7-3-21 15,0 0 0-15,8 0 3 16,-1-4 0-16,8 4-3 15,3 0 0-15,1 0 2 16,2-4 1-16,1 4-1 16,-3 0 1-16,-5 0-3 15,1 3 0-15,-7 0-5 16,-1 3 0-16,-7 3-6 16,-7 4 1-1</inkml:trace>
          <inkml:trace contextRef="#ctx0" brushRef="#br0" timeOffset="3167.781">520 4478 33 0,'-14'-10'16'0,"24"-19"-20"0,-6 23 29 15,0-1-24-15,3 4 0 16,0 3 2-16,0 0 0 0,4 0-3 16,-4 0 0-16,1 10 3 15,-1-1 0-15,0 1-1 16,-3 3 0-16,-4 9-1 15,-4 1 1-15,0-4-2 16,-3 1 1-16,0 2-1 16,-4 1 1-16,0 5-1 15,4-2 1-15,0 0 0 16,0-4 1-16,-1-2 0 16,1-1 1-16,0 0-1 15,7 1 1-15,0 2 0 0,0-3 0 16,0-3-1-16,0-3 0 15,4 0-1-15,-1-3 1 16,4-4-2-16,4-3 1 16,0-3-1-16,4-3 1 15,-1 0-1-15,0-3 0 32,8 2-10-32,-4 1 0 15,4 6-5-15,-4 1 0 0</inkml:trace>
          <inkml:trace contextRef="#ctx0" brushRef="#br0" timeOffset="2724.3306">-62 4680 36 0,'-8'4'18'0,"12"-24"-22"0,0 14 30 15,-4 6-25-15,3-3 1 16,4 3 1-16,4-4 1 16,4 1-5-16,-1 3 1 15,4 0 2-15,0 3 0 16,4-3-1-16,0 0 1 0,0 0-1 16,-1 0 0-16,1-3-3 15,0-3 1-15,-1-1-9 16,-3 4 0-16,1 3-2 15,-5-6 0-15</inkml:trace>
          <inkml:trace contextRef="#ctx0" brushRef="#br0" timeOffset="4176.4106">-153 6044 31 0,'-3'-13'15'0,"10"-7"-16"16,-4 17 19-16,5-3-17 15,3-1 0 1,-4 1 2-16,4-1 0 15,-1 1-3-15,-2 3 1 0,6-4 2 16,1 1 0-16,3 0-1 16,3-1 1-16,5 1-1 15,3-1 0-15,-4 4-2 16,0 0 1-16,-3 3-2 16,-4-3 0-16,-7 3-10 15,0 3 1-15,-8 6-1 16,-6 4 0-16</inkml:trace>
          <inkml:trace contextRef="#ctx0" brushRef="#br0" timeOffset="3887.2691">-91 6044 25 0,'-4'0'12'0,"8"0"-9"16,-1 0 10 0,5 9-8-16,-5 4 1 15,1 0 2-15,-4 9 0 16,3 4-10-16,-3 6 0 16,4-3 7-1,-4 3 1-15,4 1-4 16,-4-8 1-16,-4 1-1 15,0 3 0-15,1-10-1 16,-1-3 0 0,-7-3-6-16,0-3 1 15,1-4-8-15,2 1 0 16</inkml:trace>
          <inkml:trace contextRef="#ctx0" brushRef="#br0" timeOffset="4450.316">-91 6195 44 0,'3'-7'22'0,"15"4"-35"15,-18 3 45-15,0 0-32 16,8 0 1-16,-1 3 0 16,4-6 0-16,3 0-1 15,1 0 1-15,3 3 0 16,0-4 1-16,0 4-1 16,0 4 1-16,-4-4-3 15,1 0 1-15,-4 3-6 16,-4 3 1-16,-3 1-7 15,-1 6 0-15</inkml:trace>
          <inkml:trace contextRef="#ctx0" brushRef="#br0" timeOffset="5338.4176">375 6336 27 0,'-7'-26'13'0,"11"30"-7"15,-4-4 11-15,3-7-15 16,-3 7 1-16,0 0 2 16,0 0 1-16,4-3-7 15,7 0 0-15,-4 9 5 16,0-6 0-16,4 0-2 16,0 3 1-16,3-3-1 15,1 0 0-15,-4 7-2 16,0 3 1-16,-1-4 0 15,-2 4 0-15,-1-1-1 16,-7 7 1-16,0-3-1 16,0 6 1-16,0 1-1 15,-4-7 0-15,-3 3 0 0,-4 0 1 16,8 0-2-16,-5 3 1 16,8 0-1-16,0 1 1 15,8 2-1-15,-5 1 1 16,4-4-1-16,1 0 1 15,-1 7 0-15,0 0 1 16,0-1-1-16,-3 1 0 16,0 0 1-16,-4 0 1 15,0-4 0-15,-4-3 0 16,0 1 0-16,-3-4 0 0,-7-3 0 16,-1-4 0-16,-3-2-1 15,-4-7 0-15,1 0-2 16,-5 0 1-16,-3-3-5 15,8-7 1-15,6 3-11 16,1 1 1-16</inkml:trace>
          <inkml:trace contextRef="#ctx0" brushRef="#br0" timeOffset="4731.5702">-200 6497 40 0,'-14'3'20'0,"28"4"-26"0,-7-11 34 16,4 1-28-16,0 3 1 15,4-6 1-15,3 6 0 0,3-4-2 16,-10 1 1-16,4 6 2 16,-1 1 0-16,4-4-1 15,0 0 1-15,8 0-1 16,-5 0 0-16,1-7-1 15,0 7 0-15,-4-3-4 16,0 0 0-16,0 0-10 16,-4-1 1-16</inkml:trace>
          <inkml:trace contextRef="#ctx0" brushRef="#br0" timeOffset="-3036.9912">115 5 17 0,'-4'-3'8'0,"4"0"-3"16,0 3 9-16,0 0-13 15,0 0 1-15,0 0 1 16,0 0 0-16,0 0-4 0,0 0 1 15,0 0 3-15,4 3 1 16,-1 4-2-16,-3-1 1 16,0 4-1-16,0 3 0 0,-3 6 0 15,-1 0 0-15,1 7-1 16,-1-4 0-16,0-2 0 16,1-1 1-16,-4 7-1 15,-1 3 0-15,-3-4 0 16,8 4 0-16,-4-3 0 0,-1 0 1 15,1-10-2-15,0-3 1 16,3 0 0-16,1-1 0 16,-1 1 0-16,0-6 0 0,1 2-1 15,-1-2 0-15,1-4 0 16,-1 0 1-16,0 4-3 16,1-7 1-16,3 3-4 15,-4-6 0-15,4-1-6 16,0 4 0-16</inkml:trace>
          <inkml:trace contextRef="#ctx0" brushRef="#br0" timeOffset="-2535.2457">10-78 23 0,'-7'-26'11'0,"7"36"-5"0,0-10 12 0,0 0-16 16,0 0 1-16,7 0 1 0,4-3 0 16,3-7-5-16,4 3 0 15,0 4 3-15,8 0 1 0,-5 0-2 16,1 3 1-16,4 0-1 15,-1 3 0-15,4-6 0 16,-4 6 0-16,8 0 0 16,-4-3 0-16,-4 7-1 31,0 6 0-31,-3-10 0 16,3-3 1-16,-10 3-1 0,6 0 1 15,-6 0-1-15,-4-6 1 16,-8 6-3-16,8-6 1 15,-11 3-8-15,0 0 0 0,0 7-2 16,-3-4 0-16</inkml:trace>
          <inkml:trace contextRef="#ctx0" brushRef="#br0" timeOffset="-2087.0338">-62 314 23 0,'0'3'11'0,"0"-9"-10"16,0 6 18-16,0 0-18 15,0 0 0-15,0 0 2 16,0 0 1-16,7-7-4 16,4 1 1-16,3 0 2 15,8-1 1-15,0 1-1 16,-4-1 1-16,14 1-3 15,-3-1 1-15,0 4-1 16,0 3 0-16,-4 0-1 0,-3 0 0 16,3 0 0-16,-3-3 0 15,0 3 0-15,-4-3 0 16,-4 3 0-16,-6-3 1 0,6 3-4 16,-7 0 1-16,-7 0-9 15,0 3 1-15</inkml:trace>
          <inkml:trace contextRef="#ctx0" brushRef="#br0" timeOffset="-1684.3858">-62 555 26 0,'-4'7'13'0,"4"-11"-10"15,0 4 15-15,0 0-15 16,0 0 0-16,7-6 2 16,4 3 0-16,7-4-6 15,4 4 0-15,3-6 4 16,4-1 1-16,4 3-2 15,-1 7 0-15,-3-6-1 32,0 6 1-32,0 6-2 0,0-2 1 15,-11-1 0-15,7 0 0 16,-7 0-1-16,-3 1 1 16,-1-1-1-16,-3-3 1 15,0-3-5-15,-4 3 0 16,1 0-7-16,-5 0 0 15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10T17:13:12.65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F8EA047-638D-4E40-AF6A-9FABEE78851C}" emma:medium="tactile" emma:mode="ink">
          <msink:context xmlns:msink="http://schemas.microsoft.com/ink/2010/main" type="writingRegion" rotatedBoundingBox="10238,5164 19385,5098 19404,7764 10257,7829"/>
        </emma:interpretation>
      </emma:emma>
    </inkml:annotationXML>
    <inkml:traceGroup>
      <inkml:annotationXML>
        <emma:emma xmlns:emma="http://www.w3.org/2003/04/emma" version="1.0">
          <emma:interpretation id="{E06CD2C2-11B5-48A6-B897-4F6F58081775}" emma:medium="tactile" emma:mode="ink">
            <msink:context xmlns:msink="http://schemas.microsoft.com/ink/2010/main" type="paragraph" rotatedBoundingBox="10238,5164 19385,5098 19404,7764 10257,7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B19127-A3CE-4EAD-957F-F05343F2AE79}" emma:medium="tactile" emma:mode="ink">
              <msink:context xmlns:msink="http://schemas.microsoft.com/ink/2010/main" type="line" rotatedBoundingBox="10238,5164 19385,5098 19404,7764 10257,7829"/>
            </emma:interpretation>
          </emma:emma>
        </inkml:annotationXML>
        <inkml:traceGroup>
          <inkml:annotationXML>
            <emma:emma xmlns:emma="http://www.w3.org/2003/04/emma" version="1.0">
              <emma:interpretation id="{56AF5E18-AB5A-45B7-BE8E-8C449977A0F2}" emma:medium="tactile" emma:mode="ink">
                <msink:context xmlns:msink="http://schemas.microsoft.com/ink/2010/main" type="inkWord" rotatedBoundingBox="10243,5784 13168,5763 13176,6989 10252,7010"/>
              </emma:interpretation>
              <emma:one-of disjunction-type="recognition" id="oneOf0">
                <emma:interpretation id="interp0" emma:lang="en-US" emma:confidence="0">
                  <emma:literal>Engine</emma:literal>
                </emma:interpretation>
                <emma:interpretation id="interp1" emma:lang="en-US" emma:confidence="0">
                  <emma:literal>Ernie</emma:literal>
                </emma:interpretation>
                <emma:interpretation id="interp2" emma:lang="en-US" emma:confidence="0">
                  <emma:literal>Erie</emma:literal>
                </emma:interpretation>
                <emma:interpretation id="interp3" emma:lang="en-US" emma:confidence="0">
                  <emma:literal>Ehime</emma:literal>
                </emma:interpretation>
                <emma:interpretation id="interp4" emma:lang="en-US" emma:confidence="0">
                  <emma:literal>Enid</emma:literal>
                </emma:interpretation>
              </emma:one-of>
            </emma:emma>
          </inkml:annotationXML>
          <inkml:trace contextRef="#ctx0" brushRef="#br0">846 421 30 0,'7'-6'15'0,"8"2"-14"15,-15 4 24-15,0 0-24 16,4 4 1-16,-4 5 1 16,3 7 0-16,-3 10-3 15,-3 3 0-15,-1 6 2 16,-3-6 1-16,3 10-1 15,4-1 1-15,0 1-2 0,-4 0 1 16,-3-1-1-16,4 1 1 16,3-10-1-16,0-4 1 15,3-2 0-15,1-7 0 32,-1 0-1-32,5-10 1 15,6-6 0-15,1 0 0 0,-5-9-1 16,5-1 1-16,-4-3-1 15,0 0 0-15,-1-3-1 16,-2 7 1-16,3-7-1 16,-1 0 0-16,1 3 0 15,-4 3 0-15,1-6 0 16,-1 3 0 0,0 0-6-16,0 0 0 15,1 4-9-15,-1 9 1 16</inkml:trace>
          <inkml:trace contextRef="#ctx0" brushRef="#br0" timeOffset="274.6681">994 842 30 0,'0'-3'15'0,"8"13"-11"15,-8-10 16-15,7 9-19 16,-3-2 1-16,3 6 1 0,-4-4 1 16,5 7-4-16,-1-3 0 15,0 0 3-15,0-3 0 16,4-7 0-16,-4 0 0 16,4 0-2-16,-3 0 1 15,-1 1-2-15,0-4 1 16,0 0-3-16,-3 0 0 15,-1 3-10 1,1 0 0-16</inkml:trace>
          <inkml:trace contextRef="#ctx0" brushRef="#br0" timeOffset="575.1737">1371 810 27 0,'3'-6'13'0,"8"12"-4"0,-11-6 12 0,4 3-20 16,-1 0 1-16,-3 14 3 15,0-5 0-15,-3 14-6 16,-1-7 1-1,4 4 3-15,0-7 0 16,-7 3-1-16,3-3 0 16,1 0-3-16,-1-3 1 15,4-6-7-15,0-4 0 16,0 0-5-16,0-3 1 0</inkml:trace>
          <inkml:trace contextRef="#ctx0" brushRef="#br0" timeOffset="720.982">1363 636 36 0,'-10'-25'18'0,"13"21"-48"0,-3 4 31 0,0 0-7 16,0 0 0-16</inkml:trace>
          <inkml:trace contextRef="#ctx0" brushRef="#br0" timeOffset="1144.2141">1584 797 35 0,'-4'7'17'0,"15"15"-22"16,-7-9 35-16,0 0-28 16,-1 3 0-16,1 3 1 0,-1-6 1 15,5 0-5-15,-1 0 1 16,4-4 2-16,0-2 1 15,3-4-1-15,0 0 0 16,5 4-1-16,2-7 0 16,1 3-1-16,0-3 1 15,-1 3-1-15,-3-3 0 0,1 7 1 16,-5 9 0-16,-3 3-1 16,0 3 1-16,-4 1 0 15,0-4 0-15,0 1-3 16,1-8 1-16,3-5-12 15,3-1 0-15</inkml:trace>
          <inkml:trace contextRef="#ctx0" brushRef="#br0" timeOffset="-1482.2411">-47-39 24 0,'-15'-3'12'0,"8"-3"-9"0,7 2 13 16,0 4-15-16,0-3 1 0,0-3 1 0,0-1 1 16,0 1-4-16,4-1 1 15,-1 1 2-15,5 3 1 0,2 3-2 16,5 0 1-16,3 0-1 16,0 0 0-16,7 3-1 15,1 0 1-15,3-3-2 16,3 0 1-16,8-3 0 15,0 0 0-15,3 0-1 16,-7-1 1-16,-7 4-1 31,-3-3 1-31,-1 0-1 16,-3 3 1-16,-4 0-1 0,-4 3 1 16,1 0-1-16,-5 1 1 15,1-4-2-15,-3 0 0 16,-1 0-4-16,-7 0 1 15,0 0-8-15,0 3 1 0</inkml:trace>
          <inkml:trace contextRef="#ctx0" brushRef="#br0" timeOffset="-1000.7493">-120 398 25 0,'-7'-3'12'0,"7"10"-10"0,0-7 14 16,4-7-15-16,-1 4 1 16,5 0 2-16,-1 3 0 15,4-7-5 1,0 4 1-16,3-3 3 16,4 3 1-16,4 3-2 15,3-4 1-15,4 1-2 16,0 0 1-16,4 0-1 0,-1 3 0 15,4-4-1-15,0 8 1 16,-3-1-1-16,-4 0 0 16,-4 0 0-16,-3 1 1 15,0-4-1-15,-4 0 0 16,0 0 0-16,-4 3 1 16,-3-10-2-16,-4 4 1 0,1 3-5 15,-1 0 1-15,-3 0-7 16,-1 7 1-16</inkml:trace>
          <inkml:trace contextRef="#ctx0" brushRef="#br0" timeOffset="-531.6289">-177 826 32 0,'-4'10'16'0,"11"-10"-18"0,0-3 25 15,1-1-22-15,-1 4 0 16,0 0 1-16,4-3 0 0,3-3-2 16,8 2 1-16,3-2 1 15,4 0 0-15,4-1 0 16,-1 4 0-16,16-3-1 16,-5 6 0-16,4-4-1 15,-4 1 1-15,1 0-1 16,-4-4 1-1,-8-2-1-15,4 2 1 16,-7 1-1-16,-7-1 1 0,-4 1 0 16,-4 3 0-16,1 0-3 15,-4 3 1-15,-4 3-5 16,-3-3 0-16,-1 3-6 16,4 3 1-16</inkml:trace>
          <inkml:trace contextRef="#ctx0" brushRef="#br0" timeOffset="-2050.447">29 48 12 0,'3'-13'6'0,"5"7"2"0,-8 6 7 16,0 0-13-16,0 0 1 15,3-3 0-15,1-1 1 16,-1-2-5-16,1-1 1 16,3 1 4-16,-7 6 0 15,4-3-1-15,-4 3 1 16,4 0-1-16,-1 3 0 0,1 0 0 16,-4 0 0-16,0 7-1 15,0 9 0-15,0 4 0 16,0 6 0-16,-4 0 0 15,1 9 0-15,-1-2 0 16,-3 9 0-16,3-10 0 16,-3 4 0-16,3-1 0 15,1 1 0-15,-1-4-1 16,0 4 1-16,-3-14-2 0,3-2 1 31,1 0 0-31,-1-4 0 16,1-3-1-16,-1-3 1 15,0 0-1-15,4-7 0 0,-3 0-1 16,3-2 1-16,0-4-3 16,0 0 1-16,0-4-5 15,0-2 0-15,0 6-7 16,3-6 0-16</inkml:trace>
          <inkml:trace contextRef="#ctx0" brushRef="#br0" timeOffset="1880.38">2412 405 33 0,'0'3'16'0,"8"-9"-10"16,-8 6 17-16,3 0-22 0,1 0 1 15,3 0 2-15,4 0 0 16,3-7-5-16,4 7 1 15,1 0 2-15,2-3 1 16,1 0-2-16,0 3 1 16,-1 0-1-16,-6 0 0 0,-1 0-1 15,1 0 1-15,-1 0-1 16,-3 0 0-16,-4 3-3 16,1 0 1-16,-5-3-5 31,1 3 0-31,-4-3-6 15,0 7 1-15</inkml:trace>
          <inkml:trace contextRef="#ctx0" brushRef="#br0" timeOffset="2273.3096">2441 579 25 0,'-3'0'12'0,"3"-4"-8"0,0 4 15 15,0 0-16-15,0-3 1 32,0 3 1-32,0 0 1 15,0 0-8-15,0 0 1 0,3-3 4 16,-3 3 1-16,11-7-3 15,-4 4 1-15,15-3-1 16,-4 3 0-16,11-1 0 16,-4 1 0-16,-3 0 0 15,-4 0 0-15,4 0-1 16,-4-1 1-16,0 4 0 16,-3 0 0-16,3 4-1 15,-4-1 0-15,-3 0 0 16,0 0 0-16,-4 0-4 15,0 1 0-15,-3-1-8 16,0 0 0-16</inkml:trace>
        </inkml:traceGroup>
        <inkml:traceGroup>
          <inkml:annotationXML>
            <emma:emma xmlns:emma="http://www.w3.org/2003/04/emma" version="1.0">
              <emma:interpretation id="{A800AAA9-F6D4-4CF3-9376-AE5DEBF53466}" emma:medium="tactile" emma:mode="ink">
                <msink:context xmlns:msink="http://schemas.microsoft.com/ink/2010/main" type="inkWord" rotatedBoundingBox="14970,5603 15372,7775 14138,8003 13736,5832"/>
              </emma:interpretation>
              <emma:one-of disjunction-type="recognition" id="oneOf1">
                <emma:interpretation id="interp5" emma:lang="en-US" emma:confidence="0">
                  <emma:literal>Ea.</emma:literal>
                </emma:interpretation>
                <emma:interpretation id="interp6" emma:lang="en-US" emma:confidence="0">
                  <emma:literal>I...</emma:literal>
                </emma:interpretation>
                <emma:interpretation id="interp7" emma:lang="en-US" emma:confidence="0">
                  <emma:literal>Ex..</emma:literal>
                </emma:interpretation>
                <emma:interpretation id="interp8" emma:lang="en-US" emma:confidence="0">
                  <emma:literal>Ex.,</emma:literal>
                </emma:interpretation>
                <emma:interpretation id="interp9" emma:lang="en-US" emma:confidence="0">
                  <emma:literal>Ea..</emma:literal>
                </emma:interpretation>
              </emma:one-of>
            </emma:emma>
          </inkml:annotationXML>
          <inkml:trace contextRef="#ctx0" brushRef="#br0" timeOffset="4973.6267">3563-77 25 0,'-11'-7'12'0,"14"-2"-4"0,-3 9 13 0,0 0-19 15,0 0 0-15,4-4 1 32,-4 4 1-32,7-3-4 15,4 3 0-15,0 0 3 16,0 0 0-16,3 3-1 16,4-3 0-16,0 4-1 0,4-1 1 15,0 0-1-15,-4 0 0 16,0-3 0-16,0 0 0 15,4 0-1-15,-1 0 1 16,1 0 0-16,4 0 0 0,-1 0-1 16,0 3 1-16,4-3-1 15,-4 4 1-15,4-4-1 16,-3 0 0-16,-1 3 0 16,-3-3 0-16,-1 3 0 15,5-3 1-15,3 0 0 16,-4 0 0-16,0 0-1 15,1 0 1-15,-1 3 0 16,0 0 0 0,-3-3-1-16,-4 0 1 15,-3 0-1-15,-1 0 0 0,4 0 0 16,-3 0 0-16,3 0 0 16,-4 0 0-16,1 0 0 15,3 0 0-15,-4 0 0 16,4 0 0-16,4 0 0 15,-4-3 1-15,0 3-1 16,-3-3 0-16,-1 0 0 16,0 0 1-16,-3-1 0 0,0 1 0 15,-4 0-4-15,-7 3 0 0,0 0-7 16,-3 3 1-16,-4 4-5 16,-1-1 0-16</inkml:trace>
          <inkml:trace contextRef="#ctx0" brushRef="#br0" timeOffset="6518.3915">3584 26 20 0,'-14'-4'10'0,"10"8"-3"16,4-4 12-16,0 0-16 16,0 0 1-16,0 0 1 15,0 0 1-15,0-4-7 16,0 4 1-16,0 0 4 15,0 0 1 1,0 0-1-16,0 0 0 16,0 0-1-16,0 0 0 15,0 0-1-15,0 0 1 0,0 0-1 16,4 4 0-16,-1-1-1 16,1 0 1-16,3-6-1 15,1 0 1-15,-1 3-1 16,0 0 0-16,4 0 0 15,0 0 1-15,0 3-1 0,-4 0 0 16,4 3 0-16,-4 4 0 16,4 3-1-16,0 0 1 15,3 3-1-15,4 3 0 16,-3 4 0-16,-1-4 0 16,-3 3 0-16,0 1 1 15,0 3-1-15,-4-1 0 0,0-2 0 16,0 3 1-16,1-7-1 15,-1-3 1-15,0 0-1 16,0 0 0-16,1 0 0 16,-5-3 1-16,4 0-1 31,1 0 0-31,-5-4 0 0,1 1 0 0,-1 0 0 31,1-4 0-31,-4 4 0 16,0-4 1-16,0 1-1 0,0-1 1 0,0 0-1 15,-4 1 0-15,1-1 0 16,-1 4 0-16,-3-4 0 16,0 4 0-16,0 0 0 15,-1 3 1-15,1-1-1 16,0-2 0-16,3 6 0 16,-3 10 0-16,0 0 0 15,-1 3 0-15,-6-1 0 16,-4 8 0-16,0 2 0 15,-4 1 0-15,-3-7 0 0,0 0 0 16,3 0 0-16,0 1 0 16,4-4 0-16,0-1 0 15,3-2 0-15,1-3 0 16,3-4 0-16,4 0 0 16,0-3 0-16,3-3 0 15,0-3-1-15,4 0 1 16,0-4 0-16,4 0 0 15,0-2-1-15,3-1 1 16,0 0 0-16,8 0 0 0,-1 0 0 16,8-3 0-16,-1 0-1 15,5 0 1-15,3-3 0 16,-8 3 0-16,1 0 0 16,0 0 0-16,3 3 0 31,4-3 0-31,0 0 0 0,4 0 0 15,3 0 0-15,0 0 0 16,4-3 0-16,-4 0 0 16,4 0 0-16,-1 0 0 0,5-4 0 15,-4 1 0-15,-1-1-1 16,-10 4 1-16,0 0 0 16,-3 0 0-16,-1-4 0 15,0 4 1-15,1 0-1 16,-1 0 0-16,0 3 0 15,-3-4 0-15,-4 4 0 16,4-3 0-16,-4 3 0 16,0 0 0-16,-4-3 0 0,1 0 0 15,-4 3 0-15,0 0 1 0,-4 0-1 16,0 0 0-16,0 3 0 16,-3 0 1-16,-1 0-4 15,-3 4 0-15,4-1-4 16,-4 1 0-16,0-1-9 15,0 1 0-15</inkml:trace>
          <inkml:trace contextRef="#ctx0" brushRef="#br0" timeOffset="7091.8729">3686 1890 36 0,'-11'4'18'0,"11"-46"-18"15,3 35 25-15,5-2-24 16,2-14 1-16,1 7 0 15,4 0 1-15,-1 6-3 0,-3 1 0 32,4-4 2-32,-5 3 0 15,1 4 1-15,0 3 0 16,0 3 0-16,-4 6 0 0,0-6 0 31,-3 6 0-31,0 4 0 16,-1 3 0-16,-3 0-2 15,0 3 1-15,4 0-1 0,-4-3 0 16,0-4-1-16,0-2 0 16,0-1-1-16,0 1 1 15,0-1-5-15,0 1 1 0,4 2-6 16,-1-6 1-16,1-6-6 16,3-6 1-16</inkml:trace>
          <inkml:trace contextRef="#ctx0" brushRef="#br0" timeOffset="7336.4392">3790 1553 36 0,'-7'-10'18'0,"7"13"-21"15,0-3 30-15,0-6-27 16,0 6 1-16,0 0-1 16,0 0 0-16,0-7-1 15,0 7 1-15,0 0-4 0,0 0 1 16,4 0-7-16,-4 0 1 16</inkml:trace>
          <inkml:trace contextRef="#ctx0" brushRef="#br0" timeOffset="8108.2547">4149 1656 31 0,'-11'0'15'0,"14"-4"-12"0,-3 4 22 0,4-6-22 15,-4 6 0-15,11-6 2 16,-4-1 0-16,8 1-6 15,-1 2 1-15,4-2 4 16,-3 3 1-16,6 0-3 16,-3-1 1-16,0 1-2 15,-3 0 1-15,-4 3-4 32,-4 0 1-32,0 3-7 15,0 0 0-15,1 4-5 0,-1-4 0 0</inkml:trace>
          <inkml:trace contextRef="#ctx0" brushRef="#br0" timeOffset="8380.0465">4138 1765 41 0,'3'-3'20'0,"12"3"-23"0,-12 0 35 15,8 0-30-15,0 0 1 16,7-7 1-16,-3 1 0 16,6 6-6-16,-3 0 1 0,1-3 3 15,-5 3 0-15,4 0-1 16,0-7 1-16,0 7-5 16,0-3 1-16,0 3-4 15,1-3 0-15,-5 3-7 16,4-3 0-16</inkml:trace>
          <inkml:trace contextRef="#ctx0" brushRef="#br0" timeOffset="8703.3787">4771 1533 31 0,'7'-12'15'0,"7"24"-9"0,-10-12 21 15,3 4-24-15,1-4 1 0,-1 6 4 16,-4 7 0-16,1 6-9 16,-4 7 1-16,0 0 6 15,0 3 1-15,0 12-3 16,0-5 1-16,0 2-3 15,0-9 0-15,0-3-1 16,4 0 0-16,-1-7-3 0,1-3 0 16,-1-6-5-16,-3-4 0 15,0 1-9-15,0-7 0 16</inkml:trace>
        </inkml:traceGroup>
        <inkml:traceGroup>
          <inkml:annotationXML>
            <emma:emma xmlns:emma="http://www.w3.org/2003/04/emma" version="1.0">
              <emma:interpretation id="{52F7C424-A38E-491C-BC26-2BAB2E79EA54}" emma:medium="tactile" emma:mode="ink">
                <msink:context xmlns:msink="http://schemas.microsoft.com/ink/2010/main" type="inkWord" rotatedBoundingBox="15179,4731 16824,6433 16139,7095 14494,5393"/>
              </emma:interpretation>
              <emma:one-of disjunction-type="recognition" id="oneOf2">
                <emma:interpretation id="interp10" emma:lang="en-US" emma:confidence="0">
                  <emma:literal>"I</emma:literal>
                </emma:interpretation>
                <emma:interpretation id="interp11" emma:lang="en-US" emma:confidence="0">
                  <emma:literal>we</emma:literal>
                </emma:interpretation>
                <emma:interpretation id="interp12" emma:lang="en-US" emma:confidence="0">
                  <emma:literal>re</emma:literal>
                </emma:interpretation>
                <emma:interpretation id="interp13" emma:lang="en-US" emma:confidence="0">
                  <emma:literal>net</emma:literal>
                </emma:interpretation>
                <emma:interpretation id="interp14" emma:lang="en-US" emma:confidence="0">
                  <emma:literal>"i</emma:literal>
                </emma:interpretation>
              </emma:one-of>
            </emma:emma>
          </inkml:annotationXML>
          <inkml:trace contextRef="#ctx0" brushRef="#br0" timeOffset="9390.5229">4290-701 24 0,'3'-7'12'0,"8"-5"-4"16,-7 5 7-16,-4 7-11 15,0 0 0-15,0 0 2 16,3 0 1-16,-3 7-8 0,0 5 1 15,0 8 5 1,0 5 1-16,0-2-2 0,-3 6 0 16,-1 0-1-16,4 6 0 15,-3-6-1-15,3-3 0 0,-4 0-1 16,8 3 0-16,-4-7-1 16,0-9 1-16,0 0-4 15,0-7 0-15,0-3-4 16,0-3 1-16,-4 0-8 15,4 0 0-15</inkml:trace>
          <inkml:trace contextRef="#ctx0" brushRef="#br0" timeOffset="9974.2438">4344-708 22 0,'4'-3'11'0,"-1"3"-4"16,-3 0 10-16,0 3-13 15,0-3 0-15,0 7 2 16,0-1 1-16,7 10-9 16,-3-3 1-16,7 13 5 15,-4-7 0-15,8 7-2 16,-5-7 1-16,5 13-2 15,-4-6 0-15,7-3 0 16,0-7 0-16,0 3 0 16,-4 0 0-16,8-9 0 15,-7 0 0-15,3-4-1 16,-4 0 1-16,4-6 0 16,-3 0 0-16,-1-3 0 15,-3 3 0-15,0-3-1 16,0 0 1-1,0-10-1-15,-4 3 1 16,4-15-1-16,-4 9 1 16,0-1-1-16,0 5 1 0,4-5-1 15,-4 5 1-15,4-11-1 16,-3 4 0-16,2-7 0 16,-2 7 0-16,2-4 0 15,1 7 1-15,-3-3-1 0,-1 6 0 16,0 7 0-16,0-1 1 15,4-6-1-15,-4 1 0 0,-3 5 0 16,0 1 0-16,-4 6 0 16,0 0 0-16,3-7-2 31,-3 7 0-15,7 3-12-1,-3 1 1-15</inkml:trace>
          <inkml:trace contextRef="#ctx0" brushRef="#br0" timeOffset="12630.3757">5798-16 16 0,'0'-10'8'0,"7"0"-2"0,-3 7 9 16,-1-3-12-16,-3 6 0 0,0-7 4 15,0 7 0-15,0 0-8 16,0 0 1-16,0 0 5 16,0 0 1-16,0 4-2 15,0 5 1-15,0 4-2 16,0-3 0-16,-3 12-1 15,-1 4 0-15,1 3 0 16,-5 3 0-16,5-3 0 16,-1 6 0-16,1-6-1 15,-1 0 1-15,4-3-1 16,0-7 0-16,0-6-1 0,0 3 1 16,0-6-1-16,0-1 0 15,0 1-5-15,-4-3 0 16,1-4-9-16,-1 0 1 15</inkml:trace>
          <inkml:trace contextRef="#ctx0" brushRef="#br0" timeOffset="13034.2697">5472 472 29 0,'-3'0'14'0,"3"4"-8"16,0-4 14-16,0 0-19 16,7-4 1-16,0 1 2 15,8 0 0-15,-1-7-4 16,8 4 0-16,0 3 3 15,3-4 0-15,4 4-1 0,0 0 0 16,3 0-1-16,1-1 0 16,-4 4-1-16,0 0 1 15,0 0-1-15,-4 0 1 16,0 0 0-16,-3 0 0 16,-4 0-1-16,-3 0 1 15,-1 4-2-15,-7-1 1 16,1 0-6-16,-5 0 0 15,-3 0-6-15,0-3 0 16</inkml:trace>
          <inkml:trace contextRef="#ctx0" brushRef="#br0" timeOffset="13615.164">5632 624 29 0,'-11'-10'14'0,"18"-3"-14"0,0 10 19 15,0 0-17-15,1 6 0 0,3 0 1 16,-1 0 0-16,1 4-4 16,0 2 0-16,-4 4 2 15,1 3 1-15,-5 4-1 16,-3 2 0-16,-3 1-1 16,-5 2 1-16,-3 7-1 15,-3 1 1-15,-4-4-1 16,0-1 1-16,0-5-1 15,0-1 0-15,0-2 1 16,3-1 0-16,4 0 0 16,0 1 1-16,4-4-1 15,4 0 1-15,3-7 0 16,0 1 1-16,7-3-1 16,4-4 1-16,3 0-1 15,8-3 0-15,0 0-1 16,3 0 1-16,4-3-1 0,0 3 1 15,-4 0-1-15,0 0 0 16,1 0 0-16,-5 0 0 16,1 0-1-16,-4 0 1 15,-3 0 0-15,-1-3 0 16,-3-1-4-16,-4-2 1 16,4-1-6-16,-4 1 1 15,4-4-7-15,0 7 0 16</inkml:trace>
        </inkml:traceGroup>
        <inkml:traceGroup>
          <inkml:annotationXML>
            <emma:emma xmlns:emma="http://www.w3.org/2003/04/emma" version="1.0">
              <emma:interpretation id="{8C2D7B8C-C8A7-4119-9BA2-6FCFFA8965F1}" emma:medium="tactile" emma:mode="ink">
                <msink:context xmlns:msink="http://schemas.microsoft.com/ink/2010/main" type="inkWord" rotatedBoundingBox="16939,6012 17893,6495 17641,6993 16687,6510"/>
              </emma:interpretation>
              <emma:one-of disjunction-type="recognition" id="oneOf3">
                <emma:interpretation id="interp15" emma:lang="en-US" emma:confidence="0">
                  <emma:literal>?</emma:literal>
                </emma:interpretation>
                <emma:interpretation id="interp16" emma:lang="en-US" emma:confidence="0">
                  <emma:literal>g</emma:literal>
                </emma:interpretation>
                <emma:interpretation id="interp17" emma:lang="en-US" emma:confidence="0">
                  <emma:literal>4</emma:literal>
                </emma:interpretation>
                <emma:interpretation id="interp18" emma:lang="en-US" emma:confidence="0">
                  <emma:literal>7</emma:literal>
                </emma:interpretation>
                <emma:interpretation id="interp19" emma:lang="en-US" emma:confidence="0">
                  <emma:literal>q</emma:literal>
                </emma:interpretation>
              </emma:one-of>
            </emma:emma>
          </inkml:annotationXML>
          <inkml:trace contextRef="#ctx0" brushRef="#br0" timeOffset="14781.0375">6384 395 26 0,'-7'7'13'0,"10"-27"-12"0,-3 20 16 15,0 4-16-15,0-4 0 16,4 3 3-16,-4 0 0 15,0 0-4-15,0-3 1 16,0 3 3-16,0 7 0 16,0 3-1-16,0 6 1 15,0 7-2 1,0-4 1-16,0-2-1 0,0-1 0 16,-4 4-1-16,4-1 1 15,-3 1-1-15,3-4 0 16,0 0-1-16,0-6 1 15,0-3 0-15,0-1 0 16,0 1-1-16,3-7 1 0,1 4 0 16,0-7 0-16,-1 0-1 15,8-7 1-15,-4 4-1 16,0-13 0-16,4 0 0 16,-3 3 1-16,6-3-2 15,-3 3 1-15,7-6 0 0,-4 6 0 16,5-10 0-16,-1 4 0 31,0-3 0-31,-4 5 0 16,-3 1 0-16,-4 0 0 15,1 3 0-15,-1 4 0 0,0 2 0 16,-3 4 0-16,-1 13 0 16,1-4 0-16,-4 17 0 15,0-7 1-15,0 3 0 16,0-3 0-16,-4 13-1 15,4-6 1-15,4 2 0 0,-4-2 0 16,0-10-1-16,0-4 1 16,7-9-1-16,0 0 0 15,8-9 0-15,-4-1 1 16,7-9-1-16,-4 3 0 16,11-10 0-16,-6 7 0 0,6-4 0 15,-7 4 0-15,4 3 0 16,-4 3 0-16,0 13 0 15,-4 0 0-15,1 6 0 32,-4 1 0-32,-4 6 0 0,0-4 1 15,-3 7-1-15,-1-3 1 16,1 0-1-16,-4-3 0 16,0 3 0-16,0-4 0 15,0 11 0-15,0-4 0 0,0 3-4 16,0-3 1-16,0-3-4 15,0-3 0-15,4-4-8 16,-1 0 1-16</inkml:trace>
          <inkml:trace contextRef="#ctx0" brushRef="#br0" timeOffset="17097.3813">7031 1019 34 0,'0'0'17'0,"0"-6"-17"15,0 6 25-15,0 0-25 16,8-7 1-16,-1 1 0 16,0-1 0-16,0 4-1 0,4-7 1 0,4 1 1 15,3-4 0-15,-4-3-1 16,-3 3 1-16,4-3 0 16,-5 3 0-16,1-3-1 15,-4 3 0-15,1 3 1 16,-1 4 0-16,0 0 0 31,-3 2 0-31,-4 4 0 16,0 0 0-16,0 4 0 15,0-1 0-15,0 6-1 16,0-2 1-16,0 3-1 0,0-4 0 16,0 10 0-16,0-3 0 0,0 0-1 15,0-4 1-15,3-2-1 16,1-4 1-16,3 0-1 15,-3 0 0-15,3 1 0 16,-3-1 1-16,3 0-2 16,-3-3 0-16,3 3-4 15,-4 1 0-15,8-4-9 16,-3 0 0-16,6-10-1 0,-3 0 1 16</inkml:trace>
          <inkml:trace contextRef="#ctx0" brushRef="#br0" timeOffset="17289.7726">7248 514 34 0,'-14'-13'17'0,"14"17"-24"31,0-4 32-31,0 0-27 16,0 0 0-16,0 0-4 0,0 0 1 15,0 0 2-15,0 0 0 16,11 0-6-16,-4 0 1 16</inkml:trace>
        </inkml:traceGroup>
        <inkml:traceGroup>
          <inkml:annotationXML>
            <emma:emma xmlns:emma="http://www.w3.org/2003/04/emma" version="1.0">
              <emma:interpretation id="{10EDB81F-BA1A-43CE-A662-A33BD466933B}" emma:medium="tactile" emma:mode="ink">
                <msink:context xmlns:msink="http://schemas.microsoft.com/ink/2010/main" type="inkWord" rotatedBoundingBox="17997,6743 18733,5460 19581,5947 18844,7230"/>
              </emma:interpretation>
              <emma:one-of disjunction-type="recognition" id="oneOf4">
                <emma:interpretation id="interp20" emma:lang="en-US" emma:confidence="0">
                  <emma:literal>k</emma:literal>
                </emma:interpretation>
                <emma:interpretation id="interp21" emma:lang="en-US" emma:confidence="0">
                  <emma:literal>K</emma:literal>
                </emma:interpretation>
                <emma:interpretation id="interp22" emma:lang="en-US" emma:confidence="0">
                  <emma:literal>N</emma:literal>
                </emma:interpretation>
                <emma:interpretation id="interp23" emma:lang="en-US" emma:confidence="0">
                  <emma:literal>#</emma:literal>
                </emma:interpretation>
                <emma:interpretation id="interp24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18331.5455">7831 476 23 0,'-4'-10'11'0,"1"-6"-8"15,3 9 21-15,0 1-21 16,0 0 0-16,0-1 2 16,0 1 1-16,0 6-7 15,0-7 1-15,0 7 4 16,0 0 1-16,3 4-2 15,1 2 0-15,3 7 0 16,0 3 0-16,4 10-1 16,4-1 0-16,3-5 0 15,3 5 0-15,5 8-1 16,-1-1 1-16,-3 0-1 16,3 0 1-16,0-3-1 15,1-3 0-15,-1-4 0 16,-3 1 0-16,-4-7 0 0,0 0 0 15,-4-7-1-15,-3 1 1 16,-4 3 0-16,1-7 0 16,-8 1-5-16,0-1 1 15,-4-3-5-15,0-3 0 0,-3 0-7 16,0 0 0-16</inkml:trace>
          <inkml:trace contextRef="#ctx0" brushRef="#br0" timeOffset="18700.1668">7733 955 27 0,'4'-7'13'0,"-4"4"-6"0,0 3 16 0,3-6-20 16,1-4 0-16,3-3 2 16,4 3 0-16,0-2-6 15,7-4 1-15,0-4 4 16,4 1 0-16,7-7-1 16,0-6 0-16,3-7-1 15,4 11 0-15,1-1-1 16,-5 0 0-16,8 3-1 15,-11 3 1-15,0 4-1 16,-4 3 1-16,-3 3-2 16,-8 4 0-16,-3 2-4 15,-4 4 1-15,1 3-10 0,-5 0 1 16</inkml:trace>
          <inkml:trace contextRef="#ctx0" brushRef="#br0" timeOffset="19430.7294">8522 726 41 0,'-15'-3'20'0,"15"6"-24"15,0-3 30-15,0 4-26 16,0-1 0-16,0 6 0 15,0-2 0-15,0-4-1 16,0-3 1-16,4 0-4 16,-1 0 0-16,5-3-6 15,-1 0 0-15</inkml:trace>
          <inkml:trace contextRef="#ctx0" brushRef="#br0" timeOffset="20436.2686">8290 151 28 0,'-7'0'14'0,"3"-3"-11"15,4 3 19-15,0-7-20 16,0 4 1-16,0 3 1 16,0 0 0-16,4-6-4 15,0-1 0-15,-4 7 3 16,0 0 1-16,0 0-2 0,0 0 1 15,7 0-2-15,-4 0 1 16,1 7-2-16,0-1 1 16,-4 4-1-16,0-1 1 15,0 4 0-15,0-3 1 16,-4-1-2-16,0-2 1 16,-3-1 0-16,4 1 0 15,-5-7 0-15,1 0 0 16,0-7-1-16,0 1 0 15,7-7 0-15,0 0 0 16,3-9-1-16,-3 6 0 0,7-7 1 16,1 7 0-16,-5 0 0 15,1 3 0-15,3 3 0 16,0 4 0-16,1 3 0 16,-5 3 1-16,1 9-1 15,-1-2 1-15,-3 6-1 16,0-4 1-16,-3 4-1 15,-1-3 1-15,1 3-1 16,-1 0 1-16,-3-4-1 16,3-2 1-16,-3 2-1 15,0-5 1-15,-1-1-1 16,1 0 1-16,0-9-2 16,0-4 1-16,7-3 0 15,0 3 0-15,7-2-1 16,-3 2 0-16,6-3 0 0,-2 3 1 15,-1 14-1-15,0-4 1 16,0 6 0-16,-3 0 0 16,0 7 0-16,-1-3 1 15,-3 3-1-15,0-4 1 0,0-2 0 16,0 3 0-16,-3-7 0 16,-1-3 1-16,-7-3-2 15,4-1 1-15,-8-9-1 16,5 7 1-16,-1-4-2 31,4 4 0-31,3 0-4 16,4 2 1-16,4 1-7 0,3-3 0 15,7-1-3-15,4 1 0 16</inkml:trace>
          <inkml:trace contextRef="#ctx0" brushRef="#br0" timeOffset="19211.974">8279 1025 35 0,'-11'7'17'0,"19"-1"-16"15,-8-6 24-15,7-3-24 16,-3-3 1-16,-1-4 2 15,4-3 0-15,4 3-5 16,0 4 1-16,4-4 2 16,-1 4 0-16,0 3 0 15,1 3 0-15,-4 0-1 16,0-3 1-16,-4 9-1 0,-3 4 1 16,-1 6 0-16,-3 3 0 15,0 0 0-15,4 1 0 16,-1-1-1-16,5-3 0 15,2-6 0 1,5-4 0-16,3-3-1 16,0-3 0-16,0-3-1 0,-3 3 0 15,-1-6-5-15,-3 2 1 16,0-5-9-16,-4 2 0 16</inkml:trace>
          <inkml:trace contextRef="#ctx0" brushRef="#br0" timeOffset="21141.9065">8731-122 38 0,'-3'-10'19'0,"14"0"-20"15,-4 10 34-15,0-3-31 16,4 3 0-16,0 3 2 16,3 1 0-16,1-1-5 15,-4 3 0-15,-4 4 4 16,0 3 0-16,0 3-1 16,-3 3 0-16,-8 4-1 15,-3 2 0-15,-4 7 0 16,-3-3 0-16,-1 0-1 15,-3 0 1-15,0 3-1 0,-4-3 1 16,4-6-1-16,0-4 1 16,4-6-1-16,3 3 1 15,4 0-1-15,3-6 1 16,4-1 0-16,11 1 0 16,3-3 0-16,4 2 0 15,4-2 0-15,7-1 0 16,-4 0 0-16,-6 1 0 15,-1-4 0-15,0 4 0 16,0-4-1-16,0 3 1 0,0-3 0 16,-4 4 0-16,-3-4 0 15,0 0 0-15,-4-3-1 16,1 3 1-16,-5 4-1 16,1-4 1-16,-4-3-3 15,0 0 0-15,3 7-6 16,-3-7 0-16,4 0-9 15,7 0 0-15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32:02.4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4C89BCB-B481-4F0E-BB86-F1EF111CDD4D}" emma:medium="tactile" emma:mode="ink">
          <msink:context xmlns:msink="http://schemas.microsoft.com/ink/2010/main" type="writingRegion" rotatedBoundingBox="21626,10337 22225,11151 22024,11298 21425,10484"/>
        </emma:interpretation>
      </emma:emma>
    </inkml:annotationXML>
    <inkml:traceGroup>
      <inkml:annotationXML>
        <emma:emma xmlns:emma="http://www.w3.org/2003/04/emma" version="1.0">
          <emma:interpretation id="{0D258DC0-EA4E-45A1-BBCB-D5463F41CF86}" emma:medium="tactile" emma:mode="ink">
            <msink:context xmlns:msink="http://schemas.microsoft.com/ink/2010/main" type="paragraph" rotatedBoundingBox="21626,10337 22225,11151 22024,11298 21425,10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67B5CA-4C47-48CF-81DE-5CF6429DC9FB}" emma:medium="tactile" emma:mode="ink">
              <msink:context xmlns:msink="http://schemas.microsoft.com/ink/2010/main" type="line" rotatedBoundingBox="21626,10337 22225,11151 22024,11298 21425,10484"/>
            </emma:interpretation>
          </emma:emma>
        </inkml:annotationXML>
        <inkml:traceGroup>
          <inkml:annotationXML>
            <emma:emma xmlns:emma="http://www.w3.org/2003/04/emma" version="1.0">
              <emma:interpretation id="{D5F640C6-A28D-4F63-A3A1-93505C4DFF43}" emma:medium="tactile" emma:mode="ink">
                <msink:context xmlns:msink="http://schemas.microsoft.com/ink/2010/main" type="inkWord" rotatedBoundingBox="21626,10337 22225,11151 22024,11298 21425,10484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too</emma:literal>
                </emma:interpretation>
                <emma:interpretation id="interp2" emma:lang="en-US" emma:confidence="0">
                  <emma:literal>Too</emma:literal>
                </emma:interpretation>
                <emma:interpretation id="interp3" emma:lang="en-US" emma:confidence="0">
                  <emma:literal>To</emma:literal>
                </emma:interpretation>
                <emma:interpretation id="interp4" emma:lang="en-US" emma:confidence="0">
                  <emma:literal>to.</emma:literal>
                </emma:interpretation>
              </emma:one-of>
            </emma:emma>
          </inkml:annotationXML>
          <inkml:trace contextRef="#ctx0" brushRef="#br0">897 948 20 0,'5'0'10'0,"-1"-7"1"0,-4 7-1 16,0 0-6-16,-4-8 1 15,-1 4 2-15,1 0 0 16,-5 4-9-16,1 4 0 15,-1-4 7-15,0 4 0 16,1 0-2-16,-1 4 0 16,5 3-1-16,-1 5 0 15,1-1-1-15,0 0 1 16,4 1-1-16,0 3 0 16,0 0-1-16,4 0 1 0,0-3-1 15,5-1 1-15,0-3 0 16,4-5 1-16,0 1-1 15,0-4 0-15,4 0 0 16,0-8 0-16,5-4-1 16,4-3 1-16,-4-5-2 15,-5-3 0-15,-4-4 1 16,-4 4 0-16,-5-4 0 16,-4 3 1-16,-4 1-2 15,-1 4 1-15,-8 3 1 16,0 1 1-16,-4 3-2 15,-5 4 1-15,5 4-1 16,-5 4 0-16,5 0 0 16,0 0 1-16,4-4-1 15,0 11 0-15,4 5 0 16,5-5 0-16,4 1 0 0,0-1 0 16,4 5 0-16,5-5 0 15,4 5 0-15,0-5 1 16,4 1-1-16,0-8 1 15,1-1-1-15,3-3 0 16,1-3 0-16,-5-9 0 16,1 1 0-16,-5-13 0 15,-5 9 0-15,-3 0 0 16,-5-5 0-16,-5 1 1 16,-8 4-1-16,0-1 0 0,-4 9 0 15,0 3 1-15,-5 4-1 16,0 4 1-16,5 0-1 15,0 3 0-15,4 9 0 16,4-5 1-16,0 8-1 16,5-3 0-16,4 3-1 15,4-7 1-15,1 3 0 16,3-3 0-16,5-5 0 16,0-3 0-16,0-4 0 15,0 0 1-15,0-8-1 16,-4-7 0-16,4-8 0 15,-9 11 1-15,-4 1 0 16,-4 3 0-16,-5 0-1 16,1 5 0-16,-1-5-7 15,-4 12 0-15,13 7-8 16,-9 5 1-16</inkml:trace>
          <inkml:trace contextRef="#ctx0" brushRef="#br0" timeOffset="-975.9152">391 310 21 0,'0'3'10'0,"0"-18"1"0,0 7 1 16,0 8-9-16,0 0 0 15,0 0 1-15,0 0 1 16,0 0-6-16,4 4 1 15,0 8 4-15,1-1 0 16,3 5-1-16,5-1 0 16,5 4-1-16,-1 4 0 15,0-3 0-15,9 3 0 16,0 0-1-16,5 4 0 16,-1-4-1-16,-4 12 1 0,0-1 0 15,0-7 0-15,-5-4 0 16,-3 4 0-16,3 4-1 15,-3-4 1-15,-5-4 0 16,0 0 1-16,0-4-2 16,0-3 1-16,0-1 0 15,-5-3 0-15,1-1 0 16,0 1 0-16,-1-1-1 16,-3 5 0-16,3-1 0 15,-3-3 1-15,-1-1-1 16,0-3 1-16,1 3 0 15,-1-7 0-15,5 4 0 16,-1-4 0-16,-3 3 0 16,-5-7 0-16,4 8 0 15,0-4 0-15,-4 4-1 16,0-4 1-16,0-1-1 16,0 1 0-16,0 0 0 0,0-4 1 15,5 8-1-15,-1-4 1 16,0-1-1-16,1 1 1 15,-1 0-1-15,-4-4 1 16,0 0-1-16,0 0 1 16,4 4-1-16,-4-4 0 15,0-8-4-15,0 4 0 16,-4-3-11-16,0 11 1 31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3:52:07.9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AF22066-A4C5-4B05-8FE9-BEC6DA407CAB}" emma:medium="tactile" emma:mode="ink">
          <msink:context xmlns:msink="http://schemas.microsoft.com/ink/2010/main" type="writingRegion" rotatedBoundingBox="19547,4448 24004,7805 22480,9828 18023,6471"/>
        </emma:interpretation>
      </emma:emma>
    </inkml:annotationXML>
    <inkml:traceGroup>
      <inkml:annotationXML>
        <emma:emma xmlns:emma="http://www.w3.org/2003/04/emma" version="1.0">
          <emma:interpretation id="{2A0C2FA5-F6C2-4A0D-B70B-5B2B06E51B4D}" emma:medium="tactile" emma:mode="ink">
            <msink:context xmlns:msink="http://schemas.microsoft.com/ink/2010/main" type="paragraph" rotatedBoundingBox="18403,5636 20035,4608 20591,5490 18959,6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EBB553-DE70-4155-98F8-F3A2EC0F4E39}" emma:medium="tactile" emma:mode="ink">
              <msink:context xmlns:msink="http://schemas.microsoft.com/ink/2010/main" type="inkBullet" rotatedBoundingBox="18403,5636 19591,4887 20034,5590 18846,6339"/>
            </emma:interpretation>
            <emma:one-of disjunction-type="recognition" id="oneOf0">
              <emma:interpretation id="interp0" emma:lang="en-US" emma:confidence="0">
                <emma:literal>f</emma:literal>
              </emma:interpretation>
              <emma:interpretation id="interp1" emma:lang="en-US" emma:confidence="0">
                <emma:literal>F</emma:literal>
              </emma:interpretation>
              <emma:interpretation id="interp2" emma:lang="en-US" emma:confidence="0">
                <emma:literal>r</emma:literal>
              </emma:interpretation>
              <emma:interpretation id="interp3" emma:lang="en-US" emma:confidence="0">
                <emma:literal>G</emma:literal>
              </emma:interpretation>
              <emma:interpretation id="interp4" emma:lang="en-US" emma:confidence="0">
                <emma:literal>5</emma:literal>
              </emma:interpretation>
            </emma:one-of>
          </emma:emma>
        </inkml:annotationXML>
        <inkml:trace contextRef="#ctx0" brushRef="#br0">10583-461 25 0,'8'-16'12'0,"-4"20"-7"15,1-8 13-15,8 4-18 16,4-4 1-16,9-3-1 0,8-2 0 16,9 5 0-16,4 1 1 15,5 3 0-15,4-4 0 16,4 4-1-16,0 0 1 16,-4 0 0-16,-13-4 1 15,0 4-2-15,-5-8 1 16,-3 1-6-16,-5 3 1 15,0 0-5-15,-4-4 1 16</inkml:trace>
        <inkml:trace contextRef="#ctx0" brushRef="#br0" timeOffset="-1244.5338">10329 161 29 0,'4'-4'14'0,"5"-7"-9"0,-9 11 14 16,9-8-19-16,-1 1 1 15,5-5-1-15,4 1 1 0,0-4-1 16,5 3 0-16,8-3 0 16,0-5 0-16,-4-7 0 15,0-4 1-15,4-7-1 16,0 3 0-16,0 8 0 16,-4 8 0-16,-1 4 0 15,-3-1 0-15,-5 5 0 16,-4 3 1-16,-4-3-1 15,-1 3 1-15,-8 8-1 16,0-7 1-16,-4 7-1 16,-5 3 1-16,1 5 0 15,-1 7 1-15,-4 4-2 16,0 8 1-16,5 4 0 16,-5 0 0-16,4 15-1 15,1 0 0-15,-1 5 0 16,0 2 0-16,1-3 0 0,4 4 1 15,-1 0-1-15,1-11 0 16,-5 3 0-16,1-8 0 16,3-4 0-16,1-6 1 15,0-9 0-15,0-4 0 16,-1-3 0-16,5-8 0 16,0-4-1-16,0-12 1 15,5 1-1-15,-1-12 1 16,0-9-1-16,5-6 1 15,-1 0-1-15,1-13 0 16,4 1 0-16,0-3 0 0,4 6 0 16,4 1 0-16,5 0-1 15,0 0 1-15,4 4-1 16,4 0 1-16,1 10-1 16,-1 5 1-16,-4 8-1 15,-4 4 0-15,4 7 1 16,0 8 0-16,-8 4-1 15,-1 8 1-15,-8 3 0 16,-9 8 0-16,-4 1 0 16,-4-5 0-16,-9 11 0 15,-4 1 1-15,-5-1-1 16,-3-2 1-16,-5-5 0 16,-5-4 0-16,1 0 0 15,-1-7 0-15,5-5 0 16,5 1 0-16,3-4-3 15,5-8 0-15,4 0-10 16,17-3 1-16</inkml:trace>
        <inkml:trace contextRef="#ctx0" brushRef="#br0" timeOffset="376.5688">11257-662 29 0,'0'0'14'0,"0"4"-11"16,0-4 23-16,4-4-26 15,5 4 0-15,4 0 1 16,0 0 1-16,4-4-3 15,9 4 1-15,4 4 0 16,0 0 1-16,0 0-1 16,0 3 1-16,-8 1-1 0,-5 8 1 15,-9 3-1-15,-3 4 1 16,-10-4-1-16,-3 4 1 16,-5 0-1-16,0-4 1 15,-4 1 0-15,0-4 0 16,-1-1-2-16,1-4 0 15,4-3-9-15,13 3 0 16</inkml:trace>
      </inkml:traceGroup>
      <inkml:traceGroup>
        <inkml:annotationXML>
          <emma:emma xmlns:emma="http://www.w3.org/2003/04/emma" version="1.0">
            <emma:interpretation id="{3FD2FCC2-94F9-403C-AEFB-2F9E503E070D}" emma:medium="tactile" emma:mode="ink">
              <msink:context xmlns:msink="http://schemas.microsoft.com/ink/2010/main" type="line" rotatedBoundingBox="19164,5639 20253,4953 20591,5490 19502,6176"/>
            </emma:interpretation>
          </emma:emma>
        </inkml:annotationXML>
        <inkml:traceGroup>
          <inkml:annotationXML>
            <emma:emma xmlns:emma="http://www.w3.org/2003/04/emma" version="1.0">
              <emma:interpretation id="{893776FF-918C-4B96-81BD-780BCFF39935}" emma:medium="tactile" emma:mode="ink">
                <msink:context xmlns:msink="http://schemas.microsoft.com/ink/2010/main" type="inkWord" rotatedBoundingBox="19164,5639 20253,4953 20591,5490 19502,6176"/>
              </emma:interpretation>
              <emma:one-of disjunction-type="recognition" id="oneOf1">
                <emma:interpretation id="interp5" emma:lang="en-US" emma:confidence="0">
                  <emma:literal>r</emma:literal>
                </emma:interpretation>
                <emma:interpretation id="interp6" emma:lang="en-US" emma:confidence="0">
                  <emma:literal>i 2</emma:literal>
                </emma:interpretation>
                <emma:interpretation id="interp7" emma:lang="en-US" emma:confidence="0">
                  <emma:literal>= 2</emma:literal>
                </emma:interpretation>
                <emma:interpretation id="interp8" emma:lang="en-US" emma:confidence="0">
                  <emma:literal>p</emma:literal>
                </emma:interpretation>
                <emma:interpretation id="interp9" emma:lang="en-US" emma:confidence="0">
                  <emma:literal>n 2</emma:literal>
                </emma:interpretation>
              </emma:one-of>
            </emma:emma>
          </inkml:annotationXML>
          <inkml:trace contextRef="#ctx0" brushRef="#br0" timeOffset="-777.6973">11158 273 26 0,'0'-15'13'0,"22"-1"-9"16,-9 5 12-16,0 3-17 15,0-3 1-15,-5-1 0 16,1-4 1-16,4 9-1 16,-5-5 1-16,-4 4 0 15,-4 8 1-15,0 0 0 16,5 8 1-16,-5 0-1 15,0 3 0-15,0 9 0 16,0-1 0-16,4-3-1 0,-4-1 0 16,0 0-1-16,0 1 1 15,4-5 0-15,1-3 0 16,3-5-1-16,1-3 1 16,4-3-10-16,0-1 1 15,4-8-2-15,0-3 0 16</inkml:trace>
          <inkml:trace contextRef="#ctx0" brushRef="#br0" timeOffset="-493.866">11317-54 31 0,'-13'-3'15'0,"13"-1"-13"16,0 4 27-16,0 0-28 16,0 0 1-16,0 0-1 15,0 0 1-15,0 0-3 16,0 0 1-16,5 4-2 15,-5-1 1-15,8 1-9 16,5-4 0-16</inkml:trace>
          <inkml:trace contextRef="#ctx0" brushRef="#br0" timeOffset="1067.1895">11846-778 24 0,'-9'-4'12'0,"31"-7"-6"0,-14 7 11 16,5 0-17-16,0-3 1 15,-4 3-1-15,-1-4 1 16,5 4-2-16,0 1 1 16,4 3 0-16,0 0 0 15,-4 3 0-15,0 5 1 16,-4 4-1-16,-1 3 0 15,-8 4 1-15,-4 9 0 16,-4-5-1-16,-5 0 1 16,4 7 0-16,-4 4 0 15,-4 2 0-15,-9-6 0 16,0-3-1-16,1-4 1 0,-5-4-1 16,8-3 1-16,1-8-1 15,3 0 1-15,1-4-1 16,4-1 1-16,9-6-1 15,0-1 0-15,4 4 0 16,4-8 0-16,5 4 0 16,4-3 0-16,4-2 0 15,0 5 1-15,0-3-1 16,-4 7 0-16,0 3 1 16,0 1 0-16,0 5 0 15,0-2 0-15,-5 1 0 16,1 0 0-16,-1 3 0 15,1 1 0-15,4-1 0 16,0-3 1-16,0-1-1 16,-1-3 0-16,1-4 0 15,5 0 0-15,3-4-3 16,1-3 1-16,3-1-10 16,5 0 1-16</inkml:trace>
        </inkml:traceGroup>
      </inkml:traceGroup>
    </inkml:traceGroup>
    <inkml:traceGroup>
      <inkml:annotationXML>
        <emma:emma xmlns:emma="http://www.w3.org/2003/04/emma" version="1.0">
          <emma:interpretation id="{A78B7347-2D34-4B04-A005-F15167FD8A3A}" emma:medium="tactile" emma:mode="ink">
            <msink:context xmlns:msink="http://schemas.microsoft.com/ink/2010/main" type="paragraph" rotatedBoundingBox="19049,5645 23248,8808 22480,9828 18281,6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31CC16-B9C6-4AC8-AF6C-5AA6B6DABF54}" emma:medium="tactile" emma:mode="ink">
              <msink:context xmlns:msink="http://schemas.microsoft.com/ink/2010/main" type="line" rotatedBoundingBox="19049,5645 23248,8808 22480,9828 18281,6665"/>
            </emma:interpretation>
          </emma:emma>
        </inkml:annotationXML>
        <inkml:traceGroup>
          <inkml:annotationXML>
            <emma:emma xmlns:emma="http://www.w3.org/2003/04/emma" version="1.0">
              <emma:interpretation id="{22268272-8687-4E65-B281-F9FC6E385598}" emma:medium="tactile" emma:mode="ink">
                <msink:context xmlns:msink="http://schemas.microsoft.com/ink/2010/main" type="inkWord" rotatedBoundingBox="19049,5645 23248,8808 22480,9828 18281,6665"/>
              </emma:interpretation>
              <emma:one-of disjunction-type="recognition" id="oneOf2">
                <emma:interpretation id="interp10" emma:lang="en-US" emma:confidence="0">
                  <emma:literal>frit,</emma:literal>
                </emma:interpretation>
                <emma:interpretation id="interp11" emma:lang="en-US" emma:confidence="0">
                  <emma:literal>=.;</emma:literal>
                </emma:interpretation>
                <emma:interpretation id="interp12" emma:lang="en-US" emma:confidence="0">
                  <emma:literal>frt.,</emma:literal>
                </emma:interpretation>
                <emma:interpretation id="interp13" emma:lang="en-US" emma:confidence="0">
                  <emma:literal>=.";</emma:literal>
                </emma:interpretation>
                <emma:interpretation id="interp14" emma:lang="en-US" emma:confidence="0">
                  <emma:literal>fit,</emma:literal>
                </emma:interpretation>
              </emma:one-of>
            </emma:emma>
          </inkml:annotationXML>
          <inkml:trace contextRef="#ctx0" brushRef="#br0" timeOffset="4594.121">10965 1005 28 0,'0'-13'14'0,"4"9"-8"16,-4 4 17-16,0 0-23 16,0 0 1-16,0 0 1 15,0 0 0-15,0 4-2 16,0 5 0-16,-4 6 1 16,0 4 1-16,-5 4-1 15,1-4 1-15,-1 0-2 16,0 1 1-16,1 0 0 15,-1-1 0-15,5-4-1 16,0-4 1-16,-1 1-1 16,1-4 1-16,4-5-1 15,0-3 1-15,0 0-1 16,4-7 1-16,1-1-1 16,-1 0 0-16,0-3 0 15,5 7 1-15,-1-3-2 16,5-5 1-16,0-4 0 0,4 1 0 15,5-5-1-15,8 1 1 16,0-4-1-16,-4 12 0 16,-1 0 0-16,-3-1 1 15,-1 4-1-15,1 5 1 16,-5 3-1-16,0 0 1 16,-4 3 0-16,-4 1 0 15,-5 4 0-15,0 3 1 16,-4 5-1-16,0 10 0 15,-4-10 0-15,0-5 1 0,-5 4 0 16,1 2 0-16,-1-2 0 16,0-4 0-16,1 1 0 15,4-5 0-15,-1 1-1 16,5-4 1-16,0-4-1 16,9-4 1-16,-1 0-1 15,1-3 1-15,4-5-1 16,0 1 1-16,-5-8-1 15,5-1 0-15,4 0-1 16,1-2 1-16,-1-1 0 16,4 4 0-16,1 3-1 15,-1 1 1-15,1 2-1 16,-5 6 1-16,0-1 0 16,-4 12 0-16,0 0 0 15,-4 3 0-15,-9 6 0 16,0 2 0-16,-5 1 0 15,1 6 1-15,-5 1-1 0,1-7 0 16,-1 3 0-16,1 0 1 16,-1 1-1-16,0-1 1 15,5 0 0-15,0-4 0 16,-1-3-1-16,5-5 1 16,0-3-6-16,0 0 0 15,13-4-8-15,5-4 1 16</inkml:trace>
          <inkml:trace contextRef="#ctx0" brushRef="#br0" timeOffset="5090.9955">11463 1393 34 0,'0'7'17'0,"13"-18"-18"16,-4 7 25-16,0-4-24 0,3 1 0 15,6-5-1 1,3-3 1-16,1 0 0 0,-1-4 0 16,1-1 0-16,-1 0 1 15,1 5-1-15,-1 0 0 16,-8 3 1-16,0 5 0 16,-9-1 0-16,-4 8 0 15,0 4 0-15,0 0 1 16,-4 3-1-16,-1 5 0 15,1-1 0-15,0 4 1 16,0 2-2-16,-1 2 1 16,5 0-1-16,0-8 1 0,5 5-1 15,-1-1 0-15,4-4 0 16,5-7 0-16,5-4-1 16,3 0 0-16,5-4-10 15,4-7 0-15</inkml:trace>
          <inkml:trace contextRef="#ctx0" brushRef="#br0" timeOffset="5392.1163">11799 1020 41 0,'12'-11'20'0,"-12"3"-20"0,0 8 30 15,0 0-30-15,0 0 1 16,5 0 0-16,-1 4 0 15,-4 0-2-15,-4 3 1 16,-1-3-12-16,5 0 1 16</inkml:trace>
          <inkml:trace contextRef="#ctx0" brushRef="#br0" timeOffset="1830.7941">10126 700 24 0,'-17'8'12'0,"38"-16"-7"15,-12 8 9-15,8-8-14 16,5 5 0-16,8-1 0 16,4 0 1-16,13 0-1 15,14-4 0-15,-6 1 1 16,14-1 0-16,8-3-1 16,14-1 1-16,8 1 0 15,12-1 0-15,-12-4-1 16,9 5 1-16,-5-1-1 15,0 1 1-15,-13 3-1 16,-13 4 1-16,-12 0 0 16,-9 4 1-16,-18 0 0 15,-3 0 0-15,-14 0 0 0,1 0 0 16,-9 0-2-16,-5 0 1 16,-8 0-10-16,9 0 0 15</inkml:trace>
          <inkml:trace contextRef="#ctx0" brushRef="#br0" timeOffset="124099.2863">13392 3159 24 0,'-5'-12'12'0,"5"5"-5"15,0 7 13-15,0 0-18 16,9 3 1-16,0-3 1 15,4 0 1-15,4-3-7 16,9 3 1-16,12-4 3 16,1 4 0-16,4 0-1 15,8-4 1-15,1 8-2 16,0-8 0-16,-5 4-2 16,-13 0 1-16,-4 0-4 15,-4 0 1-15,0-4-6 0,4 8 0 16</inkml:trace>
          <inkml:trace contextRef="#ctx0" brushRef="#br0" timeOffset="124429.0419">13946 3020 27 0,'-4'-4'13'0,"17"12"-13"0,-5-8 20 0,5 0-21 15,4 0 1-15,5 4 0 16,4 1 0-16,-1-2 0 16,-3 1 0-16,4 8 0 15,-9-5 1-15,-4 5 0 16,-9 3 1-16,-4 0 0 15,-4 5 0-15,-5-5 0 16,-4 0 1-16,0-3-2 16,-4-4 1-16,4 0-4 15,0-1 1-15,5 1-9 16,12 4 1-16</inkml:trace>
          <inkml:trace contextRef="#ctx0" brushRef="#br0" timeOffset="124909.2708">14432 3082 29 0,'-9'0'14'0,"18"31"-10"15,-1-23 19-15,1 7-22 16,4-4 0-16,4 13 1 16,0 14 0-16,-4 16-2 15,-4 16 0-15,-9 10 1 16,-13 9 1-16,-9-12-1 0,-8 3 1 15,-9-2-1-15,-8-2 1 16,0-10-1-16,-5-5 0 16,5-3-12-16,17-12 1 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439F0B88-2FC3-4146-A379-C264EEB72E13}" emma:medium="tactile" emma:mode="ink">
          <msink:context xmlns:msink="http://schemas.microsoft.com/ink/2010/main" type="writingRegion" rotatedBoundingBox="21392,4652 24680,4536 24726,5841 21438,5957"/>
        </emma:interpretation>
      </emma:emma>
    </inkml:annotationXML>
    <inkml:traceGroup>
      <inkml:annotationXML>
        <emma:emma xmlns:emma="http://www.w3.org/2003/04/emma" version="1.0">
          <emma:interpretation id="{5603B34E-F0D6-48DB-BD39-875F8622F827}" emma:medium="tactile" emma:mode="ink">
            <msink:context xmlns:msink="http://schemas.microsoft.com/ink/2010/main" type="paragraph" rotatedBoundingBox="21392,4652 24680,4536 24726,5841 21438,59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3C1126-C436-40BA-B52E-83FB29B7E87A}" emma:medium="tactile" emma:mode="ink">
              <msink:context xmlns:msink="http://schemas.microsoft.com/ink/2010/main" type="line" rotatedBoundingBox="21392,4652 24680,4536 24726,5841 21438,5957"/>
            </emma:interpretation>
          </emma:emma>
        </inkml:annotationXML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11:24.76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D96BF8-AB8E-42D8-B985-23806D035773}" emma:medium="tactile" emma:mode="ink">
          <msink:context xmlns:msink="http://schemas.microsoft.com/ink/2010/main" type="writingRegion" rotatedBoundingBox="2837,4641 18861,4116 18923,6011 2899,6537"/>
        </emma:interpretation>
      </emma:emma>
    </inkml:annotationXML>
    <inkml:traceGroup>
      <inkml:annotationXML>
        <emma:emma xmlns:emma="http://www.w3.org/2003/04/emma" version="1.0">
          <emma:interpretation id="{76445451-9E83-47B8-8179-D7DC7AF57FD6}" emma:medium="tactile" emma:mode="ink">
            <msink:context xmlns:msink="http://schemas.microsoft.com/ink/2010/main" type="paragraph" rotatedBoundingBox="2837,4641 18861,4116 18923,6011 2899,6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F616B3-D7B8-4F5C-9B24-D79D4A8A4E66}" emma:medium="tactile" emma:mode="ink">
              <msink:context xmlns:msink="http://schemas.microsoft.com/ink/2010/main" type="line" rotatedBoundingBox="2837,4641 18861,4116 18923,6011 2899,6537"/>
            </emma:interpretation>
          </emma:emma>
        </inkml:annotationXML>
        <inkml:traceGroup>
          <inkml:annotationXML>
            <emma:emma xmlns:emma="http://www.w3.org/2003/04/emma" version="1.0">
              <emma:interpretation id="{C9AB05E6-B5C1-4FD7-BD5C-1A85717BDB91}" emma:medium="tactile" emma:mode="ink">
                <msink:context xmlns:msink="http://schemas.microsoft.com/ink/2010/main" type="inkWord" rotatedBoundingBox="2837,4641 18861,4116 18923,6011 2899,6537"/>
              </emma:interpretation>
              <emma:one-of disjunction-type="recognition" id="oneOf0">
                <emma:interpretation id="interp0" emma:lang="en-US" emma:confidence="0">
                  <emma:literal>virile-rare-4x4-Fri-IFF;]</emma:literal>
                </emma:interpretation>
                <emma:interpretation id="interp1" emma:lang="en-US" emma:confidence="0">
                  <emma:literal>virile-rare-4WD-Fri-IFF;]</emma:literal>
                </emma:interpretation>
                <emma:interpretation id="interp2" emma:lang="en-US" emma:confidence="0">
                  <emma:literal>Virile-rare-4x4-Fri-IFF;]</emma:literal>
                </emma:interpretation>
                <emma:interpretation id="interp3" emma:lang="en-US" emma:confidence="0">
                  <emma:literal>virile-rare-4x4-Fri-IFF;}</emma:literal>
                </emma:interpretation>
                <emma:interpretation id="interp4" emma:lang="en-US" emma:confidence="0">
                  <emma:literal>virile-rare-4x4-Fri-IFF;)</emma:literal>
                </emma:interpretation>
              </emma:one-of>
            </emma:emma>
          </inkml:annotationXML>
          <inkml:trace contextRef="#ctx0" brushRef="#br0">-1 18 18 0,'0'-7'9'0,"4"3"-4"0,-4 4 10 16,0 0-13-16,0 0 0 16,0-8 1-16,0 8 0 15,0 0-4-15,0 0 1 16,0 0 2-16,0 0 1 15,0 0-1-15,4 0 0 0,0 8-1 16,-4-4 1-16,4 7-1 16,1 0 1-16,-5 0-1 15,4 8 0-15,-4-1-1 16,4 12 1-16,-4-3-1 16,4-5 1-16,-4 12-1 15,4-1 0-15,-4 8 0 16,0-7 1-16,0 7-1 15,5 4 0-15,-1 0 0 16,0-4 1-16,0 0-1 16,0 0 1-16,-4-8-1 15,5 5 1-15,-5-12-1 16,0 0 1-16,0-3-1 16,4-5 1-16,-4-3 0 15,0-4 0-15,4 1-1 16,0-5 1-16,-4-7-1 0,4-4 1 15,5 1-1-15,-5-9 1 16,4-3-1-16,1 0 1 16,-1 1-1-16,5-9 0 15,-1-3 0-15,1-4 0 16,4 0 0-16,0-3 1 16,4-12-1-16,4 0 0 15,4 0 0-15,1 8 0 16,-1-4 0-16,0 0 1 15,-3 3-2-15,-5 1 1 16,0 7 0-16,-4 0 0 0,-5 0 0 16,5 12 1-16,-13 3-1 15,0 0 0-15,1 0 0 16,-1 7 1-16,0 1-3 16,-4 7 0-16,0 4-9 15,0-1 0-15</inkml:trace>
          <inkml:trace contextRef="#ctx0" brushRef="#br0" timeOffset="511.5966">839 14 28 0,'-4'-3'14'0,"-5"14"-12"0,5-11 16 0,-4 7-17 15,-1 4 0-15,-3 1 1 16,-5 6 0-16,0 1-3 16,-8 7 1-16,0 0 2 15,-5-3 0-15,5 10-1 16,0 5 0-16,4 3-1 15,4-4 1-15,4 4-1 16,1 4 0-16,8 4 0 16,-1-8 0-16,5-4-1 15,5 0 1-15,3-3 0 16,0-8 0-16,1 0 0 16,-1-3 1-16,1-8-3 15,-1-4 1-15,0-7-8 16,9-8 0-16</inkml:trace>
          <inkml:trace contextRef="#ctx0" brushRef="#br0" timeOffset="1081.6678">990 265 22 0,'0'-4'11'0,"-4"-4"-5"0,4 8 10 0,0 4-16 16,0 0 1-16,-4 3 0 15,0 8 1-15,-5 4-2 16,1 3 1-16,-1 1 0 15,1 3 1-15,0 7-1 16,-1 5 1-16,5-1-1 16,-9 1 0-16,5 3 0 15,0-12 0-15,-1-6 0 16,5-4 1-16,-4-4-1 16,3-4 1-16,1-8-1 15,4-3 0-15,0-7 0 16,4 0 0-16,5-8-1 15,-1 0 1-15,5-4-2 16,-1-7 1-16,5 3 0 0,0-6 0 16,4-1 0-16,4 0 0 15,0 4-1-15,1-1 1 16,-1 5 0-16,-8 0 0 16,-1 3-1-16,-3 0 1 15,0 4 0-15,-5 4 0 16,1 4 0-16,-1 3 0 15,0 4 0-15,1 0 1 16,-5 0-1-16,0 0 1 0,5 0-6 16,-5 0 0-16,8 0-5 15,1 7 0-15</inkml:trace>
          <inkml:trace contextRef="#ctx0" brushRef="#br0" timeOffset="1470.9447">1213 709 23 0,'4'-4'11'0,"0"8"-7"0,-4-4 14 15,0 0-17-15,0 0 0 16,0 7 2-16,-4 5 1 16,0 3-5-16,-4 7 1 15,-1-3 2-15,1 3 0 16,-1 1 0-16,5-9 0 15,0 1-2-15,0 0 1 16,4 4 0-16,0-11 0 16,0-5-1-16,0-3 0 15,4 0-8-15,-4 0 0 0,13-15-1 16,-1-7 0-16</inkml:trace>
          <inkml:trace contextRef="#ctx0" brushRef="#br0" timeOffset="1681.8628">1263 481 31 0,'-4'-15'15'0,"4"19"-16"15,0-4 29-15,0 4-28 16,0-1 0-16,0 5 0 15,0-4 0-15,0 3-3 16,0 1 0-16,4-1-6 16,9-3 1-16</inkml:trace>
          <inkml:trace contextRef="#ctx0" brushRef="#br0" timeOffset="2086.8276">1129 63 23 0,'0'0'11'0,"13"4"-5"16,-13-4 13-16,4 0-17 15,-4 0 0-15,8 0 0 16,1 0 1-16,3 3-4 16,5 1 1-16,4-4 2 15,4 0 0-15,5 0-1 16,3-4 0-16,1 1 0 15,-1-1 0-15,-3 0-1 16,3 0 1-16,-3 1-1 16,-5-1 1-16,-4 4-3 15,-4 0 1-15,-4-4-9 0,3-3 1 16</inkml:trace>
          <inkml:trace contextRef="#ctx0" brushRef="#br0" timeOffset="2372.0035">1600-8 25 0,'0'0'12'0,"21"7"-9"0,-17-10 14 16,4 3-16-16,5 0 0 0,8 0 0 16,-9 3 1-16,1 1-2 15,4 0 0-15,-5 0 2 16,1 3 0-16,-5 4-1 15,-8-3 1-15,-4 7 0 16,-4 0 0-16,-5-1-1 16,-4-2 1-16,1 3-1 15,-1 0 0-15,-4 0-1 16,4-4 1-16,0 0-4 16,5 4 0-16,7-8-7 15,5 5 0-15</inkml:trace>
          <inkml:trace contextRef="#ctx0" brushRef="#br0" timeOffset="2793.0433">1646 548 27 0,'8'4'13'0,"-8"-30"-10"16,4 19 17-16,-4 7-19 16,5-4 1-16,3 4 0 15,5-8 1-15,-1 12-4 16,5-8 0-16,0 1 2 16,-5-1 1-16,1 0-1 15,4-3 0-15,0-1-1 16,-1 1 0-16,1 3-4 15,0 0 0-15,0 4-5 16,0 4 0-16</inkml:trace>
          <inkml:trace contextRef="#ctx0" brushRef="#br0" timeOffset="3452.4315">2356 268 22 0,'-8'-3'11'0,"3"6"-8"16,5-3 14-16,0 4-17 15,0 3 1-15,0 5 0 16,-4 3 0-16,0 7-1 15,-4 0 0-15,-1 5 1 16,1 10 1-16,-1 0-1 16,-3 1 1-16,-1 6-1 15,0-10 1-15,1 0-1 16,-5-8 0-16,9-4 0 0,-5-3 1 16,5-4-1-16,3-8 0 15,1-3 0-15,4-4 0 16,4-7-1-16,1-5 1 15,-1-3-1-15,4-7 1 16,1 0-1-16,3-8 0 16,5 4 0-16,0-1 0 15,4-2-1-15,0-1 1 16,4 0 0-16,0 0 0 16,-4 0-1-16,0 0 1 15,5 4-1-15,-5 7 1 0,0 8 0 16,0-4 0-16,-5 4 0 15,1 4 0-15,0 3 0 16,0 0 1-16,0 0-2 16,-1 4 1-16,1 0-9 15,4 0 0-15</inkml:trace>
          <inkml:trace contextRef="#ctx0" brushRef="#br0" timeOffset="3903.4478">2663 690 29 0,'-4'4'14'0,"-1"7"-12"0,5-7 19 16,0 0-21-16,-4 11 0 15,0-4 0-15,0 8 1 16,-1 10-1-16,-3-6 0 16,0 3 1-16,-5 8 0 15,0 3 0-15,1 0 1 0,-5-3 0 16,0-8 0-16,0 8 0 15,5-4 0-15,-1-4-1 16,1-4 1-16,3-3-1 16,-3-8 1-16,-1-7-1 15,0-4 1-15,1-8-1 16,-1 1 0-16,1-1-1 16,-1 5 0-16,5-5-2 15,-1-3 0-15,5 0-4 16,4-4 0-16,13-4-6 15,-1 0 1-15</inkml:trace>
          <inkml:trace contextRef="#ctx0" brushRef="#br0" timeOffset="4579.572">2423 63 27 0,'-8'0'13'0,"25"-15"-8"0,-17 15 18 15,8-4-22-15,0 4 1 16,5 0 0-16,4-4 0 16,4 1-3-16,0 3 1 15,4-4 1-15,4 4 0 16,5-4 0-16,0 0 0 0,-1 1-1 15,-3 3 1-15,-1-4-1 16,5 0 1-16,-5-3-3 16,-4-1 0-16,-8 5-8 15,4-5 1-15</inkml:trace>
          <inkml:trace contextRef="#ctx0" brushRef="#br0" timeOffset="4191.4096">2734 500 29 0,'-12'-4'14'0,"16"-11"-9"0,-4 15 21 16,0 0-25-16,0 0 0 15,4 4 1-15,-4-4 0 0,0 7-3 16,0-3 1-16,0 4 1 15,0-8 0-15,0 3-6 16,0 1 1-16,0-4-6 16,-4 0 0-16</inkml:trace>
          <inkml:trace contextRef="#ctx0" brushRef="#br0" timeOffset="4865.599">2860-87 30 0,'17'15'15'0,"4"-22"-14"16,-13 7 20-16,5 0-21 16,0 4 0-16,3-1 0 15,5 1 1-15,-4 4-1 0,4-1 0 16,-4 4 0-16,-4 4 1 15,-5 4 0-15,-4-4 0 32,-21 3 0-32,1 9 0 15,-1-12 0-15,-4 3 0 16,0-3-7-16,8 0 0 16,13-7-3-16,0-1 0 15</inkml:trace>
          <inkml:trace contextRef="#ctx0" brushRef="#br0" timeOffset="5284.8417">3184-83 29 0,'0'8'14'0,"8"7"-13"16,-4-12 23-16,5 8-23 16,-1 4 0-16,5 4 0 15,-1 7 0-15,-3 8-2 16,-1 3 1-16,-4 4 1 0,-4 15 0 15,-4 0 0-15,-4 8 0 16,-5 3 0-16,-4 0 1 16,1-7-1-16,-5 4 0 15,4-5 0-15,0-6 1 16,-4-5-1-16,0-10 0 16,4-9-1-16,0-10 1 15,1 4-2-15,-1-9 0 16,8-2-5-16,1-1 0 0,8-11-5 15,8-8 0-15</inkml:trace>
          <inkml:trace contextRef="#ctx0" brushRef="#br0" timeOffset="5706.9846">3654 265 24 0,'-8'7'12'0,"29"-14"-9"0,-13 3 17 16,1 4-19-16,3-4 0 15,1 4 1-15,0-4 1 16,3 1-3-16,1 3 0 15,4-4 1-15,0 4 1 16,0-4-1-16,0 0 1 0,-4-3-4 16,0 7 0-16,-4 0-7 15,-1 0 1-15</inkml:trace>
          <inkml:trace contextRef="#ctx0" brushRef="#br0" timeOffset="6125.3862">3667 425 24 0,'-4'0'12'0,"21"-4"-9"0,-13 4 15 15,4-3-16-15,5-1 0 0,-1 0 1 16,-3 0 0-16,-1 1-4 16,5-1 1-16,4 0 1 15,-1-3 1-15,1-1-1 16,0 5 1-16,0-1-5 16,0 0 0-16,0 4-6 15,-1-4 0-15</inkml:trace>
          <inkml:trace contextRef="#ctx0" brushRef="#br0" timeOffset="29561.7357">13408-468 22 0,'-13'12'11'0,"-16"-5"-5"0,25-3 11 16,-5 0-16-16,-3 3 0 15,-5 12 2-15,0 11 0 16,-4 7-4-16,0 15 1 16,4 15 2-16,-4 12 0 0,-4 3-1 15,-5-3 0-15,1 6-1 16,4 9 1-16,4 3-1 16,4-4 1-16,4 1-1 15,5-1 0-15,4-22 0 16,4-4 1-16,4-3-1 15,9-8 1-15,3-8-1 16,1-3 1-16,8-11-10 16,1-12 1-16</inkml:trace>
          <inkml:trace contextRef="#ctx0" brushRef="#br0" timeOffset="27624.4358">13404 309 24 0,'-5'0'12'0,"18"0"-9"0,-5 0 13 15,5 0-15-15,8 0 0 16,4 0 1-16,-4 0 0 0,9-3-2 15,12-5 0-15,12 1 1 16,9-1 1-16,0 4 0 16,0 1 0-16,5-1-1 15,-5 4 0-15,-9 0 0 16,-8 0 0-16,-8-4-4 16,-8 4 0-16,-1 0-6 15,-12 8 0-15</inkml:trace>
          <inkml:trace contextRef="#ctx0" brushRef="#br0" timeOffset="28344.09">13584 657 24 0,'0'0'12'0,"0"3"-9"0,0 1 16 0,0 0-19 16,0 3 1-16,0 1 0 16,0-1 0-16,0 5-1 15,0-1 1-15,0 4 0 16,-4 7 1-16,0 1-1 16,-5 3 1-16,-3-4-1 15,3 0 1-15,1 1-1 16,0 3 0-16,-1-7 0 15,5-4 0-15,0-4 0 16,0 0 0-16,4-7 0 16,0 0 0-16,0-4 0 15,-5-4 1-15,1-4-1 16,4 1 0-16,4-1 0 16,1-3 0-16,-1-4-1 0,4-7 0 15,5-1 0-15,-5 1 1 16,1 3-1-16,-5 4 0 15,0-3 0-15,0 3 0 16,5 0-1-16,-1 0 1 16,0 4 0-16,9-8 0 15,0 4-1-15,4 0 1 16,0 0-1-16,8 4 1 16,1 0-1-16,-1 0 1 15,1 3 0-15,-5 4 0 16,-4 4 0-16,-4 0 0 0,0 0 0 15,-1 0 0-15,-3 8 0 16,0-1 1-16,-1-3-1 16,-3-4 1-16,-1 0-3 15,-4 0 1-15,0 4-10 16,-4-4 1-16</inkml:trace>
          <inkml:trace contextRef="#ctx0" brushRef="#br0" timeOffset="27114.7855">13744-273 19 0,'13'-8'9'0,"-1"-3"-1"16,-12 11 6-16,9-4-13 16,-1-3 0-16,5 3 1 0,-1 0 1 15,5 1-4-15,4-1 1 16,0 4 1-16,0 0 1 15,-4 4-1-15,0-1 0 16,-5 5-1-16,1 3 1 16,-5 4 0-16,1 0 0 15,-9 7-1-15,0 1 1 16,-5 3 0-16,-7 7 0 31,-22 5 0-31,1-1 1 0,-1-3-1 16,0-8 0-16,1-7 0 15,-1-1 0-15,5-3-1 16,3-4 1-16,5-7-1 16,5 0 1-16,-1-4-1 15,4-8 1-15,1-7-1 16,3-3 0-16,-3-5 0 16,7-7 1-16,1-3-1 15,0-1 0-15,4 1-1 16,-4-5 1-16,4-3 0 15,0 4 0-15,4 3 0 16,0 1 0-16,5-1-1 16,3 4 1-16,-3 4-1 15,3 4 1-15,1-1-1 16,4 8 1-16,-1 4-1 16,10 4 0-16,-1-1 0 15,9 8 1-15,3 0 0 0,1 8 1 16,4-1-1-16,0 4 0 15,4 0 0-15,5 1 0 16,-5-5 0-16,-8-3 1 16,0-4 0-16,-5 4 0 15,5-4-1-15,-8-4 1 16,-5 0-3-16,-4 0 1 16,-4-3-8-16,-1-1 0 15</inkml:trace>
          <inkml:trace contextRef="#ctx0" brushRef="#br0" timeOffset="28886.6987">14731-445 24 0,'9'7'12'0,"12"12"-7"16,-13-19 10-16,5 11-14 16,4 8 0-16,-1 11 0 15,1 11 1-15,-4 19-2 16,-5 3 0-16,-3 12 2 15,-14 3 0-15,-8-3-1 16,-12 3 0-16,-5 5 0 16,1-1 1-16,-5 0-2 15,-4-7 1-15,0-4 0 16,-4-4 0-16,-5-7 0 16,1-4 0-16,3-12-2 15,10-6 0-15,3-8-8 16,5-4 0-16</inkml:trace>
          <inkml:trace contextRef="#ctx0" brushRef="#br0" timeOffset="33269.4376">15639-524 19 0,'0'-11'9'0,"9"0"3"0,-9 11 3 0,0 0-13 16,0 0 0-16,0 0 0 15,0 0 1-15,0 0-3 16,8 7 0-16,0-7 2 15,5 4 0-15,4-4-1 16,4 0 1-16,4 0-1 16,0 0 0-16,5 0-1 15,-1-4 1-15,0 4-1 16,5-7 1-16,-5 7-1 16,-3 0 1-16,-5 0 0 15,-5-4 0-15,-3 4-1 16,-4 0 1-16,-1 0-1 15,0 0 1-15,-3 0-1 16,-5 4 1-16,0-4-1 16,-5 11 0-16,1-3-1 15,0-1 1-15,-4-3 0 16,3 3 0-16,1 5-1 16,0-5 1-16,-5 8-1 0,5-8 1 15,0 5 0-15,-4 3 0 16,-1 7 0-16,1 8 1 15,-1 3-1-15,-3-3 1 16,-1 11-1-16,1 1 1 16,-1 6-1-16,0 4 1 31,-3 19-1-31,-1-3 1 16,0-16-1-16,0 4 1 15,0 0-1-15,1 4 0 16,-1-12 0-16,4 5 1 0,1-1-1 15,-1 4 0-15,5-8 0 16,-1 5 0-16,1-8 0 16,-1-12 1-16,5 1-1 15,0-4 0-15,0-8 0 16,-5 4 1-16,5-3-1 16,-4-1 1-16,-1-3-1 15,1 3 1-15,4 1-1 16,-5-5 0-16,5-10 0 15,-4-1 0-15,3 1 0 16,1 3 0-16,0-4 0 16,0 1 0-16,0-1 0 15,-1-3 0-15,5 0 0 16,-4-1 1-16,0 1-1 16,0 0 1-16,4 0-1 15,-4-1 1-15,-1 1-1 0,1 0 1 16,0 0-1-16,0-1 0 15,-9 1 0-15,-4 4 1 16,-4-5-1-16,-8 1 1 16,0 0-1-16,3-1 1 15,-7 1-1-15,3 0 0 16,-3 0 0-16,-5 3 1 16,0 1-1-16,4-1 0 15,-3 1-2-15,3-1 1 16,5-3-11-16,12 0 0 15</inkml:trace>
          <inkml:trace contextRef="#ctx0" brushRef="#br0" timeOffset="32022.202">15316-875 22 0,'4'0'11'0,"4"4"-4"16,-8-4 10-16,0 0-16 15,0 0 1-15,0-4 0 16,0 1 1-16,-4 3-4 16,0 0 1-16,-5 0 1 15,1 7 1-15,-5 0-1 16,-3 1 1-16,-1 3-1 0,-4 8 0 16,0-1-1-16,0 5 1 15,0-1-1-15,4 1 1 16,0-1-1-16,4 1 1 15,1 3-1-15,3-4 0 16,1 1-1-16,4-1 1 16,4 0 0-16,4-3 0 15,0 7 0-15,5-11 0 0,-1-4 0 16,5 4 1-16,3-11-1 16,-3 0 1-16,4-4 0 15,-5 0 0-15,1-8 0 16,0 5 0-16,-5-5 0 15,1 1 0-15,-1-5-1 16,0 5 1-16,-3-8-1 16,-1 0 0-16,0 4 0 15,0 0 0-15,0-1 0 16,1 5 1-16,-5-1-1 16,0 1 0-16,-5 0 0 15,1 3 1-15,0-4-1 16,0 5 1-16,-5-1-1 15,1-4 0-15,0 8 0 16,-1 0 0-16,1 0 0 16,-1 0 0-16,-3 0 0 15,-1 8 1-15,0-1-1 16,1 1 0-16,-1 3 0 0,5 0 0 16,-1-3 0-16,1 3 0 15,0-4-2-15,-1 1 0 16,1-1-9-16,8 4 1 15</inkml:trace>
          <inkml:trace contextRef="#ctx0" brushRef="#br0" timeOffset="19292.6627">10025-531 21 0,'-4'-8'10'0,"4"16"-4"0,0-8 10 0,0 0-15 16,0 0 0-16,-4-4 1 16,-5 4 1-16,5 0-3 15,0 0 0-15,0 0 2 16,-5 0 1-16,1 0-1 15,-5 4 1-15,1-4-2 16,-5 4 1-16,0-1-1 16,-4 5 1-16,0-8-1 15,-4 4 0-15,-1-4-1 16,1 7 1-16,0-7 0 16,0 4 0-16,4-4-1 15,4 4 0-15,-4-4 0 16,-4 0 1-16,0-8-2 15,-1 4 1-15,1 4 0 16,4 0 0-16,0 0 0 0,0 0 0 16,4 4 0-16,5-4 1 15,3 0-1-15,-3 0 0 16,7 0 0-16,-3 0 0 16,4 0 0-16,0 0 0 15,-1 4 0-15,5 0 0 16,0-1 0-16,-4 5 0 15,4-5 0-15,0 1 1 16,0 0-1-16,0 3 1 16,4 1-1-16,1-1 0 15,-5 1 0-15,0-4 0 16,0 3 0-16,0 4 1 0,0 4-1 16,-5 4 0-16,1 7 0 15,-4 4 1-15,-1 0-1 16,1 7 0-16,-5 4 0 15,5 11 1-15,0-3-1 16,-1 0 1-16,-3 3-1 16,-1 4 1-16,0-11-1 15,1-4 0-15,-1 4 0 16,-4 7 1-16,1-7-1 16,-1 0 0-16,4-1 0 15,1 5 0-15,-5 3 0 16,0-3 1-16,4-1-1 15,-3-3 0-15,-1-4 0 16,0 4 1-16,0-4-1 16,0-3 0-16,0-9 0 0,1 1 0 15,3-4 0-15,0 1 0 16,1 3 0-16,3-4 1 16,5-4-1-16,0 0 0 15,0-3 0-15,0 0 0 16,-1 0 0-16,1-5 1 15,0-2-1-15,0-1 0 16,4-4 0-16,0 5 0 16,-4-9 0-16,4 1 1 15,0 0-2-15,0-1 1 0,0 1 0 16,0 0 0-16,0-4 0 16,0 0 0-16,0 0 0 15,0 0 0-15,4-4 0 16,4 0 0-16,9-7 0 15,4 0 0-15,8 0 0 16,9 0 0-16,4-1 0 16,-4 1 0-16,0 4-1 15,-4-1 1-15,-5 5 0 16,-4 3 0-16,0 0 0 16,-8 0 0-16,0 0 0 15,-9 0 1-15,-3 0-1 16,-5 0 0-16,-5 3-5 15,1-3 1-15,4 0-8 16,0 0 1-16</inkml:trace>
          <inkml:trace contextRef="#ctx0" brushRef="#br0" timeOffset="22565.4606">9954-199 25 0,'-13'4'12'0,"-12"15"-7"0,21-16 13 15,-5 9-17 1,-4 3 1-16,1 7 1 0,-5 8 0 15,-4 4-4-15,0 10 1 16,-4 5 1-16,0-1 1 16,4 9-1-16,0 10 0 15,4 4-1-15,8 7 0 16,1-3 0-16,4-4 0 16,-5 4 0-16,5-8 1 15,4-11-1-15,0-4 0 16,4-3 0-16,5-8 1 0,-1 0-2 15,1-11 1-15,3-4-4 16,1-7 0-16,8-8-6 16,4 0 1-16</inkml:trace>
          <inkml:trace contextRef="#ctx0" brushRef="#br0" timeOffset="21843.0554">10298 687 24 0,'0'-4'12'0,"0"11"-11"16,0-7 16-16,4 4-17 0,-4 0 1 15,0 3 1-15,-4 1 0 16,0-1-2-16,0 4 1 15,0 4 1-15,-1 4 1 16,-3 3-1-16,-1 5 0 16,1-9 0-16,0-3 0 15,-1 0-1-15,1 4 0 16,-1-4 0-16,1-4 0 16,4 0 0-16,0-3 0 15,-1-1 0-15,1-3 0 16,4-4-1-16,-4 0 1 0,4-4-1 15,0 4 1-15,0-4-1 16,4-3 0-16,-4 7 0 16,4-8 0-16,5 1 0 15,-1 7 0-15,1-7-1 16,-1-5 1-16,5-3 0 16,-5 4 0-16,0 0 0 15,1 3 0-15,-1-6 0 16,1 2 0-16,-1-3 0 15,-4 0 0-15,5 4 0 16,-5 0 0-16,4 0 0 16,-3 0 0-16,3 3-1 15,0 1 1-15,1-1 0 16,3 1 0-16,1-1-1 16,0 1 1-16,-1-1-1 15,1-3 1-15,-1 7 0 0,1-3 0 16,0 3 0-16,-1 0 0 15,1 1-1-15,-1-1 1 16,1 4 0-16,4 0 0 16,0-4 0-16,-1 4 0 15,1 0 0-15,-4 4 0 16,-1 0 0-16,-3-1 1 16,3 5-1-16,-3-4 1 15,-1-1 0-15,-4 1 0 16,1 0-1-16,-1 0 1 0,0-1 0 15,-4-3 0-15,0 0-1 16,0 0 1-16,0 0 0 16,0 0 0-16,0 0-5 15,0 0 0-15,0-3-7 16,-8 3 0-16</inkml:trace>
          <inkml:trace contextRef="#ctx0" brushRef="#br0" timeOffset="20913.9299">10214 298 22 0,'4'0'11'0,"17"8"-5"16,-8-12 8-16,-1 4-14 15,1-4 1-15,4 0 0 16,4-3 1-16,8-1-2 16,9 1 0-16,4 3 1 15,4-3 0-15,5 3 0 16,-1 0 1-16,1 4-1 0,-5-3 1 16,-8 3-1-16,-5 0 0 15,-7 0 0-15,-5 0 1 16,-13 3-6-16,-4-3 1 15,0 4-5-15,-4 4 0 16</inkml:trace>
          <inkml:trace contextRef="#ctx0" brushRef="#br0" timeOffset="20401.2916">10475-258 23 0,'0'3'11'0,"4"-6"-5"0,-4 3 10 16,0 0-15-16,8-4 0 15,1 0 1-15,3 0 1 16,1 1-4-16,4-1 1 15,4 0 1-15,0 0 0 16,4 4-1-16,0 0 1 16,-4 4-1-16,-4 4 0 15,0-1 0-15,-5 4 1 16,-3-3-1-16,-5 3 1 16,0 4 0-16,-4 0 0 0,0 11 0 15,-4-4 0-15,0 1-1 16,-5-1 1-16,1 1-1 15,-5-1 1-15,1-3 0 16,-5-1 0-16,4 1-1 16,-4-4 0-16,-4 0 0 15,5 0 1-15,3-4-1 16,-4 0 1-16,0-3-1 16,1-4 1-16,-1-1-1 15,0 1 1-15,0-4-1 16,0-4 1-16,1 1-1 15,3-5 1-15,0 1-1 16,1-1 1-16,-1-3-1 16,1 0 0-16,3-4 0 15,1 0 0-15,-1-8 0 0,1 1 0 16,4 0 0-16,0-5 0 16,4 1 0-16,0 4 0 15,0-1-1-15,0-6 1 16,4 2 0-16,0 1 0 15,0 0-1-15,0 4 1 16,1 3-1-16,3 4 1 16,0 0-1-16,1 0 1 15,3 4-1-15,1 0 1 16,4 0-1-16,4 3 1 16,4 1 0-16,4 3 0 0,1 0 0 15,3 0 0-15,1 4 0 16,4 0 0-16,-4 4 0 15,-1 0 1-15,1 3-1 16,-1 5 0-16,1-5 0 16,-5 1 1-16,1-5-1 15,-9-3 1-15,0-3 0 16,0-1 0-16,0-4 0 16,-4 1 0-16,-5-1 0 15,1 5 0-15,-5 3-3 16,-4 0 1-16,1 0-10 15,7 0 1-15</inkml:trace>
          <inkml:trace contextRef="#ctx0" brushRef="#br0" timeOffset="23181.1254">11311-266 23 0,'8'8'11'0,"1"7"-9"0,-5-12 16 0,0 8-17 16,0 8 1-16,5 18 0 15,-1 5 1-15,5 6-4 16,-5 8 1-16,-8-4 2 15,0 12 1-15,-4 7-2 16,-5 7 0-16,-7 5 0 16,-5-9 1-16,-5 1-1 15,-3-4 0-15,-5-8 0 16,-8 1 0-16,5-12 0 16,-1-7 1-16,4-4 0 15,9-4 0-15,4-7-1 16,4-3 1-16,0-9-3 15,5-7 0-15,3-7-7 0,5-11 1 16,12-5-4-16,9-6 1 16</inkml:trace>
          <inkml:trace contextRef="#ctx0" brushRef="#br0" timeOffset="23706.0486">11769-729 24 0,'0'0'12'0,"4"0"-10"15,-4 0 18-15,0 0-19 16,0 0 0-16,0 0 2 15,4 4 0-15,-4 3-3 0,0 4 0 16,0 1 2-16,0 6 1 16,-4 1-2-16,0 0 1 15,-5 3-1-15,1 8 0 16,0 3 0-16,-1-3 0 16,1-7-1-16,4-1 1 15,-1-3-1-15,1 0 1 16,0-5 0-16,0-2 0 15,4-1 0-15,0-4 1 32,-4-7-6-32,-1-3 1 0,1 3-7 15,4 0 0-15</inkml:trace>
          <inkml:trace contextRef="#ctx0" brushRef="#br0" timeOffset="24349.7329">11962-707 25 0,'9'4'12'0,"3"-23"-7"0,-8 16 13 16,5-5-16-16,-1 4 0 15,1-3 1-15,3 3 1 16,5 1-6-16,4-1 1 16,0 4 3-16,0-4 0 15,0 4-2-15,0 0 1 16,0 4-1-16,-4 3 0 15,-4 4 0-15,-5 4 0 16,-8 4 0-16,-4 0 1 16,-5-1-1-16,1 5 1 0,-5-1-1 15,-4 1 1-15,-4 3-1 16,0 7 1-16,-4-6-1 16,0-9 1-16,0-7-1 15,0 1 1-15,-1-1-1 16,5-4 1-16,5 1-1 15,-1-4 1-15,4-1-1 16,5-3 0-16,4-3-1 16,4 10 1-16,4-7-1 15,4 4 1-15,1-1-1 16,-1 1 1-16,5 0-1 16,-1-4 1-16,-3-4-1 15,-1 8 1-15,0-4 0 16,1 0 0-16,-1 4 0 15,1-1 0-15,3 5 0 16,5-1 1-16,4 1 0 0,4-1 0 16,0 1 0-16,5-4 1 15,-5-4-2-15,-4-4 1 16,0-4-11-16,9 5 1 16</inkml:trace>
          <inkml:trace contextRef="#ctx0" brushRef="#br0" timeOffset="25149.8331">12181 294 24 0,'4'0'12'0,"9"-3"-6"16,-5 3 10-16,0-4-15 0,1 0 0 16,3 0 2-16,5 1 0 15,8-1-4-15,9 0 1 16,0 1 2-16,3-1 0 16,5 0-1-16,-4 4 1 15,-4 0-2-15,-5 0 1 16,-8-4-10-16,-4 1 1 15</inkml:trace>
          <inkml:trace contextRef="#ctx0" brushRef="#br0" timeOffset="14247.1826">7756-68 22 0,'0'0'11'0,"4"-22"-8"16,0 14 12-16,0 1-14 15,1-4 1-15,3-1 0 16,-4 9 1-16,-4 3-3 16,0 0 0-16,0 0 2 15,4 3 1-15,-4 1 0 16,0 4 0-16,-4 6-1 15,0 1 1-15,0 0-2 16,0 8 1-16,-1-1-1 16,-3 4 0-16,0 4-1 0,-5 4 1 15,5-1-1 1,-1 1 0-16,-3 0 0 0,-9 3 1 16,4-3-1-16,0-4 1 15,0-4-1-15,9-4 1 16,-5-7-1-16,5-4 0 15,3 0 0-15,5-3 0 16,5-4 0-16,3-4 0 16,9-4 0-16,-4-4 0 15,-1-3-1-15,5 0 1 0,4 0 0 16,4 0 0 0,26-4-1-1,-5 0 1-15,0 7 0 16,-4-3 0-16,-8 11 0 15,-5-4 0-15,-4 1 0 16,-4 3 1-16,0-4 0 16,-8 4 0-16,-5-4 0 15,-3 4 0-15,-5 0-1 16,0 0 0-16,0 0-4 16,-5 0 1-16,1 0-8 15,-4 0 0-15</inkml:trace>
          <inkml:trace contextRef="#ctx0" brushRef="#br0" timeOffset="14758.9562">7970 115 22 0,'-8'0'11'0,"8"-7"-5"0,0 7 10 0,0 0-15 15,0 0 0-15,0 0 2 16,0 3 1-16,-5 5-4 15,1 3 0-15,-4 0 3 16,-1 8 0-16,-3 3-1 16,-1-10 1-16,1 6-2 15,-1 5 1-15,0 3-1 16,1 4 0-16,-1 3-1 16,-4 1 1-16,5 3-1 15,-1-3 1-15,1 3-1 16,-1-7 1-16,5 7-1 15,-1-10 0-15,1-1 1 16,-1-11 0-16,5 0-1 16,0-4 1-16,4-4-1 15,-4-3 1-15,4 4-1 0,0-5 1 16,0-3-3-16,0 0 0 16,0 0-7-16,0 0 1 15,17-11-3-15,-1 0 0 16</inkml:trace>
          <inkml:trace contextRef="#ctx0" brushRef="#br0" timeOffset="15824.9954">8617 164 22 0,'0'-4'11'0,"0"-7"-9"0,0 11 17 15,0 0-17-15,0-4 0 16,0-3 2-16,-4 3 0 15,0 0-5-15,4-3 0 16,-4-1 3-16,-1 4 1 16,-3 1-2-16,-5-1 1 15,1 4-1-15,-5 0 0 16,0 0 0-16,-4 0 0 16,0 0-1-16,0 4 1 0,4-1-1 15,-4 5 1-15,9-1-1 16,-5 5 1-16,4 2-1 15,-3 5 1-15,-1-4-1 16,4-4 0-16,-4 0 0 16,0 1 1-16,5 3-1 15,3 3 0-15,1 1 0 16,8 0 0-16,-4-1 0 16,8-3 0-16,4 0 0 15,1 0 0-15,3-4 0 16,-3-3 1-16,-1-1-1 15,1-3 0-15,3 0 0 16,1 0 1-16,0-4 0 16,-1 0 0-16,-3 0-1 15,-1 0 1-15,0 0-1 0,-3 0 1 16,-5 0 0 0,0 0 0-16,0 0-1 0,0 0 0 15,0-4 0-15,-5 0 1 16,1 0-1-16,0 1 0 15,-4-1 0-15,-1 4 1 16,1 0-1-16,-1 0 0 16,5 0 0-16,-4 4 0 15,-1-1 0-15,-3 1 0 16,-1 0-1-16,0 3 1 16,-3 1 0-16,-1-1 0 15,0 1-1-15,0-1 1 16,0 4-1-16,-4 1 1 0,9 6-1 15,-5 1 1-15,4 0-1 16,1 3 1-16,-1 0-1 16,5-3 1-16,-1 3 0 15,9 1 0-15,0-4 0 16,9-1 0-16,3-3-1 16,1 0 1-16,4-4 0 15,8-3 1-15,4-1 0 16,-3-3 0-16,-1 0-1 15,0-8 1-15,9-3 0 16,-1-5 1-16,5 1-6 16,0 0 0-16,0 0-7 15,-9-4 0-15</inkml:trace>
          <inkml:trace contextRef="#ctx0" brushRef="#br0" timeOffset="9053.6377">4680 18 22 0,'12'-7'11'0,"-3"-20"-7"0,-9 27 11 16,8 0-14-16,-8 0 1 15,0 0 1-15,4 4 1 16,1 4-4-16,-5 3 0 15,0 0 2-15,0 8 1 16,-5-1-1-16,1 8 1 16,0 4-2-16,0-7 0 15,4 3-1-15,-4 8 1 16,4 3 0-16,0 4 0 16,0-4-1-16,-5 4 1 15,5-7-1-15,0 3 0 0,0-7 0 16,0 0 1-16,0-4-1 15,0 0 1-15,0-7-1 16,0-8 1-16,-4 1 0 16,4-5 0-16,0-3 0 15,0-1 0-15,0-3-1 16,0 0 1-16,0-11-1 16,4-4 1-16,5-3-1 15,-1-8 0-15,5 7 0 16,-1-4 0-16,5-6 0 15,0-5 0-15,4 0 0 16,4 4 0-16,9-3 0 16,-1-5 0-16,-3-3 0 15,4 4 0-15,-5-4 0 16,-8 7 1-16,0 1-1 16,-4-1 0-16,0 4-1 0,-5 8 1 15,-3 3 0-15,-1 4 0 16,-4 8 0-16,0-1 0 15,-4 8-3-15,0 0 0 16,0 0-8-16,9 4 0 16</inkml:trace>
          <inkml:trace contextRef="#ctx0" brushRef="#br0" timeOffset="9609.3432">5613-34 23 0,'-9'0'11'0,"1"-4"-5"0,4 0 10 16,-1 4-15-16,-3 0 1 15,-5 8 1-15,-8-1 1 16,0 4-5-16,-4 1 1 16,0 6 2-16,-4 8 1 15,-5 4-2-15,0 0 1 16,-3 0-1-16,3-4 1 16,0 15-2-16,5-3 1 15,-1 6-1-15,5-2 1 16,8-1-1-16,5 7 0 0,3-3 0 15,5-8 0-15,4 4 0 16,4-7 0-16,1-12 0 16,3 1 1-16,5-4-1 15,-5-4 0-15,5-4-3 16,-1-4 1-16,1-3-8 16,8-8 0-16</inkml:trace>
          <inkml:trace contextRef="#ctx0" brushRef="#br0" timeOffset="10194.0376">5562 268 26 0,'-4'0'13'0,"0"4"-11"0,4 0 16 16,0-1-18-16,-4 9 1 16,-1 3 1-16,1 3 0 15,0 5-2-15,-4 3 0 0,-1 4 2 16,1 3 0-16,-1 1-1 15,1 0 1-15,0-1-1 16,3-3 0-16,1-11 0 16,0-4 1-16,0 0-1 15,4-4 0-15,0-4 0 16,-4-7 1-16,4-3-1 16,0-5 0-16,0-3-1 15,0 0 1-15,0-1-1 16,4-2 1-16,4-9-1 15,1 4 0-15,7-3 0 16,1 3 0-16,4-3 0 16,4 0 0-16,1-1-1 15,-1 1 1-15,-4-1-1 16,0 1 1-16,0 3 0 0,0 1 0 16,0 3 0-1,-4 3 0-15,-5 5 0 0,1 3 0 16,0 4 1-16,-5 0 0 15,0 0-1-15,1 0 1 16,-1 0-6-16,1 0 0 16,7 4-5-16,-3 0 0 15</inkml:trace>
          <inkml:trace contextRef="#ctx0" brushRef="#br0" timeOffset="10689.933">6151-94 27 0,'-5'-8'13'0,"22"35"-11"0,-8-27 18 15,3 7-19-15,5 4 1 16,4 4-1-16,0 4 1 15,0 7-3-15,0 4 1 16,-4 11 1-16,-5-4 1 16,-12 12-1-16,-4 7 0 15,-4 0 0-15,-9 7 0 16,-8 5 0-16,-5-5 0 16,-3-3 0-16,3-8 0 15,-3-3 0-15,3-4 0 0,1-8-1 16,-1-7 1-16,5-4-1 15,4-4 1-15,4-10-5 16,9-9 1-16,8-6-7 16,0 3 0-16</inkml:trace>
          <inkml:trace contextRef="#ctx0" brushRef="#br0" timeOffset="11605.0641">6592 451 22 0,'4'0'11'0,"17"4"-10"16,-13-4 18-16,5-4-18 15,8 1 1-15,0-1 2 16,4 4 0-16,5 0-5 16,7 0 1-16,1-4 3 15,0 0 0-15,-4 1-3 16,-1-1 0-16,-7 0-9 16,-1-3 1-16</inkml:trace>
          <inkml:trace contextRef="#ctx0" brushRef="#br0" timeOffset="11157.659">6634 253 25 0,'-4'0'12'0,"4"4"-6"0,0-4 14 0,0 0-19 16,8 0 0 0,21-4 1-1,1 1 0-15,8 3-3 16,-1-8 1-16,1 12 1 16,0-4 1-16,-4 0-1 15,-5 4 0-15,-8-4-9 16,-4 0 0-16,-4 0-1 15,-5-4 1-15</inkml:trace>
        </inkml:traceGroup>
        <inkml:traceGroup>
          <inkml:annotationXML>
            <emma:emma xmlns:emma="http://www.w3.org/2003/04/emma" version="1.0">
              <emma:interpretation id="{C97843B2-7B1D-48FA-92C6-808626592946}" emma:medium="tactile" emma:mode="ink">
                <msink:context xmlns:msink="http://schemas.microsoft.com/ink/2010/main" type="inkWord" rotatedBoundingBox="21392,4652 24680,4536 24726,5841 21438,5957"/>
              </emma:interpretation>
              <emma:one-of disjunction-type="recognition" id="oneOf1">
                <emma:interpretation id="interp5" emma:lang="en-US" emma:confidence="0">
                  <emma:literal>retiary."</emma:literal>
                </emma:interpretation>
                <emma:interpretation id="interp6" emma:lang="en-US" emma:confidence="0">
                  <emma:literal>Friary."</emma:literal>
                </emma:interpretation>
                <emma:interpretation id="interp7" emma:lang="en-US" emma:confidence="0">
                  <emma:literal>Friars."</emma:literal>
                </emma:interpretation>
                <emma:interpretation id="interp8" emma:lang="en-US" emma:confidence="0">
                  <emma:literal>Friary:</emma:literal>
                </emma:interpretation>
                <emma:interpretation id="interp9" emma:lang="en-US" emma:confidence="0">
                  <emma:literal>Friary:"</emma:literal>
                </emma:interpretation>
              </emma:one-of>
            </emma:emma>
          </inkml:annotationXML>
          <inkml:trace contextRef="#ctx0" brushRef="#br0">-1 18 18 0,'0'-7'9'0,"4"3"-4"0,-4 4 10 16,0 0-13-16,0 0 0 16,0-8 1-16,0 8 0 15,0 0-4-15,0 0 1 16,0 0 2-16,0 0 1 15,0 0-1-15,4 0 0 0,0 8-1 16,-4-4 1-16,4 7-1 16,1 0 1-16,-5 0-1 15,4 8 0-15,-4-1-1 16,4 12 1-16,-4-3-1 16,4-5 1-16,-4 12-1 15,4-1 0-15,-4 8 0 16,0-7 1-16,0 7-1 15,5 4 0-15,-1 0 0 16,0-4 1-16,0 0-1 16,0 0 1-16,-4-8-1 15,5 5 1-15,-5-12-1 16,0 0 1-16,0-3-1 16,4-5 1-16,-4-3 0 15,0-4 0-15,4 1-1 16,0-5 1-16,-4-7-1 0,4-4 1 15,5 1-1-15,-5-9 1 16,4-3-1-16,1 0 1 16,-1 1-1-16,5-9 0 15,-1-3 0-15,1-4 0 16,4 0 0-16,0-3 1 16,4-12-1-16,4 0 0 15,4 0 0-15,1 8 0 16,-1-4 0-16,0 0 1 15,-3 3-2-15,-5 1 1 16,0 7 0-16,-4 0 0 0,-5 0 0 16,5 12 1-16,-13 3-1 15,0 0 0-15,1 0 0 16,-1 7 1-16,0 1-3 16,-4 7 0-16,0 4-9 15,0-1 0-15</inkml:trace>
          <inkml:trace contextRef="#ctx0" brushRef="#br0" timeOffset="511.5966">839 14 28 0,'-4'-3'14'0,"-5"14"-12"0,5-11 16 0,-4 7-17 15,-1 4 0-15,-3 1 1 16,-5 6 0-16,0 1-3 16,-8 7 1-16,0 0 2 15,-5-3 0-15,5 10-1 16,0 5 0-16,4 3-1 15,4-4 1-15,4 4-1 16,1 4 0-16,8 4 0 16,-1-8 0-16,5-4-1 15,5 0 1-15,3-3 0 16,0-8 0-16,1 0 0 16,-1-3 1-16,1-8-3 15,-1-4 1-15,0-7-8 16,9-8 0-16</inkml:trace>
          <inkml:trace contextRef="#ctx0" brushRef="#br0" timeOffset="1081.6678">990 265 22 0,'0'-4'11'0,"-4"-4"-5"0,4 8 10 0,0 4-16 16,0 0 1-16,-4 3 0 15,0 8 1-15,-5 4-2 16,1 3 1-16,-1 1 0 15,1 3 1-15,0 7-1 16,-1 5 1-16,5-1-1 16,-9 1 0-16,5 3 0 15,0-12 0-15,-1-6 0 16,5-4 1-16,-4-4-1 16,3-4 1-16,1-8-1 15,4-3 0-15,0-7 0 16,4 0 0-16,5-8-1 15,-1 0 1-15,5-4-2 16,-1-7 1-16,5 3 0 0,0-6 0 16,4-1 0-16,4 0 0 15,0 4-1-15,1-1 1 16,-1 5 0-16,-8 0 0 16,-1 3-1-16,-3 0 1 15,0 4 0-15,-5 4 0 16,1 4 0-16,-1 3 0 15,0 4 0-15,1 0 1 16,-5 0-1-16,0 0 1 0,5 0-6 16,-5 0 0-16,8 0-5 15,1 7 0-15</inkml:trace>
          <inkml:trace contextRef="#ctx0" brushRef="#br0" timeOffset="1470.9447">1213 709 23 0,'4'-4'11'0,"0"8"-7"0,-4-4 14 15,0 0-17-15,0 0 0 16,0 7 2-16,-4 5 1 16,0 3-5-16,-4 7 1 15,-1-3 2-15,1 3 0 16,-1 1 0-16,5-9 0 15,0 1-2-15,0 0 1 16,4 4 0-16,0-11 0 16,0-5-1-16,0-3 0 15,4 0-8-15,-4 0 0 0,13-15-1 16,-1-7 0-16</inkml:trace>
          <inkml:trace contextRef="#ctx0" brushRef="#br0" timeOffset="1681.8628">1263 481 31 0,'-4'-15'15'0,"4"19"-16"15,0-4 29-15,0 4-28 16,0-1 0-16,0 5 0 15,0-4 0-15,0 3-3 16,0 1 0-16,4-1-6 16,9-3 1-16</inkml:trace>
          <inkml:trace contextRef="#ctx0" brushRef="#br0" timeOffset="2086.8276">1129 63 23 0,'0'0'11'0,"13"4"-5"16,-13-4 13-16,4 0-17 15,-4 0 0-15,8 0 0 16,1 0 1-16,3 3-4 16,5 1 1-16,4-4 2 15,4 0 0-15,5 0-1 16,3-4 0-16,1 1 0 15,-1-1 0-15,-3 0-1 16,3 0 1-16,-3 1-1 16,-5-1 1-16,-4 4-3 15,-4 0 1-15,-4-4-9 0,3-3 1 16</inkml:trace>
          <inkml:trace contextRef="#ctx0" brushRef="#br0" timeOffset="2372.0035">1600-8 25 0,'0'0'12'0,"21"7"-9"0,-17-10 14 16,4 3-16-16,5 0 0 0,8 0 0 16,-9 3 1-16,1 1-2 15,4 0 0-15,-5 0 2 16,1 3 0-16,-5 4-1 15,-8-3 1-15,-4 7 0 16,-4 0 0-16,-5-1-1 16,-4-2 1-16,1 3-1 15,-1 0 0-15,-4 0-1 16,4-4 1-16,0 0-4 16,5 4 0-16,7-8-7 15,5 5 0-15</inkml:trace>
          <inkml:trace contextRef="#ctx0" brushRef="#br0" timeOffset="2793.0433">1646 548 27 0,'8'4'13'0,"-8"-30"-10"16,4 19 17-16,-4 7-19 16,5-4 1-16,3 4 0 15,5-8 1-15,-1 12-4 16,5-8 0-16,0 1 2 16,-5-1 1-16,1 0-1 15,4-3 0-15,0-1-1 16,-1 1 0-16,1 3-4 15,0 0 0-15,0 4-5 16,0 4 0-16</inkml:trace>
          <inkml:trace contextRef="#ctx0" brushRef="#br0" timeOffset="3452.4315">2356 268 22 0,'-8'-3'11'0,"3"6"-8"16,5-3 14-16,0 4-17 15,0 3 1-15,0 5 0 16,-4 3 0-16,0 7-1 15,-4 0 0-15,-1 5 1 16,1 10 1-16,-1 0-1 16,-3 1 1-16,-1 6-1 15,0-10 1-15,1 0-1 16,-5-8 0-16,9-4 0 0,-5-3 1 16,5-4-1-16,3-8 0 15,1-3 0-15,4-4 0 16,4-7-1-16,1-5 1 15,-1-3-1-15,4-7 1 16,1 0-1-16,3-8 0 16,5 4 0-16,0-1 0 15,4-2-1-15,0-1 1 16,4 0 0-16,0 0 0 16,-4 0-1-16,0 0 1 15,5 4-1-15,-5 7 1 0,0 8 0 16,0-4 0-16,-5 4 0 15,1 4 0-15,0 3 0 16,0 0 1-16,0 0-2 16,-1 4 1-16,1 0-9 15,4 0 0-15</inkml:trace>
          <inkml:trace contextRef="#ctx0" brushRef="#br0" timeOffset="3903.4478">2663 690 29 0,'-4'4'14'0,"-1"7"-12"0,5-7 19 16,0 0-21-16,-4 11 0 15,0-4 0-15,0 8 1 16,-1 10-1-16,-3-6 0 16,0 3 1-16,-5 8 0 15,0 3 0-15,1 0 1 0,-5-3 0 16,0-8 0-16,0 8 0 15,5-4 0-15,-1-4-1 16,1-4 1-16,3-3-1 16,-3-8 1-16,-1-7-1 15,0-4 1-15,1-8-1 16,-1 1 0-16,1-1-1 16,-1 5 0-16,5-5-2 15,-1-3 0-15,5 0-4 16,4-4 0-16,13-4-6 15,-1 0 1-15</inkml:trace>
          <inkml:trace contextRef="#ctx0" brushRef="#br0" timeOffset="4579.572">2423 63 27 0,'-8'0'13'0,"25"-15"-8"0,-17 15 18 15,8-4-22-15,0 4 1 16,5 0 0-16,4-4 0 16,4 1-3-16,0 3 1 15,4-4 1-15,4 4 0 16,5-4 0-16,0 0 0 0,-1 1-1 15,-3 3 1-15,-1-4-1 16,5 0 1-16,-5-3-3 16,-4-1 0-16,-8 5-8 15,4-5 1-15</inkml:trace>
          <inkml:trace contextRef="#ctx0" brushRef="#br0" timeOffset="4191.4096">2734 500 29 0,'-12'-4'14'0,"16"-11"-9"0,-4 15 21 16,0 0-25-16,0 0 0 15,4 4 1-15,-4-4 0 0,0 7-3 16,0-3 1-16,0 4 1 15,0-8 0-15,0 3-6 16,0 1 1-16,0-4-6 16,-4 0 0-16</inkml:trace>
          <inkml:trace contextRef="#ctx0" brushRef="#br0" timeOffset="4865.599">2860-87 30 0,'17'15'15'0,"4"-22"-14"16,-13 7 20-16,5 0-21 16,0 4 0-16,3-1 0 15,5 1 1-15,-4 4-1 0,4-1 0 16,-4 4 0-16,-4 4 1 15,-5 4 0-15,-4-4 0 32,-21 3 0-32,1 9 0 15,-1-12 0-15,-4 3 0 16,0-3-7-16,8 0 0 16,13-7-3-16,0-1 0 15</inkml:trace>
          <inkml:trace contextRef="#ctx0" brushRef="#br0" timeOffset="5284.8417">3184-83 29 0,'0'8'14'0,"8"7"-13"16,-4-12 23-16,5 8-23 16,-1 4 0-16,5 4 0 15,-1 7 0-15,-3 8-2 16,-1 3 1-16,-4 4 1 0,-4 15 0 15,-4 0 0-15,-4 8 0 16,-5 3 0-16,-4 0 1 16,1-7-1-16,-5 4 0 15,4-5 0-15,0-6 1 16,-4-5-1-16,0-10 0 16,4-9-1-16,0-10 1 15,1 4-2-15,-1-9 0 16,8-2-5-16,1-1 0 0,8-11-5 15,8-8 0-15</inkml:trace>
          <inkml:trace contextRef="#ctx0" brushRef="#br0" timeOffset="5706.9846">3654 265 24 0,'-8'7'12'0,"29"-14"-9"0,-13 3 17 16,1 4-19-16,3-4 0 15,1 4 1-15,0-4 1 16,3 1-3-16,1 3 0 15,4-4 1-15,0 4 1 16,0-4-1-16,0 0 1 0,-4-3-4 16,0 7 0-16,-4 0-7 15,-1 0 1-15</inkml:trace>
          <inkml:trace contextRef="#ctx0" brushRef="#br0" timeOffset="6125.3862">3667 425 24 0,'-4'0'12'0,"21"-4"-9"0,-13 4 15 15,4-3-16-15,5-1 0 0,-1 0 1 16,-3 0 0-16,-1 1-4 16,5-1 1-16,4 0 1 15,-1-3 1-15,1-1-1 16,0 5 1-16,0-1-5 16,0 0 0-16,0 4-6 15,-1-4 0-15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2T18:05:42.6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FBA7628-7C3B-431D-A237-E3F0412E3BFE}" emma:medium="tactile" emma:mode="ink">
          <msink:context xmlns:msink="http://schemas.microsoft.com/ink/2010/main" type="inkDrawing" rotatedBoundingBox="2896,10831 17142,10612 17144,10715 2898,10933" semanticType="callout" shapeName="Other">
            <msink:sourceLink direction="with" ref="{824C8CC9-1528-465E-B688-5496272D8112}"/>
            <msink:sourceLink direction="with" ref="{0E26926B-1F38-494C-BBCD-DC385290DD59}"/>
            <msink:destinationLink direction="with" ref="{ED09973F-CE2C-4566-8750-76D2AD16C48B}"/>
            <msink:destinationLink direction="with" ref="{02CDAC7F-92EB-4503-ABA8-56C399F38DB0}"/>
            <msink:destinationLink direction="with" ref="{841D5A19-901A-4677-ABCA-A25B5DD91B0C}"/>
          </msink:context>
        </emma:interpretation>
      </emma:emma>
    </inkml:annotationXML>
    <inkml:trace contextRef="#ctx0" brushRef="#br0">20 2621 67,'0'0'86,"0"0"-11,0 0-13,0 0-13,0 0-6,0 0-6,9-1-8,-9 1-6,0 0-1,0 0 0,0 0 0,11-2-2,2 2-2,-13 0 0,20 0-3,-8-4-4,7 4-4,-3-1-1,2 1-3,1 0-1,0 0 0,1 0-1,0 0 0,2 0 0,1 0 0,1 1 0,-4 2-1,4-2 1,-2 1-1,-1-1 1,2 0-1,-5 1 0,-2 0 0,1 1 0,-2-2 1,-1 3-1,0-3 1,0-1-1,1 2 0,-1-2 1,2 0 0,4 0-1,-2 0 1,4 0-1,-6 0 1,3-2-1,-1 1 0,0-1 0,-1 2 0,-1-2 0,0 2 0,-2-1 0,4-1 0,-4 1 1,5 1-2,-5-2 2,1 0-1,3 2 0,-3 0 0,-1 0 0,-2 0-1,4 0 2,-1 0-1,0 0 0,0 0-1,3 0 1,-3 0 1,5 0-1,1 0 0,-1 0 0,4 0 0,-1 0 1,0 0-1,-1 0 0,4 0 0,-3 0 0,1 0 0,-4-1 1,3 0-1,0-1 0,-1 1 0,4-2 0,-4 2 0,4 1 0,-2 0 0,0 0 0,0 0-1,-1 0 2,0 0-2,-2 0 1,3 0 0,0 0 0,-2 0 0,7 0 0,-5 0 1,8 0-1,-3 0 0,0 0 0,3 0 0,-1 0 1,2 0-1,-2-1 0,0-1 1,1 2-1,-5-3 1,2 3-1,0-2 0,-1 2 0,1 0 0,0-1 0,0 1-1,-1 0 2,1-2-1,-2 2 1,-1-1 0,1 1 2,-1 0-2,4 0 1,-4 0 0,6 0 0,-3 0-2,3 0 1,1 0 0,1 0 0,-1 0-1,0 0 0,1 0 0,-1 0 0,1-1 0,0-2 0,3 3 0,-5-1 0,3 0 0,-1-1 0,2 2 0,-6-1 0,3 1-1,1-3 2,-1 3-2,2 0 1,-1 0 0,-1 0 0,3 0 1,0 0-1,-2 0 1,0 0-1,-1 0 1,1 0 0,-1 0 0,-1 0-1,0 0 0,-1 0 1,0 0-1,-2 0 0,-1 0 0,-3 0 0,2 0 0,-3 0 0,0 0 0,0 0 0,-1 0 0,1 0 0,0 0 0,1 0 1,-1 0-1,2 0 1,0 0-1,1 0 0,-3 0 0,1-2 0,-1 2 0,2 0 0,0 0 0,-3 0 0,1 0 0,0 0 0,-1 0 0,1 0 0,1 0 1,1-2-1,0 2 0,1-3 1,-3 2-1,0 0 0,1-2 0,-1 2 0,0 1 1,2 0-1,-3 0 0,4 0 0,-1-2 0,0 2 1,2-2-1,0 2 0,-1 0 0,2-1 0,-3-2 1,-1 2-1,-1-2 0,-2 3 0,0-1 0,2-2 1,-5 3-1,3-3 1,-3 1-1,3 2 1,1-3 0,0 2-1,1-3 1,-6 4-1,3-1 0,-3-2 1,2 3-1,-2-4 0,0 4 0,1 0 0,0 0 1,0 0-1,1 0 0,2 0 1,1 0-1,1 0 1,0 0-1,1 0 1,-1 0-1,1 0 1,2 0 0,-2 0 0,1 0 0,-1 0 0,1-1 0,-3 1 1,3 0-2,-1-3 2,0 3-2,2 0 2,-3 0-1,1 0 0,2 0 0,0 0 0,0 0 0,0-2 0,0 2 0,-1-2 0,1 2 0,2 0 0,-1-1 0,0-1 0,2 0 0,-1 2 0,0-1 0,2-2 1,-2 3-1,-4-1 1,3-1 0,-4 2 0,0 0 0,-2-1 1,-1 1-1,0-4 0,0 4 1,-1 0-1,3 0 0,-1 0 0,1 0 0,1-4 0,0 4 0,-2 0-1,1-2 0,1 0 0,-1 2 0,0-1 0,-1-2 0,0 3 0,4-1-1,-2 1 1,2 0 0,0 0 1,2 0-2,0 0 1,-1 0-1,0 0 0,0 0 1,-3 0-1,0 0 1,0 0-1,-1 0 0,2 0 1,-1 0-1,0 0 0,3 0 1,-2 0-1,3 0 1,-2 0-1,2 0 1,-1 0-1,-1-1 0,1 1 1,0 0-1,2 0 0,0 0 1,1 0-1,2 0 0,2 0 0,2-2 1,-2 2-1,0 0 0,0-1 1,2 0-1,-4 1 1,-1 0 0,1-3 1,1 3-1,-2 0 0,1 0 1,0 0-1,1 0 2,0 0-2,1 0 0,-1 0 0,0 0-1,2 0 1,2 0-1,-2-3 1,2 3 0,-1 0-1,-1 0 1,1-1 0,-1 1-1,-3 0 1,3 0 0,-2 0 0,3-1 0,-3 1 0,2-3 0,1 3 0,-1 0-1,3 0 1,-1 0 0,-1 0-1,0 0 1,2 0 1,0 0-1,-1 0 1,2 0 1,-1 0-1,1 0 1,-1 0-1,2 0 1,1 0 0,2 0-1,-2 0 1,1 0-1,-2-2 0,3 0 0,-2 2-1,1-1 0,-2-1 1,0 1-1,0 1 0,-1 0-1,1 0 1,-1 0 0,0-2 0,0 2-1,-1-2 1,0 2-1,-1 0 0,0 0 0,-2-1 0,1 0 0,0-1 0,0 2-1,-1-1 2,0-2-2,0 3 2,1-1-1,-1 1 0,2 0-1,-2 0 2,1 0-1,-2 0 0,0 0 0,0 0 0,1 0 1,0-1-1,-1 1 0,0-2 0,-1 2 1,-1 0-1,2 0 0,-2 0 0,0 0 0,0 0 0,1 0 0,2 0 0,0 0 0,2 0 0,2 0 0,-1 0 0,4 0 1,-4 0-1,2 0 0,-2 0 0,-1 2 0,2-2 0,-3 1 0,3-1 0,-2 0-1,1 0 1,2 1 0,1 2 0,1-3 0,-2 1 0,-2-1 0,2 2-1,0 0 1,-2-2 0,-1 2 0,-2 0 0,1 1 0,2-2 0,-4 1 0,0 0 0,2 1-1,-2-2 1,0 0 0,2 2-1,-2-3 1,-1 3 0,0-2 0,-2-1 0,-1 1 0,-4-1 0,1 0 0,-3 2 0,0-2 0,-3 0 0,-3 1 0,1-1 0,-3 0 0,-3 0-1,-13 0-47,14 0-105,-14 0-6,0 0-17,0 0-7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13:35.6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D09973F-CE2C-4566-8750-76D2AD16C48B}" emma:medium="tactile" emma:mode="ink">
          <msink:context xmlns:msink="http://schemas.microsoft.com/ink/2010/main" type="inkDrawing" rotatedBoundingBox="2437,15364 2635,6798 3037,6807 2839,15373" semanticType="callout" shapeName="Other">
            <msink:sourceLink direction="with" ref="{8FBA7628-7C3B-431D-A237-E3F0412E3BFE}"/>
          </msink:context>
        </emma:interpretation>
      </emma:emma>
    </inkml:annotationXML>
    <inkml:trace contextRef="#ctx0" brushRef="#br0">144-10 11 0,'0'-7'5'0,"3"10"0"16,-3-3 6-16,0 4-10 16,4-1 0-16,-4 0 0 15,0 3 0-15,0 4-2 16,0 6 1-16,3 0 0 16,1 3 1-16,-4 4-1 0,4 2 1 15,-4 1-1-15,0 6 1 16,-4-3-1-16,4-1 1 15,-4 4-1-15,1 4 1 16,-1 2-1-16,4-3 1 16,-3 13-1-16,3-3 1 15,0 3-1-15,0 0 1 16,0 3-1-16,0 7 1 16,-4-7-1-16,1 0 0 15,-1 4 0-15,4-1 1 0,0-3-1 16,0 4 0-16,4 5 0 15,-1 1 0-15,-6 3 0 16,-1-3 0-16,0 0 0 16,1 9 0-16,-1-9 0 15,4 3 0-15,0 0 0 16,0 10 0-16,-3-4 0 16,-4 0 1-16,0-2-1 15,-1 2 1-15,1 0 0 16,4-2 0-16,3 5-1 15,0-2 1-15,-4 2-1 16,1 1 1-16,3-4-1 16,0 4 0-16,0-1 0 15,3-2 1-15,4 2-1 16,-3-2 0-16,-4 2 0 16,0-5 1-16,-4-1-1 0,1 3 0 15,-1-3 0 1,1 7 0-16,3 0 0 0,-4-4 0 15,-3 4 0-15,0 2 1 16,0 4-1-16,3 4 0 16,1-17 0-16,3 13 0 15,0-7 0-15,-4 11 1 16,0-4-1-16,1 9 1 16,-1 4-1-16,4-13 1 15,0 10-1-15,-3 2 1 16,-1 4-1-16,1 10 0 15,-1-7 0-15,4-28 0 16,-7 9 0-16,0 25 0 0,7 4 0 16,-4 6 1-16,4-28-1 15,0 2 0-15,-3 14 0 16,3-4 0-16,0 0 0 16,0 3 1-16,0-12-1 15,0 3 0-15,0 16 0 16,0-23 1-16,0 0-1 15,-4 4 0-15,4 3 0 16,0-29 0-16,4 12 0 16,-1 1 0-16,1 10 0 15,-1-30 0-15,1-6 0 16,-4 1 0-16,0 2 0 16,0 0 1-16,7 4-1 15,-7-7 0-15,0-6-1 16,0-19 1-16,4-4-6 15,-4-3 1-15,3 0-3 0,8-19 1 16</inkml:trace>
    <inkml:trace contextRef="#ctx0" brushRef="#br0" timeOffset="1680.3237">-41 223 16 0,'-8'0'8'0,"1"19"-7"0,7-19 9 16,4 4-10-16,-4-4 1 16,0 0 1-16,0 0 0 15,7-4-2-15,-3 4 0 16,3-6 1-16,0 0 1 15,0-7-1-15,-4 3 1 16,1-3-1-16,0-3 0 0,-1 4 0 16,1-4 0-16,-1-4-1 15,1-2 0 1,14-16 0 0,-8 9 1-16,1 10-1 15,0-1 0-15,-4 4 0 16,0 4 1-16,-4 2-1 15,1 4 1-15,0-1-1 16,-4 7 1-16,0 0-1 16,0 0 0-16,3-3 0 15,-3 3 1-15,0 0-1 16,0 0 0-16,0 0 0 16,0 0 1-16,4-3 1 15,-4 3 0-15,0 0-1 16,7 0 1-16,0 3-1 15,0 3 1-15,0 1-1 0,0 2 0 16,0 4-1-16,4-3 0 16,-4 3 0-16,4-1 1 15,0 1-1-15,-1 3 0 16,1 0 0-16,0 3 1 16,-1-3-1-16,1 0 0 15,-4 0 0-15,4 0 1 16,-4-3-1-16,0 0 1 15,0-3 0-15,0-1 0 16,0 1 0-16,-3-4 0 16,0 1 0-16,-1-1 1 0,-3-3-8 15,0 0 0-15,-3 1-4 16,-8-1 1-16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13:40.9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1B346C2-2C0B-4F51-81E3-278D4BB9A428}" emma:medium="tactile" emma:mode="ink">
          <msink:context xmlns:msink="http://schemas.microsoft.com/ink/2010/main" type="writingRegion" rotatedBoundingBox="17230,10241 18165,11682 17277,12258 16342,10817"/>
        </emma:interpretation>
      </emma:emma>
    </inkml:annotationXML>
    <inkml:traceGroup>
      <inkml:annotationXML>
        <emma:emma xmlns:emma="http://www.w3.org/2003/04/emma" version="1.0">
          <emma:interpretation id="{76C5A40E-00AC-415E-89F1-6C9865BB95F3}" emma:medium="tactile" emma:mode="ink">
            <msink:context xmlns:msink="http://schemas.microsoft.com/ink/2010/main" type="paragraph" rotatedBoundingBox="17230,10241 18165,11682 17277,12258 16342,10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AF1E80-187E-4DD6-B1F6-3769BE5CB3E0}" emma:medium="tactile" emma:mode="ink">
              <msink:context xmlns:msink="http://schemas.microsoft.com/ink/2010/main" type="line" rotatedBoundingBox="17230,10241 18165,11682 17277,12258 16342,10817"/>
            </emma:interpretation>
          </emma:emma>
        </inkml:annotationXML>
        <inkml:traceGroup>
          <inkml:annotationXML>
            <emma:emma xmlns:emma="http://www.w3.org/2003/04/emma" version="1.0">
              <emma:interpretation id="{824C8CC9-1528-465E-B688-5496272D8112}" emma:medium="tactile" emma:mode="ink">
                <msink:context xmlns:msink="http://schemas.microsoft.com/ink/2010/main" type="inkWord" rotatedBoundingBox="17230,10241 18165,11682 17277,12258 16342,10817">
                  <msink:destinationLink direction="with" ref="{8FBA7628-7C3B-431D-A237-E3F0412E3BFE}"/>
                </msink:context>
              </emma:interpretation>
              <emma:one-of disjunction-type="recognition" id="oneOf0">
                <emma:interpretation id="interp0" emma:lang="en-US" emma:confidence="0">
                  <emma:literal>1</emma:literal>
                </emma:interpretation>
                <emma:interpretation id="interp1" emma:lang="en-US" emma:confidence="0">
                  <emma:literal>£</emma:literal>
                </emma:interpretation>
                <emma:interpretation id="interp2" emma:lang="en-US" emma:confidence="0">
                  <emma:literal>¥</emma:literal>
                </emma:interpretation>
                <emma:interpretation id="interp3" emma:lang="en-US" emma:confidence="0">
                  <emma:literal>☹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24 19 18 0,'-3'-7'9'0,"3"7"-5"0,0 0 10 0,0 0-12 16,0-6 0-16,0 0 1 16,-4 6 1-16,0 0-4 15,1 0 0-15,-1 0 3 16,1 0 1-16,-1 0-2 16,4 0 1-16,0 0-1 15,0 3 1-15,4 0-1 16,-1 0 0-16,1 0 0 15,3 1 0-15,0-1-1 16,0 0 0-16,4 3 0 16,0 1 0-16,3-1-1 15,4 1 1-15,-1-4-1 16,5 3 1-16,-1 1-1 16,0-4 0-16,1 3 0 15,-5-3 0-15,-2 4 0 0,-8-1 1 16,0-3-1-16,4 4 1 15,-4-1-1-15,0 1 1 16,0-4-1-16,0 0 1 16,0 0-1-16,-3 0 0 15,-1 1 0-15,1-1 1 16,-1 0-1-16,-3 0 0 16,0 0 0-16,0 1 1 15,0-1-1-15,0 0 0 0,0 0 0 16,0 0 1-1,0-3-1-15,0 0 0 0,0 4 0 16,0-1 1-16,0-3-1 16,0 3 0-16,0 0 0 15,-3 0 0-15,-1 1 0 16,1 2 1-16,3-3-1 16,-4 0 0-16,1 4 0 15,-5 2 1-15,-6 1-1 16,0 3 0-16,-4-4 0 15,-3 1 1-15,0 3-1 16,-4-1 1-16,0 4-1 16,3-6 1-16,5 0-1 15,-1-4 0-15,4-3-4 16,3 0 1-16,4-3-10 16,7 0 1-16</inkml:trace>
          <inkml:trace contextRef="#ctx0" brushRef="#br0" timeOffset="886.0151">181 595 24 0,'-4'-4'12'0,"8"1"-4"0,-4 3 9 16,0 0-16-16,0 0 1 15,0 0 0-15,0 0 1 16,0 3-4-16,0 1 1 16,0 2 2-16,0 4 0 15,0 2-1-15,-4 4 0 0,0 3 0 16,1 4 1-16,-1-4-2 15,1 3 1-15,-1 10-1 16,4 0 1-16,0 0-1 16,0-3 1-16,0-3-1 15,0-1 1-15,0-5-1 16,-3-1 1-16,3-3 0 16,0-3 0-16,0-4-1 15,0-2 1-15,0-1 0 16,0-6 0-16,0 0 0 15,0-6 0-15,0-4-1 16,0-3 1-16,0-6-1 16,3-3 0-16,4-1 0 15,0-6 1-15,1 10-1 16,2 0 0-16,4 0 0 16,1-4 0-16,-5 1 0 15,5 0 0-15,-1-1-1 16,4 1 1-16,-1 3 0 15,5 3 0-15,-1 3-1 0,-3 3 1 16,0 4 0-16,-4 3 0 16,0 3 1-16,-3 0 0 15,-1 3-2-15,-3-3 0 16,1 3-9-16,2-3 0 16,1 0-2-16,-4 0 1 15</inkml:trace>
          <inkml:trace contextRef="#ctx0" brushRef="#br0" timeOffset="1397.8518">746 595 23 0,'-14'-4'11'0,"7"17"-10"0,3-10 18 16,-3 4-19-16,-4 2 1 15,-3 7 0-15,0 3 1 16,0 1-2-16,-1-1 0 16,-2 6 2-16,-5 4 0 15,1 6 0-15,-4 4 0 16,-3-1-1-16,-1 7 1 15,-3 0-1-15,0-7 1 16,4-6-2-16,3 0 1 16,3 0-1-16,1-3 0 0,7 0 0 15,3-4 1-15,4 1-1 16,0-7 0-16,3-6-2 16,-3-4 1-16,4-2-8 15,3-7 0-15</inkml:trace>
          <inkml:trace contextRef="#ctx0" brushRef="#br0" timeOffset="2190.729">714 969 29 0,'7'-7'14'0,"11"7"-11"0,-7 0 20 15,-1 0-23-15,4 0 1 16,1 0 0-16,-5-3 0 15,1 3-2-15,0 3 1 16,3 1 1-16,-3 2 0 16,-1 0-1-16,1 4 0 0,0 3 0 15,-4 0 1-15,-4-1 0 16,-3 4 0-16,0 3-1 16,0-3 1-16,-3-3-1 15,-1-3 1-15,1 3-1 16,-5-1 1-16,1 1-1 15,0 3 1-15,4 0 0 16,-4-3 0-16,-4 3-1 16,0-3 1-16,-3-4-1 15,0-2 1-15,0-4-1 16,-4-3 0-16,0-3 0 16,-3-4 0-16,6 1 0 15,1-4 0-15,4 1 0 16,-1-7 0-16,0 3-1 15,4 3 1-15,0 1 0 16,0-4 0-16,3 0 0 0,1-3 0 16,-1-6-1-16,4 3 1 15,-3 3 0-15,3 0 0 16,0-3 0-16,0 3 0 16,0 0-1-16,0 0 1 15,7 3-1-15,0-3 1 16,4 3-1-16,3 0 1 15,0 0-1-15,4 1 1 16,3 2-1-16,4 4 1 16,-7-1-1-16,0 1 1 15,14 3 0 1,0 3 0-16,-4-4 0 16,1 1 0-16,-1 3 0 15,0-3 1-15,-3 3-1 16,0-3 1-16,-3-4-1 15,-1 1 0-15,-3 3-10 16,-4-7 1-16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13:38.5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BC168DC-DDA6-4810-9AD6-AEC0B8066148}" emma:medium="tactile" emma:mode="ink">
          <msink:context xmlns:msink="http://schemas.microsoft.com/ink/2010/main" type="inkDrawing" rotatedBoundingBox="1044,7401 1146,6490 1820,6566 1717,7477" semanticType="callout" shapeName="Other"/>
        </emma:interpretation>
      </emma:emma>
    </inkml:annotationXML>
    <inkml:trace contextRef="#ctx0" brushRef="#br0">-2937-3964 16 0,'4'-3'8'0,"10"-7"-4"16,-11 10 7-16,1 0-10 16,-4 0 0-16,7-3 0 0,-7 3 1 15,0 0-3-15,7 0 1 16,0 0 1-16,-3 3 1 16,-1 4-1-16,1-1 1 15,-1 4-1-15,1-1 0 16,0 4 0-16,3 0 0 15,-4 3-1-15,4 3 1 16,0-3-1-16,0 0 0 16,1 3 0-16,2-3 1 15,-3 10-1-15,0-1 1 16,1 4-1-16,-1 0 1 0,0 0 0 16,0 3 0-16,-4 0-1 15,1 0 1-15,0 6-1 16,-1-9 0-16,1-4 0 15,-1 4 1-15,-3 0-1 16,0-3 0-16,0-1 0 16,4 1 1-16,-4-1 0 15,3-5 0-15,-3-4 0 16,0 0 0-16,-3-7 0 16,6 1 0-16,-3-4-1 15,0 1 1-15,0-4 0 16,0-3 0-16,0 0-1 15,0 0 1-15,4-7-1 16,-1-2 1-16,1-1-1 16,-4-3 0-16,0-3 0 15,0 0 0-15,4 0 0 0,-1 0 0 16,4-9 0-16,4 2 0 16,-1-5 0-16,5-1 1 15,2 0-1-15,-2 0 0 16,2 0 0-16,-2 1 0 15,6-4 0-15,-3-3 0 16,3-1-1-16,0 8 1 16,1-4 0-16,-1-7 0 15,-3 4 0-15,0 0 1 16,-1 3-2-16,-2 6 1 16,-5 4 0-16,-3 9 1 0,0 3-1 15,-3 4 1-15,3 0-1 16,0-4 1-16,0 4-1 15,0-4 0-15,0 0-10 16,4 10 1-16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13:46.3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2CDAC7F-92EB-4503-ABA8-56C399F38DB0}" emma:medium="tactile" emma:mode="ink">
          <msink:context xmlns:msink="http://schemas.microsoft.com/ink/2010/main" type="inkDrawing" rotatedBoundingBox="4070,11279 4155,10549 4201,10555 4116,11285" semanticType="callout" shapeName="Other">
            <msink:sourceLink direction="with" ref="{8FBA7628-7C3B-431D-A237-E3F0412E3BFE}"/>
            <msink:sourceLink direction="with" ref="{D8C4C19F-8C78-458D-BA7A-615682EBB7A0}"/>
          </msink:context>
        </emma:interpretation>
      </emma:emma>
    </inkml:annotationXML>
    <inkml:trace contextRef="#ctx0" brushRef="#br0">89 13 19 0,'-3'-4'9'0,"3"-2"-5"16,0 6 9-16,0 0-12 15,0 0 0-15,0-6 1 16,0 6 0-16,0 0-2 16,0 0 0-16,0 0 3 0,0 0 0 15,0 0-1-15,0 0 1 16,0 0-1-16,0 0 0 15,0 0-1-15,0 0 1 16,0 3-2-16,0 0 1 16,0 3 0-16,0 4 0 15,0 0-1-15,-4 2 0 16,1 4 0-16,-1 4 1 16,1-1-1-16,-1 3 0 15,0-6 0-15,1 7 1 0,-1-1-1 16,4 4 0-1,4 9 0 1,-1 3 1-16,1-9-1 16,-4 3 1-16,0-7-1 15,-4 4 1-15,1-3-1 16,-1-1 1-16,-3 1-1 16,4-7 1-16,-5-6-1 15,5 0 1-15,-1 0-1 16,-3-1 1-16,4 1-1 15,-4 0 1-15,3 3-1 16,0-6 1-16,1-1-3 16,-1 1 1-16,4-4-8 15,0-3 1-15,11-3-2 16,0 0 0-16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13:47.3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41D5A19-901A-4677-ABCA-A25B5DD91B0C}" emma:medium="tactile" emma:mode="ink">
          <msink:context xmlns:msink="http://schemas.microsoft.com/ink/2010/main" type="inkDrawing" rotatedBoundingBox="3975,12599 3988,11922 4006,11923 3993,12599" semanticType="callout" shapeName="Other">
            <msink:sourceLink direction="with" ref="{8FBA7628-7C3B-431D-A237-E3F0412E3BFE}"/>
          </msink:context>
        </emma:interpretation>
      </emma:emma>
    </inkml:annotationXML>
    <inkml:trace contextRef="#ctx0" brushRef="#br0">-88 1409 17 0,'0'-7'8'0,"3"-5"-5"0,-3 12 10 15,4-7-11-15,-8 4 0 16,4 3 1-16,0-10 0 16,0 10-4-16,0-3 1 15,0 3 3-15,0 0 1 16,0 0-1-16,0 0 0 0,0 0-1 15,0 0 1-15,0 0-1 16,0 0 0-16,4 3-1 16,-4 1 0-16,3 2-1 15,-6 0 1-15,3 1-1 16,-4 2 0-16,4 1 0 16,0 0 0-16,0 2 0 15,0 1 1-15,0 0-1 16,-3 0 0-16,6 0 0 15,-3 6 1-15,0 0-1 16,0-3 1-16,0 3-1 16,0 4 0-16,0-1 0 15,4-3 0-15,-4 1 0 16,0-4 0-16,0 3 0 16,0 7 0-16,0-7 0 15,0-3 0-15,0 3 0 16,0 0 0-16,0-3 0 0,-4 0 0 15,4-3 0-15,-3 3 0 16,-1-3 0-16,4-4 0 16,0 4 0-16,-3-3 0 15,3 0 0-15,0-1 1 16,0 1-1-16,0-1 0 16,0-2 0-16,0-1 1 15,0 1-1-15,0-4 0 16,0 0 0-16,0-3 1 0,0 0 0 15,-3 0 0-15,3 0-5 16,0 0 0-16,3-6-6 16,-3 6 0-16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14:04.8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57D95D5-38F9-4D29-9CA4-E4FF16110BE0}" emma:medium="tactile" emma:mode="ink">
          <msink:context xmlns:msink="http://schemas.microsoft.com/ink/2010/main" type="writingRegion" rotatedBoundingBox="5460,16198 10509,15784 10571,16547 5522,16960"/>
        </emma:interpretation>
      </emma:emma>
    </inkml:annotationXML>
    <inkml:traceGroup>
      <inkml:annotationXML>
        <emma:emma xmlns:emma="http://www.w3.org/2003/04/emma" version="1.0">
          <emma:interpretation id="{35D78A54-A82A-40FB-AD57-8749A589A297}" emma:medium="tactile" emma:mode="ink">
            <msink:context xmlns:msink="http://schemas.microsoft.com/ink/2010/main" type="paragraph" rotatedBoundingBox="5460,16198 10509,15784 10571,16547 5522,16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E40957-3FE9-4C37-B11C-3063004B3734}" emma:medium="tactile" emma:mode="ink">
              <msink:context xmlns:msink="http://schemas.microsoft.com/ink/2010/main" type="line" rotatedBoundingBox="5460,16198 10509,15784 10571,16547 5522,16960"/>
            </emma:interpretation>
          </emma:emma>
        </inkml:annotationXML>
        <inkml:traceGroup>
          <inkml:annotationXML>
            <emma:emma xmlns:emma="http://www.w3.org/2003/04/emma" version="1.0">
              <emma:interpretation id="{D8C4C19F-8C78-458D-BA7A-615682EBB7A0}" emma:medium="tactile" emma:mode="ink">
                <msink:context xmlns:msink="http://schemas.microsoft.com/ink/2010/main" type="inkWord" rotatedBoundingBox="5460,16198 10509,15784 10571,16547 5522,16960">
                  <msink:destinationLink direction="with" ref="{02CDAC7F-92EB-4503-ABA8-56C399F38DB0}"/>
                </msink:context>
              </emma:interpretation>
              <emma:one-of disjunction-type="recognition" id="oneOf0">
                <emma:interpretation id="interp0" emma:lang="en-US" emma:confidence="0">
                  <emma:literal>rmin=1.1220</emma:literal>
                </emma:interpretation>
                <emma:interpretation id="interp1" emma:lang="en-US" emma:confidence="0">
                  <emma:literal>rmin=1.122o</emma:literal>
                </emma:interpretation>
                <emma:interpretation id="interp2" emma:lang="en-US" emma:confidence="0">
                  <emma:literal>rmin=1.122r</emma:literal>
                </emma:interpretation>
                <emma:interpretation id="interp3" emma:lang="en-US" emma:confidence="0">
                  <emma:literal>rmin=11222</emma:literal>
                </emma:interpretation>
                <emma:interpretation id="interp4" emma:lang="en-US" emma:confidence="0">
                  <emma:literal>rmin=1.12Zo</emma:literal>
                </emma:interpretation>
              </emma:one-of>
            </emma:emma>
          </inkml:annotationXML>
          <inkml:trace contextRef="#ctx0" brushRef="#br0">67-25 24 0,'0'6'12'0,"0"-12"-9"0,0 6 13 16,0 0-14-16,0 0 0 16,0 6 2-16,0-6 0 15,0 0-5-15,0 4 1 16,0 2 2-16,0 4 1 15,0 2-1-15,-3 8 0 0,-1 2-1 16,1 7 0-16,-4 0-1 16,-1-10 1-16,1 10-1 15,4-4 1-15,-1 1-1 16,1-1 1-16,-1-2-1 16,1-4 0-16,-1 0 0 15,0-6 1-15,1-3 0 16,-1-4 0-16,1-6 0 15,3-3 0-15,0-7 0 16,0-3 0-16,3 1-1 16,1-1 0-16,3 3 0 15,0-6 0-15,4 0-1 16,-1-3 1-16,5 0-1 16,-1 0 1-16,0-4-1 15,0 1 1-15,8 3-1 16,3-4 1-1,17 4 0-15,-6 6 0 16,-4 0 0-16,-4 4 0 16,-6 6 0-16,-1 3 0 15,-7 0 1-15,-3 3 0 16,0-3-1-16,-4 0 1 16,0-3-2-16,0 3 1 15,0-4-11-15,4-5 1 16</inkml:trace>
          <inkml:trace contextRef="#ctx0" brushRef="#br0" timeOffset="998.2466">348 369 21 0,'-7'-4'10'0,"18"4"-3"0,-11 0 5 16,0 0-12-16,0 0 1 15,0 0 1-15,0 4 0 16,0-4-2-16,0 9 0 15,-4 4 2-15,1 0 1 16,-1 3-1-16,1 3 0 0,-4 3-1 16,3 1 1-16,0-4-1 15,1-6 0-15,-1 0 0 16,1-4 0-16,3-6 0 16,0-3 0-16,0-6-1 15,3-7 1-15,1-3-1 16,3-3 1-16,4 3-1 15,-1-3 0-15,1 0-1 16,-4-1 1-16,0 1 0 16,0 3 0-16,4 3-1 15,0 4 0-15,-1 2 0 16,1 1 1-16,0 6-1 16,-1 3 1-16,1 4 0 15,-4 2 1-15,0 4-1 16,-7 3 1-16,0 0 0 15,-3-3 1-15,-1 0-1 16,1 3 0-16,-1 3 0 0,1 0 0 16,-1-9 0-16,0 2 1 15,1-5-1-15,-1-1 0 16,4-3 0-16,0-3 0 16,0 0-1-16,4-9 0 15,3-1 0-15,0 1 0 16,0-7 0-16,7 0 0 15,4-4-1-15,0-2 1 16,7 0-1-16,0-1 1 16,0 4 0-16,0 3 0 15,-4 3 0-15,-3 4 0 0,-4 2-1 16,0 7 1-16,-7 0 0 16,0 13 0-16,-3 0 0 15,-4 0 0-15,0 3 0 16,-4 0 1-16,1 0-1 15,-1-4 1-15,1 1-1 16,-1 0 0-16,-3 3 0 16,4-3 1-16,-1 0-1 15,4-7 1-15,0 0-3 16,0-2 0-16,0 2-4 16,0-3 1-16,0-3-6 15,4 0 1-15</inkml:trace>
          <inkml:trace contextRef="#ctx0" brushRef="#br0" timeOffset="1305.8507">864 369 25 0,'0'6'12'0,"4"-12"-9"0,-4 6 17 0,0 0-18 15,0 6 1-15,3-3 0 16,-3 7 0-16,-3-1-3 16,-1 4 0-16,1-3 2 15,-4 3 1-15,3 9-2 16,0-6 1-16,1-3-1 15,3 0 1-15,-4 3-5 16,4-13 1-16,0 0-8 16,0-3 0-16</inkml:trace>
          <inkml:trace contextRef="#ctx0" brushRef="#br0" timeOffset="1486.2261">900 228 27 0,'-7'6'13'0,"3"-12"-7"16,4 6 15-16,0 0-22 0,0 3 1 15,0 0-2-15,0-3 1 16,0 3-5-16,4 1 0 16,-1-1-2-16,8 3 0 15</inkml:trace>
          <inkml:trace contextRef="#ctx0" brushRef="#br0" timeOffset="1980.2059">1024 305 24 0,'-3'0'12'0,"-1"9"-12"15,4-2 21-15,0-1-20 16,-3 7 0-16,-1 0 2 16,1 3 0-16,-1 6-4 15,0-6 1-15,1 6 3 16,-1 4 0-16,1-4-1 16,-1-2 0-16,1-1-1 15,3-3 1-15,0-3-1 16,0-7 1-16,3 0-1 15,1-12 0-15,3-4 0 16,4-2 0-16,3-8-1 16,4-5 1-16,3-1-1 15,4-3 0-15,0 1-1 16,3 2 1-16,-3 4 0 0,4 6 0 16,-8 3-1-16,-3 3 1 15,-1 10-1-15,1 0 1 16,-4 13 0-16,-6 0 0 15,2 3 0-15,-6 3 0 16,-4 0 1-16,0-3 0 16,-4 3-1-16,4 1 1 15,0-4 0-15,0-7 0 16,0-2-4-16,0-4 1 16,0-3-9-16,7-7 1 0</inkml:trace>
          <inkml:trace contextRef="#ctx0" brushRef="#br0" timeOffset="2551.4433">1533 250 34 0,'0'-6'17'0,"11"12"-20"15,-4-6 31-15,4 0-27 16,6 0 0-16,8-3 1 15,4 0 0-15,3-7-4 16,0 1 1-16,-7 2-9 16,-4 7 1-16</inkml:trace>
          <inkml:trace contextRef="#ctx0" brushRef="#br0" timeOffset="2326.4836">1601 97 34 0,'0'6'17'0,"3"4"-16"16,1-14 24-16,3 4-24 0,0-3 1 15,4 0 0-15,3 0 0 16,4 0-3-16,-1-1 0 15,5 1 2-15,-4 0 1 16,-1 0-3-16,-2-4 1 16,-5 7-9-16,-3 0 1 15,-3 0-3-15,-8 0 1 16</inkml:trace>
          <inkml:trace contextRef="#ctx0" brushRef="#br0" timeOffset="3152.569">2284-147 19 0,'-4'0'9'0,"8"0"0"0,-4 0 4 16,3 4-12-16,-3-1 1 15,0 3 3-15,0 1 0 16,-3 5-6-16,-1 8 0 16,-3 2 4-16,0 4 0 15,0 9-1-15,0-3 0 16,-4 3-2-16,0 3 1 16,1-6-1-16,-1-6 1 0,0-4 0 15,1-2 0-15,3-4-3 16,3-4 1-16,0-2-8 15,4-7 0-15</inkml:trace>
          <inkml:trace contextRef="#ctx0" brushRef="#br0" timeOffset="3438.2709">2341 218 39 0,'-4'0'19'0,"8"10"-21"0,-4-10 31 15,0 0-30-15,0-3 1 16,0 3 0-16,0 0 0 15,0 0-1-15,0 0 0 16,0 0-6-16,7 0 0 16,0-4-4-16,7-2 1 15</inkml:trace>
          <inkml:trace contextRef="#ctx0" brushRef="#br0" timeOffset="3872.1989">2675-156 26 0,'0'0'13'0,"-4"0"-12"15,4 0 20-15,0 3-19 16,0 3 1-16,0 1-1 16,0-1 1-16,-3 7-4 15,-1 3 0-15,1 6 3 16,-1 4 0-16,4 0-1 0,-3 6 0 15,-1 0 0-15,1 0 0 16,-5-4-1-16,1 4 0 16,4-9 0-16,-1-4 1 15,1-3-1-15,-1-3 1 16,1-4-1-16,3 1 1 16,0-4-4-16,0 1 0 0,0-7-7 15,7-3 1-15</inkml:trace>
          <inkml:trace contextRef="#ctx0" brushRef="#br0" timeOffset="4497.15">2871-92 21 0,'0'0'10'0,"14"-7"-4"16,-7 4 10-16,0-3-15 16,4 3 1-16,0-1 2 15,3 1 0-15,0 0-5 0,4-3 1 16,0 2 2-16,-1 1 1 15,1 3-2-15,3 0 1 16,-3 3-2-16,0 4 1 16,-4 2-1-16,0 4 1 15,-3 3-1-15,-7 0 1 16,-4 10 0-16,-4-1 0 16,-3 1 0-16,-4-7 0 15,-6 4 0-15,-5-4 0 16,-3 3 0-16,0 4 0 0,1-1-1 15,-1-2 0-15,0-10 0 16,0-1 0-16,3 1 0 16,5 3 0-16,2-3-1 15,5-3 1-15,3-1-1 16,3-2 1-16,4-4 0 16,4 3 0-16,3-3-1 15,7 1 1-15,0-1 0 16,4-3 0-16,3 0 0 15,4 0 1-15,4 3-1 16,-8-3 1-16,0 0-1 16,1 0 1-16,-4 0 0 15,-4 0 0-15,-4 0-1 16,-2-3 0-16,-8 3-4 16,0 0 0-16,0 0-6 15,0 0 0-15</inkml:trace>
          <inkml:trace contextRef="#ctx0" brushRef="#br0" timeOffset="5193.5634">3248-105 24 0,'-4'-3'12'0,"8"6"-9"16,-4-3 14-16,3-3-16 16,4 0 1-16,1-1 1 15,2 1 1-15,4 0-5 16,4 0 1-16,0 0 2 16,3-1 1-16,1 1-2 15,-1 3 1-15,0 0-2 16,1 3 1-16,-4 1-1 0,-4-1 1 15,0 3-1-15,-7 7 1 16,0 3-1-16,-7 3 1 16,-3 7 0-16,-4 3 0 15,-4-7 0-15,-3 7 0 16,-4-4-1-16,-3 4 1 16,-4 3-1-16,-4-6 1 15,1-7-1-15,-1 0 0 16,1 0 0-16,3 1 0 15,7-4 0-15,4-7 1 16,3 1-1-16,-3-1 0 0,7-5 0 16,3-1 0-16,4-3-1 15,0 0 1-15,7-3 0 16,8-1 0-16,-5 1 0 16,5 3 0-16,-1 3 0 15,4 1 1-15,-1 2 0 16,5-3 1-16,-1 4-1 15,4-4 0-15,0-3 1 16,0-3 0-16,0-4-7 16,-4 1 0-16,4 3-7 15,-11-4 1-15</inkml:trace>
          <inkml:trace contextRef="#ctx0" brushRef="#br0" timeOffset="6078.2151">3956 61 26 0,'3'-6'13'0,"12"0"-12"0,-8 6 15 16,0 0-15-16,3 0 1 15,1-4 0-15,0 4 1 16,3 0-4-16,4 0 1 16,0 4 1-16,-4 5 1 15,-4 1-1-15,-2-1 1 16,-5 4-1-16,-6 3 1 15,-8 0-1-15,-3 3 1 16,-4 4-1-16,-3-10 0 0,-4 3 0 16,-4-4 1-16,1 1-2 15,-1-3 1-15,1-1-1 16,-1-5 1-16,4-4-1 16,4 3 1-16,3-10-1 15,4-5 1-15,3-4-1 16,4-4 1-16,4-2-2 15,3 3 1-15,0-4 0 16,3 1 0-16,4-4-1 16,1 10 1-16,2-3 0 15,4 0 0-15,4 0 0 16,0 6 1-16,3-3-1 16,4 6 0-1,14 10 1 1,4 0 0-16,0 4 0 15,-4-1 0-15,-4 6-1 0,-2-2 1 16,-5-4 0-16,-3 0 0 16,-4 0-4-16,1-3 1 15,2-3-9-15,5 0 0 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14:43.7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D91F3AB-93FC-4A3B-91EC-A906E20592DC}" emma:medium="tactile" emma:mode="ink">
          <msink:context xmlns:msink="http://schemas.microsoft.com/ink/2010/main" type="inkDrawing" rotatedBoundingBox="12530,10567 12581,10561 12586,10597 12534,10603" shapeName="Other"/>
        </emma:interpretation>
      </emma:emma>
    </inkml:annotationXML>
    <inkml:trace contextRef="#ctx0" brushRef="#br0">21 33 21 0,'-14'-20'10'0,"6"14"-15"0,8 6 19 15,0 0-15-15,0 0 0 16,0 0 0-16,4-4 0 0,3 4-2 15,0 0 1-15,4 0-3 16,3-3 0-16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00:59.3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7-1 30 0,'-9'0'15'0,"14"-4"-14"0,-5 4 20 32,0 0-37-17,-5 4 0-15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13:49.1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1EF0FFE-7D89-4798-9ABC-0BBA908A4595}" emma:medium="tactile" emma:mode="ink">
          <msink:context xmlns:msink="http://schemas.microsoft.com/ink/2010/main" type="writingRegion" rotatedBoundingBox="6686,10627 6728,10627 6728,11067 6686,11067"/>
        </emma:interpretation>
      </emma:emma>
    </inkml:annotationXML>
    <inkml:traceGroup>
      <inkml:annotationXML>
        <emma:emma xmlns:emma="http://www.w3.org/2003/04/emma" version="1.0">
          <emma:interpretation id="{513AE77A-54DF-4AD8-9204-66218120025D}" emma:medium="tactile" emma:mode="ink">
            <msink:context xmlns:msink="http://schemas.microsoft.com/ink/2010/main" type="paragraph" rotatedBoundingBox="6686,10627 6728,10627 6728,11067 6686,11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09DC6B-D2C4-4C98-931B-8C62F549D110}" emma:medium="tactile" emma:mode="ink">
              <msink:context xmlns:msink="http://schemas.microsoft.com/ink/2010/main" type="line" rotatedBoundingBox="6686,10627 6728,10627 6728,11067 6686,11067"/>
            </emma:interpretation>
          </emma:emma>
        </inkml:annotationXML>
        <inkml:traceGroup>
          <inkml:annotationXML>
            <emma:emma xmlns:emma="http://www.w3.org/2003/04/emma" version="1.0">
              <emma:interpretation id="{0E26926B-1F38-494C-BBCD-DC385290DD59}" emma:medium="tactile" emma:mode="ink">
                <msink:context xmlns:msink="http://schemas.microsoft.com/ink/2010/main" type="inkWord" rotatedBoundingBox="6686,10627 6728,10627 6728,11067 6686,11067">
                  <msink:destinationLink direction="with" ref="{8FBA7628-7C3B-431D-A237-E3F0412E3BFE}"/>
                </msink:context>
              </emma:interpretation>
              <emma:one-of disjunction-type="recognition" id="oneOf0">
                <emma:interpretation id="interp0" emma:lang="en-US" emma:confidence="0">
                  <emma:literal>|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34 8 16 0,'0'-4'8'0,"4"-2"-5"0,-4 6 8 0,0 0-10 16,0 0 1-16,0 0 1 16,0 0 0-16,0 0-3 15,0 0 0-15,0 0 2 16,0 3 1-16,0 0-1 15,-4 1 0-15,1 2-1 16,-1 0 1-16,0 1-1 16,4 2 1-16,0 1-1 15,-3-1 0-15,-1 4 0 16,0-3 0-16,4 3-1 16,0 6 1-16,0 3-1 15,0 0 1-15,0 4-1 16,0 3 1-16,0-4-1 15,0-2 1-15,0 2-1 16,0-6 0-16,0 0 0 0,-4-3 1 16,4-3 0-16,-3-3 0 15,3-4-4-15,0 0 1 16,-4-2-7-16,11-4 1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4-22T18:05:29.036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5FA229C-8078-4D5E-8E11-5CFE4DA3EA73}" emma:medium="tactile" emma:mode="ink">
          <msink:context xmlns:msink="http://schemas.microsoft.com/ink/2010/main" type="inkDrawing" rotatedBoundingBox="3050,8855 13871,7681 14584,14246 3763,15421" semanticType="callout" shapeName="Other">
            <msink:sourceLink direction="with" ref="{381E72D4-FB79-4813-9A8A-089B266D2E1B}"/>
          </msink:context>
        </emma:interpretation>
      </emma:emma>
    </inkml:annotationXML>
    <inkml:trace contextRef="#ctx0" brushRef="#br0">50 48 221,'0'0'153,"0"0"-5,0 0-65,0 0-19,0 0-18,0 0-11,0 0-5,0 0-1,0 20-2,0-20-2,0 15-2,0-15-6,0 20-2,0-20-3,0 26-2,4-11-3,-3 1 0,0 3 2,3 3-7,0-1 5,2 3-7,-4-1 5,6 1-5,-6 2 5,6 1-6,-3 0 1,-2-1 2,1 2-2,0 0 3,1 1-2,0 2 2,-5-2-3,5 2 3,0 0-3,-3 3 4,2-1-5,1 1 4,-1 0 0,-1 2-3,0-1 2,-1 1-2,1 2 2,-1-2-2,1 3 3,-1 1-3,1 2-1,2-2 4,1 1-4,0 3 4,-1-2-4,4-2 3,-3 3-3,0 0-2,2-4 6,-1 1-5,2-1 4,-3 2-3,-1 2 3,1-2-2,-2 2 2,3 3 1,-3 0-4,1 1 4,0-1-5,0 2 4,0-1-1,1 0-2,3-2 3,-2 1-3,2-1 4,1-2-3,0 0 0,0 1 0,0-1 0,2 4 0,-1-3 0,-1-1 0,1 3 0,-1-3 0,-1 1 0,-2 4 0,2-1 0,-4-3 0,1 3 0,0 1 0,0-1 0,1 0 0,-1-2 0,1 2 0,2-3 0,0 1 0,2 1 0,-4-3 0,2 3 0,-3-2 0,4-1 0,-2 1 0,-1 3 0,2 0 0,-3 0 0,-1 2 0,2 2 0,1-2 0,-2 2 0,4 1 0,-4-5 0,3 1 0,1 1 0,0-2 0,1 1 0,0-3 0,-1 2 0,2-1 0,-2 1 0,4-1 0,-4-1 0,1 1 0,-1-2 0,1 2 0,3-2 0,-7 4 0,3-3 0,0 4 0,-1-1 0,2 1 0,-1-2 0,0-1 0,3 0 0,0 1 0,3-4 0,-4-1 0,6-2 0,-2 4 0,0-2 0,-4 2 0,4-5 0,-1 4 0,0-2 0,4 1 0,-3 1 0,4-5 0,1 1 0,0 1 0,1-1 0,3-1 0,-1 1 0,2-1 0,1-3 0,-5 4 0,2-4 0,1 0 0,-2-4 0,0 0 0,1 1 0,0-3 0,2-1 0,0-2 0,3 0 0,-2 0 0,4 0 0,-3 0 0,6-3 0,-4 2 0,3-6 0,1 5 0,2-6 0,-2 3 0,4 1 0,0-3 0,1 0 0,-1 1 0,2-1 0,-2 0 0,1 0 0,-3-5 0,1 1 0,1 0 0,-4-4 0,2 0 0,0-2 0,-3 3 0,1-3 0,2 0 0,-3 1 0,1-3 0,0 2 0,1-1 0,4-3 0,-1-1 0,2-2 0,-2 0 0,3-1 0,-4-1 0,2 0 0,-3 0 0,0-1 0,0-3 0,-2-3 0,2 1 0,0-7 0,2 0 0,-1-2 0,1-4 0,1 2 0,-1-1 0,0-2 0,2 1 0,1-2 0,-1 3 0,0-4 0,-2-3 0,2 1 0,-2-2 0,1-2 0,-3-2 0,-3-1 0,3 1 0,-3-1 0,0-1 0,0 4 0,0-6 0,-2 4 0,0 0 0,-3-1 0,2-2 0,-4 1 0,4-4 0,0 0 0,-2 1 0,1-1 0,-1 2 0,2-1 0,0 0 0,1 1 0,-1 0 0,-2 4 0,3-5 0,-2 4 0,-2 0 0,0-3 0,-1-2 0,3 2 0,-3 0 0,0-4 0,0 3 0,3 0 0,-3 1 0,-1 1 0,1 0 0,-3 2 0,3-1 0,-1 0 0,0 0 0,1 0 0,-1 1 0,1 2 0,1-2 0,1 3 0,0-1 0,0 3 0,0 0 0,-2 1 0,1 2 0,-1-1 0,0-2 0,0 3 0,-2-3 0,2-3 0,-3 3 0,1 0 0,0 0 0,-2 0 0,2 0 0,0 0 0,1 0 0,-4 1 0,2-2 0,1 2 0,0-1 0,1 3 0,0-2 0,-1 1 0,1-1 0,0 3 0,1 1 0,-1 0 0,1-1 0,-1 1 0,0 2 0,1 0 0,0-3 0,1 3 0,-1-2 0,-1 0 0,3 2 0,-3-2 0,1 1 0,0-3 0,-1 3 0,0 0 0,-2 0 0,0 3 0,2-1 0,-1-3 0,0 3 0,0 1 0,2-1 0,-2-1 0,4 3 0,-3-1 0,-1-4 0,4 4 0,-1 4 0,0-4 0,3 0 0,-1-1 0,3 5 0,0-4 0,3-2 0,3 1 0,-6-1 0,3 1 0,0 1 0,-3 0 0,-1 0 0,-1 1 0,-2 3 0,1-4 0,-3 3 0,1 2 0,-1-6 0,2 4 0,-3 2 0,1-1 0,1-2 0,-2 2 0,-1 2 0,1-1 0,1 2 0,0 2 0,3-1 0,-4 0 0,3 1 0,0 0 0,0-1 0,3 0 0,-1 0 0,0-1 0,-2 1 0,1-1 0,-2 0 0,-1 2 0,-2 0 0,-2 3 0,0-4 0,-2 5 0,1-1 0,-1-3 0,1 2 0,0 1 0,0-3 0,2 1 0,-2 2 0,0 0 0,0-2 0,0 4 0,-2 0 0,1 0 0,0-2 0,2 4 0,-1-3 0,2 1 0,2-3 0,-1 4 0,3-3 0,0-1 0,1 4 0,0-1 0,1 0 0,-2-2 0,0 3 0,2-4 0,-1 5 0,0-3 0,-3 0 0,2 0 0,0-1 0,3 1 0,-4-2 0,0 1 0,1 0 0,1-1 0,-1 2 0,0-2 0,-1 1 0,1 0 0,1-1 0,-1 1 0,2-2 0,-1 4 0,2-3 0,1 2 0,0 0 0,0-1 0,-1 3 0,0-1 0,-2 0 0,2-1 0,-3 3 0,-1-3 0,-1 0 0,1-1 0,0 1 0,-1 0 0,0 0 0,1-1 0,-1 2 0,-2-3 0,3 4 0,-2 0 0,-1-3 0,2 2 0,-1 0 0,-2 0 0,3 0 0,1-2 0,-1 1 0,-2 0 0,5 4 0,-2-4 0,1 3 0,-1-1 0,0 0 0,-1 1 0,1-1 0,0 0 0,-1 1 0,-1-2 0,0-1 0,1 4 0,-4-4 0,3 3 0,-3-2 0,-1 3 0,2 0 0,-2 0 0,0 0 0,-1-1 0,1-1 0,3 1 0,-4-1 0,3 0 0,-4-1 0,4 0 0,-2 0 0,0 2 0,2 1 0,-2-4 0,3 3 0,-1 1 0,0-3 0,2 3 0,2-5 0,-1 2 0,3 0 0,2 0 0,-1-1 0,2 0 0,-1 0 0,0-1 0,-2 5 0,-1-1 0,-1 1 0,-2-2 0,-2 2 0,3 0 0,-2 0 0,2-3 0,-1 1 0,-1-2 0,2 3 0,-3 1 0,1-4 0,0 3 0,0-2 0,-1 2 0,0-2 0,3 2 0,0-2 0,0-2 0,1 2 0,0 1 0,1-3 0,1 2 0,-4-1 0,0 3 0,1-3 0,-2 2 0,-3-1 0,-1 3 0,-2-2 0,0 1 0,0 1 0,0 0 0,-3 0 0,2 0 0,-3-1 0,2 1 0,-2 0 0,2-4 0,-2 4 0,0 0 0,-1 0 0,-12 0 0,25-1 0,-25 1 0,22-3 0,-22 3 0,22 0 0,-22 0 0,20 0 0,-20 0 0,16 0 0,-16 0 0,0 0 0,15-4 0,-15 4 0,0 0 0,0 0 0,0 0 0,0 0 0,17 13-75,-17-13-104,0 0-6,-18 3-18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6T00:14:33.3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20C0F34-7A67-45E5-AD64-EAF15CCE4D1B}" emma:medium="tactile" emma:mode="ink">
          <msink:context xmlns:msink="http://schemas.microsoft.com/ink/2010/main" type="writingRegion" rotatedBoundingBox="2146,14678 3074,16280 1920,16949 992,15348"/>
        </emma:interpretation>
      </emma:emma>
    </inkml:annotationXML>
    <inkml:traceGroup>
      <inkml:annotationXML>
        <emma:emma xmlns:emma="http://www.w3.org/2003/04/emma" version="1.0">
          <emma:interpretation id="{B811FEB0-6041-453B-AD69-6503D2FC1750}" emma:medium="tactile" emma:mode="ink">
            <msink:context xmlns:msink="http://schemas.microsoft.com/ink/2010/main" type="paragraph" rotatedBoundingBox="2146,14678 3074,16280 1920,16949 992,15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AED2A4-36CD-4B07-A829-4963361C3A80}" emma:medium="tactile" emma:mode="ink">
              <msink:context xmlns:msink="http://schemas.microsoft.com/ink/2010/main" type="line" rotatedBoundingBox="2146,14678 3074,16280 1920,16949 992,15347"/>
            </emma:interpretation>
          </emma:emma>
        </inkml:annotationXML>
        <inkml:traceGroup>
          <inkml:annotationXML>
            <emma:emma xmlns:emma="http://www.w3.org/2003/04/emma" version="1.0">
              <emma:interpretation id="{381E72D4-FB79-4813-9A8A-089B266D2E1B}" emma:medium="tactile" emma:mode="ink">
                <msink:context xmlns:msink="http://schemas.microsoft.com/ink/2010/main" type="inkWord" rotatedBoundingBox="2146,14678 3074,16280 1920,16949 992,15347">
                  <msink:destinationLink direction="with" ref="{05FA229C-8078-4D5E-8E11-5CFE4DA3EA73}"/>
                </msink:context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">
                  <emma:literal>-At</emma:literal>
                </emma:interpretation>
                <emma:interpretation id="interp2" emma:lang="en-US" emma:confidence="0">
                  <emma:literal>"t</emma:literal>
                </emma:interpretation>
                <emma:interpretation id="interp3" emma:lang="en-US" emma:confidence="0">
                  <emma:literal>-4</emma:literal>
                </emma:interpretation>
                <emma:interpretation id="interp4" emma:lang="en-US" emma:confidence="0">
                  <emma:literal>-It</emma:literal>
                </emma:interpretation>
              </emma:one-of>
            </emma:emma>
          </inkml:annotationXML>
          <inkml:trace contextRef="#ctx0" brushRef="#br0">14 0 8 0,'-2'0'4'0,"2"0"0"0,0 0 5 0,0 0-8 15,0 0 1-15,-2 0 0 32,2 1 0-32,0 1-3 0,0 0 1 15,-2 0 2-15,2-1 0 16,0 1-2-16,0 2 1 15,-2-1-1-15,2-1 1 16,0 2-1-16,0-1 1 16,0 1-1-16,0-1 1 15,0 2-1-15,2 3 1 16,-2-1 0-16,0-2 0 16,0 0-1-16,0 2 1 15,0-3-1-15,0 5 1 16,0-4-1-16,0 0 1 0,0 2-1 15,0 2 0-15,0-4 0 16,0 4 1-16,2-2-1 16,-2 0 0-16,0-1 0 15,0-1 1-15,2 2-1 16,-2-4 0-16,0 1 0 16,0-1 0-16,2 3 0 15,2-1 1-15,-4 0-1 16,0-1 0-16,0 1-1 15,2 0 1-15,-2-1 0 0,0 1 0 16,0 4 0-16,0-4 0 16,0 1 0-16,0-1 0 15,0-1 0-15,0 1 0 16,2-2 0-16,0 4 0 16,-2 0 0-16,0-1 0 0,0-1 0 15,0-1 0-15,0 1 0 16,0 0 1-16,0 0-1 15,0 1 0-15,0-1 0 16,0 0 1-16,0 1-1 16,0 1 0-16,-2-2 0 15,4 2 1 1,-2 0-1-16,0 0 0 31,0 4 0-31,0-2 0 16,0-1 0-16,0-1 1 15,0 4-1-15,0-2 1 16,0 0-1-16,0-2 1 16,0 0-1-16,0 0 1 15,0 0-1-15,-2 0 0 16,2 0 0-16,0 2 1 0,0-2-1 16,0 0 0-16,0 2 0 15,0-2 0-15,0 0 0 16,0 0 0-16,0 0 0 15,0 0 0-15,0 0 0 16,0 0 0-16,0 0 0 16,0 2 1-16,0 0-1 15,0 0 0-15,0-2 0 16,0 0 0-16,0 0 0 16,0 0 0-16,0 0 0 0,0 0 0 15,0 0 0-15,0 0 0 16,0 0 0-16,0 2 0 15,-2-2 0-15,2 2 0 16,2-2 0-16,-2 2 1 0,-2-2-2 16,4 0 1-16,-4 0 0 15,2 2 0-15,-2-2 0 16,0 0 1-16,2 3-1 16,0 1 0-16,0 0 0 15,0-1 1-15,0 1-1 16,0-3 0-16,0 3 0 15,0 0 0 1,0-1 0-16,0-1 0 16,-2 0 0-16,2 1 0 15,0 1 0-15,0 1 0 16,0-1 0-16,0-2 0 0,0 3 0 16,0-3 1-16,0 2-1 15,0-1 1-15,0 1-1 16,0-1 0-16,0 1 0 15,0-1 0-15,0 1 0 16,0 0 1-16,0-4-1 0,2 3 0 16,-2 1 0-16,2-1 0 15,-2 3 0-15,0 1 0 16,2-2 0-16,-2 1 0 16,0 2 0-16,0 0 0 0,0-1 0 15,0 0 0-15,0 2 0 16,0-2 0-16,0-2 0 15,0 0 0-15,0 3 0 32,0-3 0-32,0 2 0 15,0 0 0-15,0 0 0 16,0 0 0-16,-2 0 0 0,2-3 1 16,0 3-1-16,2-1 0 15,-2 1 0-15,0 2 0 16,0-2 0-16,0-2 0 15,0 6 0-15,0-6 0 0,0 2 0 16,0 2 0-16,0-2 0 16,0 2 1-16,0-2-1 15,0-2 0-15,0 3 0 16,0-1 0-16,0 0 0 16,0 2 0-16,2 3-1 15,-2-3 1-15,0-2 0 16,2 2 0-16,-2 2 0 0,2-3 1 15,0 1-1-15,-2 0 1 0,0 2-1 16,-2-2 0-16,0 1 1 16,0 1 1-16,0 0-1 15,2-1 1-15,-2-1-2 32,2 2 1-32,0-4 0 15,0 3 0-15,0-1-1 16,0-2 0-16,0 2 0 0,-2-3 0 15,2-3 0-15,0-1 0 16,0 2 0-16,-2-6 0 16,2 0 0-16,0 1 0 15,0-1-1-15,0-2 1 16,0 3-3-16,0-1 1 16,2-3-4-16,-2-1 0 15,4 3-3-15,0-4 0 16</inkml:trace>
          <inkml:trace contextRef="#ctx0" brushRef="#br0" timeOffset="3740.9501">-143 472 17 0,'-6'0'8'0,"3"2"-6"15,3-2 8-15,0 2-10 16,0 0 0-16,0-2 0 15,0 0 1-15,0 0-1 32,0 0 0-32,2-2 1 15,1 0 0-15,-1 2 0 0,2 0 0 16,0 2 0-16,0-2 0 16,0 2-1-16,0-4 1 15,2 2 0-15,2 2 0 16,2-1-1-16,-2-1 1 15,0 2-1-15,2-2 1 16,0 2-1-16,-2-2 1 16,2 0-1-16,2 0 1 15,-2 0-1-15,-1 0 1 16,-1-2-1-16,2 2 1 0,-2 2-1 16,-2 0 1-16,0-2-1 15,0 2 1-15,0-1-1 16,0-1 0-16,0 2 0 15,0 0 0-15,0 0 0 16,0-2 1-16,0 1-1 0,2-1 0 16,-2 2 0-16,0-2 0 15,0 0 0-15,0 0 0 16,-3 0 0-16,3 0 1 16,0 0-1-16,-2 0 0 15,0 0 0-15,0 0 0 0,2 0 0 16,-2-2 0-16,2 2 0 15,0-1 0-15,-2 1 0 16,2-2 1-16,0 2-1 31,-2 0 0-31,2 0-1 16,-2 0 1-16,2 2 0 0,-2-4 0 16,0 2 0-16,2 0 0 15,2 0 0-15,-2-2 0 16,2 2 0-16,-2-2 0 0,-1 4 0 15,1-2 0-15,0 0 0 16,-2 0 1-16,0 0-1 16,2 0 0-16,-2 0 0 15,0 0 0-15,0 0 0 16,0 2 0-16,-2-2 0 0,0 0 0 16,2 0 0-16,0 0 1 15,-4 0-2-15,4 0 1 16,-2 2 0-16,2-2 0 15,-2 0 0-15,2-2 1 16,0 2-1-16,-2 0 0 16,0 0 0-16,0 0 0 15,-2 0 0-15,4 2 0 16,0-1-1-16,-4-1 1 16,2 0 0-1,0 2 0-15,-2-2 0 16,2 0 0-16,-2 0 0 15,2 0 0-15,-2 0 0 0,2 0 1 16,-2 2-1-16,0-2 0 16,0 2 0-16,2-1 0 15,-2-2 0-15,0 1 1 0,0 0-2 16,0 0 1-16,0 0-7 16,0 0 0-16,0 1 0 15,0 3 0-15</inkml:trace>
          <inkml:trace contextRef="#ctx0" brushRef="#br0" timeOffset="8012.144">-1176 541 10 0,'-4'2'5'0,"2"-4"-4"16,2 2 6-16,0 0-5 0,0 0 1 15,0-2 2-15,-2 2 0 16,0 0-6-16,2 0 1 15,0 0 3 1,0 0 1-16,0 0-2 0,0 0 1 0,0 0-2 16,2 0 1-16,2-1-2 15,0 1 1-15,0 0-1 32,0 0 1-32,-1-2-1 15,3 4 1-15,0-1-1 0,0 1 1 16,0 0-1-16,0-2 0 15,2 0 0-15,0 0 1 16,0 0-1-16,0 0 1 16,-2-2-1-16,0 2 0 15,0 0 0-15,0 0 0 16,0 0 0-16,0 0 0 16,0-2 0-16,2 2 1 15,-2 0-1-15,0 0 0 16,1-1 0-16,-1 1 1 15,0 0-1-15,0 0 0 0,2 0 0 16,-2 0 0-16,0 1 0 16,0-1 0-16,0 2 0 15,2-2 0-15,-2 2 0 16,2 1 0-16,0-3 0 16,-2 0 0-16,0 0 0 15,0 0 0-15,2 0 0 16,-2 0 0-16,0 0 0 0,-1 2 1 15,-1-2-1-15,-2 0 0 16,0-2 0-16,0 2 0 16,2 0 0-16,-4 0 0 15,2 0 0-15,-2 0 0 0,0 0 0 16,2 2 0-16,-2 0 0 16,0 0 0-16,0-2-5 15,0 2 0-15,0 3-2 16,2-2 0-1</inkml:trace>
          <inkml:trace contextRef="#ctx0" brushRef="#br0" timeOffset="9822.936">-373 275 17 0,'0'0'8'0,"-2"-5"-7"0,2 3 11 32,0 2-12-32,-4-2 1 15,2 4 1-15,-2-4 1 16,0 2-3-16,0-2 0 16,0 2 2-16,0 0 0 15,1 0 0-15,-1-2 1 16,-6 2-2-1,2 2 1-15,0 0 0 16,-2 0 1-16,0 0-2 16,0 1 1-16,0-3-1 15,0 2 0-15,-2-2 0 16,2 2 0-16,0 1-1 0,0 1 1 16,1 1-1-16,1 2 1 15,0 0-1-15,0 0 1 16,2 2-1-16,2 0 1 15,0 0 0-15,0-1 0 16,0 1-1-16,2 0 1 16,-2 2-1-16,0-1 1 15,2-1-1-15,0-2 1 16,0 2-1-16,2 0 1 0,0-2-1 16,0 2 0-16,2-1 0 15,0-1 1-15,0 1-1 16,0 0 0-16,2-2 0 15,0 1 0-15,0 0 0 16,2-4 0-16,0 1 0 16,2 1 1-16,0-1-1 15,0-1 0-15,0 1 0 16,-1-1 1-16,1 1-1 16,0-4 0-16,0 1 0 15,-2 1 0 1,2 0 0-16,-2-2 1 15,0 0-1-15,-2 0 0 16,0 0 0-16,0 2 0 0,-4-2 0 16,0 0 1-16,0 0-1 15,0 0 1-15,0 0-1 16,0 0 0-16,0-2 0 16,-2 0 1-16,0 0-2 15,-2 2 1-15,0 0 0 16,-2 0 0-16,0 0 0 0,-2 0 0 15,0 0 0-15,0 2 0 16,0 0 0-16,0 0 0 16,3 0 0-16,-3 3 0 15,2-2 0-15,0 1 0 16,0 1 0-16,2 2 0 16,-2 2-1-16,0-2 1 15,0 0 0-15,0 0 0 16,-2 2-1-16,0 2 1 0,2 1 0 15,0 0 0-15,0 1 0 16,2-1 0-16,2-1-1 16,-2-1 1-16,2 1 0 15,2 1 0-15,0 2 0 16,2-1 0-16,0-3 0 16,0 1 0-16,2-2 0 15,0-1 0-15,2 1 0 16,0-2 0-16,-2-1 0 15,0-1 1-15,2 0-1 0,0-1 0 16,0-3 0-16,2 1 0 16,0-2 0-16,2 0 1 15,0-2-1-15,0 2 0 16,1-3 0-16,1-1 1 16,0 1-1-16,2-1 0 0,-2 1 0 15,-2-3 0-15,0 3 0 16,-2 1 0-16,-2-1 0 15,0-1 0-15,-2 2-2 16,0 1 1-16,-4 1-4 16,2 0 0-16,0 1-5 15,-2 3 0-15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31:02.45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8B74EBE-A1EB-4840-91B4-8E2B0B762A80}" emma:medium="tactile" emma:mode="ink">
          <msink:context xmlns:msink="http://schemas.microsoft.com/ink/2010/main" type="writingRegion" rotatedBoundingBox="7802,7419 8629,7419 8629,10363 7802,10363"/>
        </emma:interpretation>
      </emma:emma>
    </inkml:annotationXML>
    <inkml:traceGroup>
      <inkml:annotationXML>
        <emma:emma xmlns:emma="http://www.w3.org/2003/04/emma" version="1.0">
          <emma:interpretation id="{0C0CFB87-B7F6-4828-90AF-3DB9A0536926}" emma:medium="tactile" emma:mode="ink">
            <msink:context xmlns:msink="http://schemas.microsoft.com/ink/2010/main" type="paragraph" rotatedBoundingBox="7802,7419 8629,7419 8629,10363 7802,10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15E4FE-65CC-4A70-A1A1-CA5477B6E466}" emma:medium="tactile" emma:mode="ink">
              <msink:context xmlns:msink="http://schemas.microsoft.com/ink/2010/main" type="line" rotatedBoundingBox="7802,7419 8629,7419 8629,10363 7802,10363"/>
            </emma:interpretation>
          </emma:emma>
        </inkml:annotationXML>
        <inkml:traceGroup>
          <inkml:annotationXML>
            <emma:emma xmlns:emma="http://www.w3.org/2003/04/emma" version="1.0">
              <emma:interpretation id="{59470A5F-5912-4B47-BB58-2FDCF60AA660}" emma:medium="tactile" emma:mode="ink">
                <msink:context xmlns:msink="http://schemas.microsoft.com/ink/2010/main" type="inkWord" rotatedBoundingBox="7802,7419 8629,7419 8629,10363 7802,10363"/>
              </emma:interpretation>
              <emma:one-of disjunction-type="recognition" id="oneOf0">
                <emma:interpretation id="interp0" emma:lang="en-US" emma:confidence="1">
                  <emma:literal>{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h</emma:literal>
                </emma:interpretation>
                <emma:interpretation id="interp3" emma:lang="en-US" emma:confidence="0">
                  <emma:literal>g</emma:literal>
                </emma:interpretation>
                <emma:interpretation id="interp4" emma:lang="en-US" emma:confidence="0">
                  <emma:literal>'</emma:literal>
                </emma:interpretation>
              </emma:one-of>
            </emma:emma>
          </inkml:annotationXML>
          <inkml:trace contextRef="#ctx0" brushRef="#br0">4407-955 20 0,'-17'-4'10'0,"13"8"-5"16,4-4 11-16,-5-4-15 15,1 4 0-15,-5-4 1 16,1 4 0-16,-1 4-2 16,-8 0 0-16,4 0 2 15,4 3 0-15,-4-3 0 16,0 4 0-16,4 0-1 15,-4-1 1-15,9 5-1 16,-5 0 0-16,1 7-1 0,-1-4 1 16,1 4-1-16,-1 1 0 15,-4 3 0-15,4 0 0 16,-4 4 0-16,5 4 0 16,-1-1 0-16,0 5 1 15,1-4-1-15,-1 3 0 16,0-3 0-16,1-4 1 15,-1 8-1-15,0-4 1 16,5 3-1-16,-5-3 0 0,5-8-1 16,-5 0 1-16,1 4 0 15,-1 0 0-15,5 0 0 16,-1 0 0-16,1 4 0 16,0-4 0-16,-1 0 0 15,1-4 0-15,-5 0 0 16,5 0 0-16,0 11 0 15,-5-7 1-15,0 4-1 16,1 0 1-16,-5 0-1 16,0 0 0-16,0-4 0 15,0-4 1-15,0 4-1 16,0-1 1-16,0 1-1 16,-5-7 0-16,1-1 0 15,0-4 1-15,0 5-1 16,-1-5 0-16,-3 0 0 15,3 1 0-15,-3-5 0 0,-1 1 1 16,0-4-1 0,5-1 0-16,0-7 0 0,4 4 0 15,0-4 0-15,4 0 0 16,0 0 0-16,1 0 0 16,3 0 0-16,5 0 0 15,0 0-1-15,0 0 1 16,0 0 0-16,5 0 1 15,3 0-1-15,1 4 0 16,0 0 0-16,-1 0 0 16,-3-4 0-16,3-4 1 15,1 4-1-15,4 4 0 16,0 3 0-16,0 5 0 0,4 3 0 16,-4 4 0-16,0 5 0 15,0 3 0-15,-4-1 0 16,-5 1 0-16,1 16 0 15,-1-5 0-15,0 5 0 16,-4-1 0-16,0-4 0 16,0 9 0-16,-4-1 0 15,0 4 1-15,-5-16-1 16,0 9 0-16,-4-1 0 16,0 4 1-16,0 0-1 15,-4-7 0-15,4 3 0 16,0 1 1-16,4 3 0 15,1 4 0-15,-1-4-1 16,0-4 0-16,-4 4 1 16,0 8 0-16,0-7-1 0,0-5 1 15,5 0-1-15,-1 4 1 16,5-7 0-16,-1-1 0 16,5-3-1-16,5 0 1 15,3-5-1-15,1-6 1 16,4-5-1-16,4 0 1 15,1-4-1-15,3 1 1 16,5-9-2-16,13-3 0 16,0-8-11-16,22-15 0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31:08.7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3E8511-E065-4C78-B287-66284EFAA9E4}" emma:medium="tactile" emma:mode="ink">
          <msink:context xmlns:msink="http://schemas.microsoft.com/ink/2010/main" type="writingRegion" rotatedBoundingBox="9114,7386 18681,7233 18728,10149 9160,10301"/>
        </emma:interpretation>
      </emma:emma>
    </inkml:annotationXML>
    <inkml:traceGroup>
      <inkml:annotationXML>
        <emma:emma xmlns:emma="http://www.w3.org/2003/04/emma" version="1.0">
          <emma:interpretation id="{E2EDB22F-9373-4196-BC18-2AC9E9504861}" emma:medium="tactile" emma:mode="ink">
            <msink:context xmlns:msink="http://schemas.microsoft.com/ink/2010/main" type="paragraph" rotatedBoundingBox="9114,7386 18681,7233 18696,8132 9128,8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8C44FF-226F-47E3-9E61-AAB63BBFBFA9}" emma:medium="tactile" emma:mode="ink">
              <msink:context xmlns:msink="http://schemas.microsoft.com/ink/2010/main" type="line" rotatedBoundingBox="9114,7386 18681,7233 18696,8132 9128,8284"/>
            </emma:interpretation>
          </emma:emma>
        </inkml:annotationXML>
        <inkml:traceGroup>
          <inkml:annotationXML>
            <emma:emma xmlns:emma="http://www.w3.org/2003/04/emma" version="1.0">
              <emma:interpretation id="{F312F82E-84EE-4A92-A2BC-7B0130F98049}" emma:medium="tactile" emma:mode="ink">
                <msink:context xmlns:msink="http://schemas.microsoft.com/ink/2010/main" type="inkWord" rotatedBoundingBox="9114,7386 14311,7303 14325,8201 9128,8284"/>
              </emma:interpretation>
              <emma:one-of disjunction-type="recognition" id="oneOf0">
                <emma:interpretation id="interp0" emma:lang="en-US" emma:confidence="0">
                  <emma:literal>V(r)-r(Rc)</emma:literal>
                </emma:interpretation>
                <emma:interpretation id="interp1" emma:lang="en-US" emma:confidence="0">
                  <emma:literal>Very-VCR)</emma:literal>
                </emma:interpretation>
                <emma:interpretation id="interp2" emma:lang="en-US" emma:confidence="0">
                  <emma:literal>Very-VCRs)</emma:literal>
                </emma:interpretation>
                <emma:interpretation id="interp3" emma:lang="en-US" emma:confidence="0">
                  <emma:literal>V/r7-r(Rc)</emma:literal>
                </emma:interpretation>
                <emma:interpretation id="interp4" emma:lang="en-US" emma:confidence="0">
                  <emma:literal>V(r7-r(Rc)</emma:literal>
                </emma:interpretation>
              </emma:one-of>
            </emma:emma>
          </inkml:annotationXML>
          <inkml:trace contextRef="#ctx0" brushRef="#br0">7594-893 23 0,'9'-4'11'0,"-14"-4"-5"16,5 8 11-16,0 0-16 15,0 0 1-15,0 0 0 16,0 0 1-16,0 0-4 16,0 0 1-16,0 0 2 15,0 0 1-15,0 4-1 16,0 4 0-16,0 7 0 16,0 0 0-16,5 5-1 15,-5-1 1-15,0 4-1 16,0 4 0-16,0 7 0 15,0 1 0-15,4 0-1 16,0-1 1-16,1 1-1 16,-1 0 0-16,-4-1 0 0,0 5 1 15,0-8-1-15,0-1 0 16,0-3 1-16,0-4 0 16,0-7 0-16,0-1 0 15,0-3 0-15,0-1 0 16,0-3 0-16,0 0 0 15,0-8 0-15,-4 0 0 16,4 0-1-16,0-4 1 16,0 4-1-16,0-8 1 15,0-3-1-15,0-1 0 0,4 0 0 16,0-7 0-16,5-4 0 16,0-4 0-16,4-7-1 15,4-13 1-15,4-3 0 16,5 0 1-16,5 0-1 15,-1 0 0-15,5 0-1 16,-5 8 1-16,0 7 0 16,-4 8 0-16,-4 0-1 15,-5 8 1-15,-4 0-1 16,0 7 0-16,-4 5-4 16,-5-1 1-16,1 0-8 15,-1 8 0-15</inkml:trace>
          <inkml:trace contextRef="#ctx0" brushRef="#br0" timeOffset="554.4588">8607-982 16 0,'0'-8'8'0,"9"-7"2"16,-9 15 2-16,0 0-10 16,-5-4 1-16,-3 4 1 15,-1 4 1-15,-8 4-6 16,-1-1 0-16,-8-3 4 15,-4 8 0-15,0 3-1 16,-5 8 0-16,5 8-1 16,4 7 1-16,0 5-2 15,4 7 1-15,1 4-1 16,3 0 1-16,5-4-1 0,5 3 0 16,3 1 0-16,5-7 0 15,0-9 0-15,0-11 0 16,9 0-1-16,0-8 0 15,4-3-6-15,0-5 0 16,4 1-2-16,9-5 0 16</inkml:trace>
          <inkml:trace contextRef="#ctx0" brushRef="#br0" timeOffset="915.6444">8841-867 21 0,'-9'-3'10'0,"18"3"-7"16,-9 0 16-16,0 0-18 15,0 3 1-15,-5 1 1 16,1 8 1-16,-5-1-5 16,-3 9 1-16,-1 7 2 15,0 3 0-15,0 9 0 0,0 3 0 16,0 1-1-16,0-1 1 16,0-4-1-16,4-3 1 15,0 0-1-15,1-5 0 16,-1-7-3-16,5 1 0 15,-1-13-8-15,1-3 1 16</inkml:trace>
          <inkml:trace contextRef="#ctx0" brushRef="#br0" timeOffset="1460.0525">8707-774 24 0,'-5'-23'12'0,"36"-27"-3"16,-14 38 14-16,5 1-23 15,4-1 1-15,-1-3 0 16,-3 3 0-16,4 4-1 16,0 1 0-16,9 3 0 15,-1 4 1-15,1 4-1 16,-5 7 1-16,-4 5 0 15,-4 7 0-15,-9-4-1 16,-9 4 1-16,-8 0 0 16,-9 0 0-16,-4 8-1 15,-5-4 1-15,0 0-1 16,-8 0 1-16,0-8-2 16,-5-7 1-16,-4 3-1 0,4 0 1 15,5 1 0-15,0-5 0 16,8-3-1-16,5 0 1 15,4-1 0-15,4-3 0 16,5 4 0-16,4 4 0 16,9-5 0-16,4 5 1 15,4 3 0-15,0 1 0 16,1 3 0-16,-1 0 0 16,4 0 0-16,-3 4 0 0,-1 1-1 15,-4-1 1 1,0-4-1-16,0-4 1 0,0-7 0 15,0-4 0-15,0 3 0 16,0-3 0-16,-4 4-4 16,-5-8 1-16,-4 0-9 15,0 0 1-15</inkml:trace>
          <inkml:trace contextRef="#ctx0" brushRef="#br0" timeOffset="1921.1535">9490-405 18 0,'0'-15'9'0,"0"7"3"0,0 8 2 16,-4-4-13-16,0 0 1 16,-9 4 2-16,0 0 0 15,-9 0-5-15,5 4 1 16,-5 0 3-16,0 4 0 0,-4 0-1 15,0 3 1-15,0 5-2 16,0-1 0-16,0-4 0 16,9 5 0-16,0 3 0 15,4 0 0-15,9 4-1 16,4 1 1-16,4-1-1 16,9-4 1-16,4 0 0 15,9-7 0-15,9-1-1 16,4-7 0-16,4-4-9 15,9 0 0-15,0 0-2 16,4-4 1-16</inkml:trace>
          <inkml:trace contextRef="#ctx0" brushRef="#br0" timeOffset="2326.9406">9789-1063 24 0,'0'-11'12'0,"30"18"-11"0,-17-7 18 0,0 8-17 16,5 0 1-16,8 7 0 15,0 1 1-15,0 3-5 16,-1 8 0-16,6 11 3 16,-1 5 0-16,0 14-1 15,-8 5 0-15,-9 3 0 16,-9 1 0-16,-12-5 0 15,-5 9 0-15,-5-17 0 16,-3-3 0-16,-5 0-4 16,0 0 0-16,4-3-7 15,1-5 1-15</inkml:trace>
          <inkml:trace contextRef="#ctx0" brushRef="#br0" timeOffset="-5256.2469">4897-809 18 0,'4'-8'9'0,"-4"5"2"16,-4-1 1-16,4 4-11 15,0 0 1-15,0 0 2 16,0 0 1-16,0 4-6 16,0 3 1-16,0 1 3 15,0 4 0-15,0 7-1 0,0 0 1 16,0 12-2-16,0 0 1 16,4 3-2-16,-4-3 1 15,0 4-1-15,4-5 1 16,-4 5-1-16,0 4 1 15,0-9-1-15,0 5 1 16,0-8-1-16,0-4 1 16,0-4 0-16,0 1 0 15,0-9-1-15,0 1 1 16,0-5-1-16,0 1 1 0,0-4-1 16,0 4 1-1,0-5-1-15,0-3 1 0,0 4 0 16,0 0 0-16,0-4-1 15,0 0 1-15,0 0-1 16,0-8 1-16,5-7-1 16,-1 3 0-16,0-3 0 15,5 0 0-15,0-5 0 16,4 1 0-16,4 0 0 16,-4-4 0-16,4 0 0 15,0-8 0-15,5-4 0 16,0-7 0-16,4 0 0 15,0 7 1-15,0 0-2 16,4-3 1-16,-4 3 0 16,-4 1 0-16,-5-1 0 15,0 4 0-15,-4 4-1 0,-4 8 1 16,0-4-5-16,-5 8 1 16,0 7-7-16,-4 8 0 15</inkml:trace>
          <inkml:trace contextRef="#ctx0" brushRef="#br0" timeOffset="-3423.0338">5702-920 14 0,'-9'-4'7'0,"9"-4"4"0,0 8 0 15,0 0-10-15,-4 0 1 16,0 0 0-16,-1 4 1 16,-3 0-3-16,-1 3 0 15,-4 1 2-15,0 4 0 16,0 7 0-16,4 0 0 0,-4 0 0 15,0 1 0-15,0 10-1 16,-4 5 1-16,0 4-1 16,4-1 0-16,-5 1 0 15,5-1 0-15,0 0 0 16,0 1 0-16,0 7 0 16,0-11 0-16,5-1-1 15,-1 1 1-15,5 0-1 16,4-5 1-16,0-3-1 15,4-3 1-15,0-5-1 16,1-4 1-16,3-3-6 16,1-5 0-16,13-3-5 15,-1 0 1-15</inkml:trace>
          <inkml:trace contextRef="#ctx0" brushRef="#br0" timeOffset="-2717.6683">5806-659 16 0,'-5'-19'8'0,"10"23"-4"16,-5-4 7-16,0 0-9 16,0 8 1-16,0-1 1 15,0 5 0-15,0-1-5 16,-5 5 1-16,1 3 3 15,4 4 0-15,-4 0-1 16,-1 8 0-16,1 0-1 16,0 3 1-16,-1-3-1 15,1 0 0-15,0-8 0 16,0-8 0-16,-1 1 0 16,1-5 0-16,0 1-1 15,-1-4 1-15,1-1 0 16,0-3 1-16,-1 0-1 0,1 0 0 15,4 4 0-15,0-5 0 16,0-6 0-16,0-5 0 16,0-4-1-16,4-3 0 15,5 0 0-15,0-1 1 16,-1-3-1-16,1 0 0 16,-1-4-1-16,5-1 1 15,0 1-1-15,5 4 1 16,-1 0 0-16,0-4 0 0,1 4-1 15,3 3 1-15,1-3-1 16,-5 4 1-16,5 3 0 16,0 0 0-16,-1 5 0 15,1 3 1-15,0 4-1 16,-1-4 0-16,-3 4 1 16,-1 4 0-16,-8-4-1 15,-1 0 0-15,-8 4-6 16,0-4 0-16,9 7-4 15,4-3 0-15</inkml:trace>
          <inkml:trace contextRef="#ctx0" brushRef="#br0" timeOffset="-2072.006">6399-955 24 0,'4'0'12'0,"14"11"-8"15,-10-7 17-15,-3 4-20 16,3 4 1-16,1 7 0 0,0 12 1 15,-1-1-4-15,-3 9 0 16,-5 11 2-16,0 4 0 16,-5-4-1-16,-3 8 1 15,-5-5-1-15,-5 5 1 16,1-16-1-16,0-3 1 16,-1-4-1-16,1-5 1 15,4-3 0-15,0-7 0 16,0-1-1-16,4-4 1 15,1-3-4-15,3-5 1 0,1-3-7 16,4-4 0-16</inkml:trace>
          <inkml:trace contextRef="#ctx0" brushRef="#br0" timeOffset="-1681.5606">6780-605 24 0,'-9'-4'12'0,"27"12"-9"0,-5-12 14 16,-5 0-14-16,5 0 0 15,0 4 1-15,5 0 0 16,-1-3-6-16,0-9 1 15,5 4 3-15,4-3 1 16,4-1-3-16,0 5 1 0,-4-1-10 16,0 8 0-16</inkml:trace>
        </inkml:traceGroup>
        <inkml:traceGroup>
          <inkml:annotationXML>
            <emma:emma xmlns:emma="http://www.w3.org/2003/04/emma" version="1.0">
              <emma:interpretation id="{2EDFBC6B-DC0B-478A-B84A-5DCB3A6E9FE0}" emma:medium="tactile" emma:mode="ink">
                <msink:context xmlns:msink="http://schemas.microsoft.com/ink/2010/main" type="inkWord" rotatedBoundingBox="16340,7320 18682,7283 18696,8117 16353,8155"/>
              </emma:interpretation>
              <emma:one-of disjunction-type="recognition" id="oneOf1">
                <emma:interpretation id="interp5" emma:lang="en-US" emma:confidence="0">
                  <emma:literal>relic</emma:literal>
                </emma:interpretation>
                <emma:interpretation id="interp6" emma:lang="en-US" emma:confidence="1">
                  <emma:literal>re Re</emma:literal>
                </emma:interpretation>
                <emma:interpretation id="interp7" emma:lang="en-US" emma:confidence="0">
                  <emma:literal>rebec</emma:literal>
                </emma:interpretation>
                <emma:interpretation id="interp8" emma:lang="en-US" emma:confidence="0">
                  <emma:literal>reuse</emma:literal>
                </emma:interpretation>
                <emma:interpretation id="interp9" emma:lang="en-US" emma:confidence="0">
                  <emma:literal>ra_R,</emma:literal>
                </emma:interpretation>
              </emma:one-of>
            </emma:emma>
          </inkml:annotationXML>
          <inkml:trace contextRef="#ctx0" brushRef="#br0" timeOffset="5194.0639">12166-909 25 0,'4'-4'12'0,"1"4"-9"0,-5 0 13 0,0 0-15 15,0 4 0-15,0 4 0 16,0 11 1-16,-5 0-2 15,1 4 1-15,0 8 1 16,-5 4 0-16,5 3 0 16,-1 1 0-16,1 3-1 15,0-7 0-15,4-8 0 16,-5-4 0-16,5-4 0 16,-4-4 0-16,4-3 0 15,0 0 0-15,0-12 0 16,0 0 1-16,9-16-1 15,-9-3 0-15,4 0-1 0,0-8 1 16,9 4-1-16,-4 3 0 16,8-14 0-16,1-5 0 15,-1 5-1-15,0-1 1 16,0 4 0-16,-4 4 0 16,0 4 0-16,5 4 0 15,3 0-1-15,10 7 1 16,-5 1 0-16,4 3 1 15,-4 4-1-15,0 0 0 16,-4 4-4-16,-5 0 1 16,0 4-7-16,-4 4 0 0</inkml:trace>
          <inkml:trace contextRef="#ctx0" brushRef="#br0" timeOffset="5825.4182">13153-947 24 0,'0'-4'12'0,"9"4"-12"0,-9 0 14 15,0 0-13-15,0 0 1 16,-5-4 1-16,-3 0 0 16,-5 4-4-16,-5 8 1 15,-3 3 2-15,-1 5 0 16,5-1-1-16,-5 4 0 0,-4 4-1 16,-8-3 1-16,-5-1-1 15,8 0 1-15,1 0-1 16,8-7 1-16,1 3 0 15,3-3 0-15,5-1-1 16,5 1 1-16,3 0 0 16,5-12 0-16,9 3 0 15,4 5 0-15,9-4-1 16,4-4 1-16,4 0-1 16,-4 0 0-16,0 0 0 15,9 4 1-15,-5-4-1 16,0 4 0-16,-4-1 0 15,0 1 0-15,-4 0 0 16,-5 0 0-16,-4 0-4 16,-4-4 1-16,-1 0-7 15,1 8 1-15</inkml:trace>
          <inkml:trace contextRef="#ctx0" brushRef="#br0" timeOffset="6199.2413">12664-409 22 0,'4'-3'11'0,"9"10"-5"16,-9-11 12-16,5 4-16 16,0-3 1-16,4-1 1 15,0 4 0-15,8-4-5 16,1 4 0-16,8-4 3 16,5 0 1-16,0-4-2 15,-5 5 1-15,5-5-1 16,8 4 0-16,-4-4-1 15,0 1 0-15,-5-1 0 16,-3 0 0-16,-10 4-3 16,-3 1 0-16,-5 3-7 15,0 3 0-15</inkml:trace>
          <inkml:trace contextRef="#ctx0" brushRef="#br0" timeOffset="7265.718">13642-955 28 0,'-17'-15'14'0,"43"3"-15"16,-22 0 22-16,5 1-20 16,4-1 1-16,4-3 0 15,9 0 1-15,5 3-4 16,3 0 0-16,5 5 2 16,4-1 1-16,1 4-2 15,-5 4 1-15,0 4-2 16,-5 4 1-16,-3 7 1 15,-5 4 0-15,-9 1-1 16,-4-1 1-16,-9 4 0 16,-4 0 0-16,-4 4 0 15,-9 4 0-15,-9 3-1 16,-8-3 1-16,-9-4-1 16,0 0 1-16,-4 0 0 0,-1-4 0 15,5 0-1-15,5-11 1 16,8 3-1-16,4-7 1 15,5-4-1-15,4-4 0 16,0 4 0-16,4-4 0 16,5 0 0-16,-5 0 0 15,5 0-1-15,4 3 0 16,4 1 1-16,5 4 0 16,4 4 0-16,0 3 1 15,4 4-1-15,9 0 1 0,0 1 0 16,4 3 1-16,5 0-1 15,0 0 0-15,-1-8 0 16,-3 1 0-16,-5-5 0 16,-5-3 0-16,-3 0-1 15,-5-1 1-15,-5 1-2 16,-3-8 1-16,-5 4-3 16,-5 0 0-16,1-4-9 15,0 0 0-15</inkml:trace>
          <inkml:trace contextRef="#ctx0" brushRef="#br0" timeOffset="6650.2589">13854-1078 24 0,'5'-4'12'0,"-1"8"-10"16,-4 3 15-16,-4 1-15 15,-1 4 0-15,-3 7 0 16,-1-4 0-16,-4 8-3 15,-4 8 0-15,-1 12 3 16,1 3 0-16,0 8-1 16,0 3 0-16,4-3 0 15,4-4 0-15,0-4 0 16,-4-3 0-16,5-9 0 0,-1 1 0 16,0-12-1-1,1-4 1-15,3-7-6 0,1-4 1 16,0-1-5-16,12-7 0 15</inkml:trace>
          <inkml:trace contextRef="#ctx0" brushRef="#br0" timeOffset="7701.3758">14465-512 24 0,'-9'0'12'0,"1"-16"-7"0,3 12 12 0,1 4-15 15,-5-4 1-15,1 4 0 16,-5 0 1-16,0 4-5 16,0 0 0-16,-5 4 4 15,1 7 0-15,-5-3-1 16,1 3 0-16,-5 4-1 16,4 8 1-16,0-4 0 15,5 4 0-15,4-7-1 16,9-1 1-16,4 4-1 15,8-4 1-15,14 0-1 16,4-7 0-16,9-4-1 16,17-8 0-16,8-4-12 15,10 4 1-15</inkml:trace>
        </inkml:traceGroup>
      </inkml:traceGroup>
    </inkml:traceGroup>
    <inkml:traceGroup>
      <inkml:annotationXML>
        <emma:emma xmlns:emma="http://www.w3.org/2003/04/emma" version="1.0">
          <emma:interpretation id="{49790A39-F247-46E7-BCBB-0185D83EC9E5}" emma:medium="tactile" emma:mode="ink">
            <msink:context xmlns:msink="http://schemas.microsoft.com/ink/2010/main" type="paragraph" rotatedBoundingBox="9389,9278 18589,9315 18585,10152 9386,10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EE06FF-7405-4C64-B60E-FBEC4562E4B7}" emma:medium="tactile" emma:mode="ink">
              <msink:context xmlns:msink="http://schemas.microsoft.com/ink/2010/main" type="inkBullet" rotatedBoundingBox="9388,9473 9803,9474 9801,10091 9386,10089"/>
            </emma:interpretation>
            <emma:one-of disjunction-type="recognition" id="oneOf2">
              <emma:interpretation id="interp10" emma:lang="en-US" emma:confidence="0">
                <emma:literal>0</emma:literal>
              </emma:interpretation>
              <emma:interpretation id="interp11" emma:lang="en-US" emma:confidence="0">
                <emma:literal>O</emma:literal>
              </emma:interpretation>
              <emma:interpretation id="interp12" emma:lang="en-US" emma:confidence="0">
                <emma:literal>o</emma:literal>
              </emma:interpretation>
              <emma:interpretation id="interp13" emma:lang="en-US" emma:confidence="0">
                <emma:literal>8</emma:literal>
              </emma:interpretation>
              <emma:interpretation id="interp14" emma:lang="en-US" emma:confidence="0">
                <emma:literal>d</emma:literal>
              </emma:interpretation>
            </emma:one-of>
          </emma:emma>
        </inkml:annotationXML>
        <inkml:trace contextRef="#ctx0" brushRef="#br0" timeOffset="3272.2359">5425 1115 19 0,'-13'-11'9'0,"8"15"-5"0,1-12 7 0,-5 8-10 16,1-8 1-16,-1 8 0 16,-4 0 0-16,5 0-3 15,-5 4 1-15,0 4 2 16,-5 3 1-16,1 5-1 15,0 7 0-15,-5 8 0 16,0-1 0-16,1 9 0 16,3 7 1-16,5 12-2 15,5-8 0-15,3 4 0 16,1-4 0-16,8 0-1 16,5-12 0-16,8-3 0 15,5-8 1-15,4 0 0 16,9-12 0-16,8-11-1 0,5-15 1 15,-5-20 0-15,-4 0 0 16,-5-11 0-16,-3-12 1 16,-5 4-2-16,-9-8 1 15,0 4 0-15,-12 0 0 16,-5 4 0-16,-5 12 0 16,-12 11-1-16,-5 4 1 15,-12 3-2-15,-5 9 0 16,-5 11-10-16,6 11 1 15</inkml:trace>
      </inkml:traceGroup>
      <inkml:traceGroup>
        <inkml:annotationXML>
          <emma:emma xmlns:emma="http://www.w3.org/2003/04/emma" version="1.0">
            <emma:interpretation id="{816F93F5-07CC-4264-8DFA-D0C40DCE1CB4}" emma:medium="tactile" emma:mode="ink">
              <msink:context xmlns:msink="http://schemas.microsoft.com/ink/2010/main" type="line" rotatedBoundingBox="16179,9305 18589,9315 18585,10152 16175,10142"/>
            </emma:interpretation>
          </emma:emma>
        </inkml:annotationXML>
        <inkml:traceGroup>
          <inkml:annotationXML>
            <emma:emma xmlns:emma="http://www.w3.org/2003/04/emma" version="1.0">
              <emma:interpretation id="{6875465B-40B4-4E5E-89E3-CEA9BADA4CEC}" emma:medium="tactile" emma:mode="ink">
                <msink:context xmlns:msink="http://schemas.microsoft.com/ink/2010/main" type="inkWord" rotatedBoundingBox="16179,9305 18589,9315 18585,10152 16175,10142"/>
              </emma:interpretation>
              <emma:one-of disjunction-type="recognition" id="oneOf3">
                <emma:interpretation id="interp15" emma:lang="en-US" emma:confidence="0">
                  <emma:literal>r&gt;Re</emma:literal>
                </emma:interpretation>
                <emma:interpretation id="interp16" emma:lang="en-US" emma:confidence="0">
                  <emma:literal>r&gt; Re</emma:literal>
                </emma:interpretation>
                <emma:interpretation id="interp17" emma:lang="en-US" emma:confidence="0">
                  <emma:literal>re Re</emma:literal>
                </emma:interpretation>
                <emma:interpretation id="interp18" emma:lang="en-US" emma:confidence="0">
                  <emma:literal>r&gt;Rc</emma:literal>
                </emma:interpretation>
                <emma:interpretation id="interp19" emma:lang="en-US" emma:confidence="0">
                  <emma:literal>r Re</emma:literal>
                </emma:interpretation>
              </emma:one-of>
            </emma:emma>
          </inkml:annotationXML>
          <inkml:trace contextRef="#ctx0" brushRef="#br0" timeOffset="9728.0597">12040 1296 22 0,'0'-4'11'0,"5"-3"-8"0,-5 7 11 15,0 0-13-15,0 0 0 16,4 4 1-16,-4-1 0 15,0 1-3-15,-4 16 1 16,-1-1 2-16,1 4 0 0,-5 8 0 16,1 3 0-16,-1 1-1 15,0 3 1-15,1 1-1 16,3 3 0-16,-3-11 0 16,3 0 0-16,1-8 0 15,0 0 0-15,-1-11 0 16,1-1 0-16,4-11 0 15,-4-4 0-15,4-3 0 16,0-1 0-16,4-11-1 16,0 3 1-16,1-3-1 15,3-4 0-15,5-8 0 16,0-4 0-16,5 1 0 16,8-1 0-16,4 1-1 15,5 7 1-15,-1 0-1 16,5 4 1-16,-13-1 0 15,-4 9 0-15,-1 4 0 16,-3-1 1-16,-5 12-1 0,0 0 1 16,-5 0-1-16,-3 4 1 15,-1 4-5-15,-4-8 0 16,13 0-6-16,9 3 0 16</inkml:trace>
          <inkml:trace contextRef="#ctx0" brushRef="#br0" timeOffset="10404.5341">12724 1162 25 0,'-13'-4'12'0,"13"4"-7"0,0 0 16 16,0 0-19-16,0 0 1 15,0 0 1-15,9 4 1 16,0-1-7-16,-1 1 1 16,5 4 3-16,5 0 1 15,3-1-2-15,5 5 1 16,9-4-2-16,-5-1 1 15,-8 1-1-15,0 0 0 16,-1-1 0-16,1 5 0 16,-5-4 0-16,-4-1 1 15,-4 1-1-15,-1-4 0 0,-3 0 1 16,-1 3 0-16,-4-3-1 16,-4 0 0-16,-1 0 0 15,1 8 0-15,-4 3 0 16,-5 4 0-16,-5 0-1 15,-3 5 1-15,-1 2 0 16,-4 1 0-16,0 0 0 16,0-4 0-16,0 1-1 15,4-1 1 1,1 0 0 0,3-4 1-16,5-4-2 15,5-3 1-15,3-8-4 16,5-4 0-16,13-4-7 15,13-4 1-15</inkml:trace>
          <inkml:trace contextRef="#ctx0" brushRef="#br0" timeOffset="10854.7301">13729 1088 25 0,'0'8'12'0,"-9"-12"-8"16,9 4 15-16,-4 0-17 15,0 8 0-15,-1 4 1 16,-3 3 0-16,3 8-4 16,1 4 0-16,0 4 3 15,-5 7 0-15,-4 5-1 16,-4 10 0-16,4-6 0 15,-5-9 0-15,1-3 0 0,4-1 1 16,0-7-1-16,-4-7 0 16,8-5-2-16,0-3 0 15,5-5-4 1,-5-3 1-16,5-4-6 0,0 0 0 16</inkml:trace>
          <inkml:trace contextRef="#ctx0" brushRef="#br0" timeOffset="11439.9443">13434 1069 26 0,'9'-19'13'0,"17"-12"-11"16,-13 27 19-16,4-7-19 15,5-1 1-15,4 1-1 16,4-1 1-16,1 1-5 16,3 3 1-16,5-4 2 15,5 9 1-15,-1-1-2 16,0 8 0-16,0 3 0 16,-8 16 1-16,-5 0-1 15,-4-7 1-15,-8 3-1 16,-5 4 1-16,-9 4-1 15,-4 4 1-15,-9-4-1 16,-4 0 1-16,-8 0 0 16,-5-4 0-16,-5-4-1 15,-3 0 1-15,3-7-1 0,1 7 0 16,4-7 0-16,-4-5 1 16,4 13-1-16,4-13 0 15,1 1 0-15,3-4 0 16,5 3 0-16,0 1 0 15,9 0 0-15,4 0 0 16,4 3 0-16,9 1 1 16,-4 3-1-16,0 0 1 15,4 5 0-15,0 3 1 16,4 0-1-16,0 0 1 0,1-4-1 16,-1 4 0-16,0 0-1 15,5-7 1-15,-1-5 0 16,5-3 0-16,0-4-2 15,-4-4 1-15,0 0-5 16,-5 0 1-16,-4-8-8 16,0 12 1-16</inkml:trace>
          <inkml:trace contextRef="#ctx0" brushRef="#br0" timeOffset="11935.3149">14365 1466 26 0,'-4'-12'13'0,"4"-11"-5"0,0 19 14 0,-4 4-20 16,-1-8 0-16,-3 8 1 15,-1 0 1-15,-8 4-5 16,-5 4 0-16,0 4 4 16,-4-1 0-16,-4 4-1 15,0 5 0-15,-1 3-1 16,6 8 1-16,3 3-1 16,5 5 1-16,4-8-1 15,8-8 0-15,5 4 0 16,9-4 0-16,8-4 0 15,14-4 0-15,12-7-4 16,0-4 1-16,9-4-11 16,9 4 1-16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30:56.3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98ACC96-7F2B-460D-AEED-30B97CC52423}" emma:medium="tactile" emma:mode="ink">
          <msink:context xmlns:msink="http://schemas.microsoft.com/ink/2010/main" type="writingRegion" rotatedBoundingBox="4205,8412 7283,8026 7411,9049 4333,9435"/>
        </emma:interpretation>
      </emma:emma>
    </inkml:annotationXML>
    <inkml:traceGroup>
      <inkml:annotationXML>
        <emma:emma xmlns:emma="http://www.w3.org/2003/04/emma" version="1.0">
          <emma:interpretation id="{4B54CAA9-D2CB-4AFD-8DEC-0064B8635C39}" emma:medium="tactile" emma:mode="ink">
            <msink:context xmlns:msink="http://schemas.microsoft.com/ink/2010/main" type="paragraph" rotatedBoundingBox="4205,8412 7283,8026 7411,9049 4333,9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5AE12F-3F47-493C-90AA-092F2F0BD099}" emma:medium="tactile" emma:mode="ink">
              <msink:context xmlns:msink="http://schemas.microsoft.com/ink/2010/main" type="inkBullet" rotatedBoundingBox="4206,8426 5670,8242 5757,8932 4293,9115"/>
            </emma:interpretation>
            <emma:one-of disjunction-type="recognition" id="oneOf0">
              <emma:interpretation id="interp0" emma:lang="en-US" emma:confidence="0">
                <emma:literal>VI</emma:literal>
              </emma:interpretation>
              <emma:interpretation id="interp1" emma:lang="en-US" emma:confidence="0">
                <emma:literal>V'</emma:literal>
              </emma:interpretation>
              <emma:interpretation id="interp2" emma:lang="en-US" emma:confidence="0">
                <emma:literal>V</emma:literal>
              </emma:interpretation>
              <emma:interpretation id="interp3" emma:lang="en-US" emma:confidence="0">
                <emma:literal>Vt</emma:literal>
              </emma:interpretation>
              <emma:interpretation id="interp4" emma:lang="en-US" emma:confidence="0">
                <emma:literal>v.'</emma:literal>
              </emma:interpretation>
            </emma:one-of>
          </emma:emma>
        </inkml:annotationXML>
        <inkml:trace contextRef="#ctx0" brushRef="#br0">0 165 21 0,'9'-12'10'0,"-5"8"-5"0,0-3 10 16,-4 7-13-16,0-8 0 15,5 4 2-15,-5 4 1 16,0 0-6-16,0 0 1 16,4 0 3-16,-4 0 0 15,9 4-1-15,-5 0 0 16,0 4-1-16,5 3 1 15,-5 5-1-15,0 3 0 16,1 8 0-16,-1 0 0 16,0 7 0-16,1-7 0 15,3-4-1-15,-3 4 1 0,-1 4-1 16,5 0 1-16,-5 0-1 16,5-1 1-16,-5-3-1 15,5-4 1-15,-5-3-1 16,5-5 1-16,-5 4-1 15,0-7 1-15,-4-1-1 16,5-3 0-16,-1 0 0 16,0 0 1-16,-4-5-1 15,0 1 1-15,0 0-1 16,5 0 1-16,-5-4 0 16,4-4 0-16,-4-4-1 15,4 1 1-15,-4-9-1 16,0-3 1-16,5-4-1 15,-1-4 0-15,5 0 0 16,-1 4 1-16,5-8-1 16,0 0 0-16,5-3 0 0,-1-1 1 15,0 0-1-15,1 1 0 16,-1-1 0-16,0 1 0 16,1-1-1-16,-5 8 1 15,4 0 0-15,-4 0 0 16,0 4-1-16,0 4 1 15,0 0 0-15,-5 3 0 16,1 1-1-16,-5 3 0 16,1 8-2-16,-5 4 0 15,0 4-9-15,0 4 0 16</inkml:trace>
        <inkml:trace contextRef="#ctx0" brushRef="#br0" timeOffset="1531.2456">1450-128 22 0,'-8'-3'11'0,"-5"-1"-5"16,8 4 8-16,-3 0-13 16,-5 4 0-16,0 3 0 15,-5 5 1-15,-3-1-2 0,3 5 1 16,-3 11 1-16,-1 3 1 16,0 5-1-16,-4 4 1 15,5-1-2-15,-1 4 1 16,1 5-1-16,-1 3 0 15,0-8-1-15,5 0 0 16,4 4 0-16,4 1 0 16,5-5-1-16,0-4 1 15,4-3 0-15,4-12 0 16,5-4-2-16,-1-3 1 16,5-1-8-16,5-3 0 15</inkml:trace>
        <inkml:trace contextRef="#ctx0" brushRef="#br0" timeOffset="959.9306">307 638 21 0,'-4'0'10'0,"8"4"-1"0,-4-4 9 0,0 0-15 16,0 0 0-16,9 0 2 15,0 0 0-15,-1 0-7 16,5 0 1-16,0 0 4 16,0-4 0-16,5 0-2 15,-1 1 1-15,5 3-2 16,3 0 1-16,-3 0-1 16,4 0 1-16,-9 0-1 15,5-4 1-15,0 0-2 16,-5 4 0-16,-4 0-9 15,9 0 0-15</inkml:trace>
      </inkml:traceGroup>
      <inkml:traceGroup>
        <inkml:annotationXML>
          <emma:emma xmlns:emma="http://www.w3.org/2003/04/emma" version="1.0">
            <emma:interpretation id="{307E9E0D-CECB-4F97-B0C1-52A4CB11DA82}" emma:medium="tactile" emma:mode="ink">
              <msink:context xmlns:msink="http://schemas.microsoft.com/ink/2010/main" type="line" rotatedBoundingBox="4565,8367 7283,8026 7411,9049 4694,9389"/>
            </emma:interpretation>
          </emma:emma>
        </inkml:annotationXML>
        <inkml:traceGroup>
          <inkml:annotationXML>
            <emma:emma xmlns:emma="http://www.w3.org/2003/04/emma" version="1.0">
              <emma:interpretation id="{3A487117-93FD-432E-A750-0A2D062CFD59}" emma:medium="tactile" emma:mode="ink">
                <msink:context xmlns:msink="http://schemas.microsoft.com/ink/2010/main" type="inkWord" rotatedBoundingBox="4565,8367 7283,8026 7411,9049 4694,9389"/>
              </emma:interpretation>
              <emma:one-of disjunction-type="recognition" id="oneOf1">
                <emma:interpretation id="interp5" emma:lang="en-US" emma:confidence="0">
                  <emma:literal>ire</emma:literal>
                </emma:interpretation>
                <emma:interpretation id="interp6" emma:lang="en-US" emma:confidence="0">
                  <emma:literal>| r) =</emma:literal>
                </emma:interpretation>
                <emma:interpretation id="interp7" emma:lang="en-US" emma:confidence="0">
                  <emma:literal>I r) =</emma:literal>
                </emma:interpretation>
                <emma:interpretation id="interp8" emma:lang="en-US" emma:confidence="0">
                  <emma:literal>'r):</emma:literal>
                </emma:interpretation>
                <emma:interpretation id="interp9" emma:lang="en-US" emma:confidence="0">
                  <emma:literal>l r) =</emma:literal>
                </emma:interpretation>
              </emma:one-of>
            </emma:emma>
          </inkml:annotationXML>
          <inkml:trace contextRef="#ctx0" brushRef="#br0" timeOffset="555.1149">493 638 20 0,'0'8'10'0,"5"-8"-2"0,-5 0 5 15,0 0-12-15,0 0 1 16,0 4 0-16,-5 3 1 0,5 5-3 16,-4 3 1-16,4 8 1 15,0 1 1-15,0-1-1 16,0 4 1-16,0 0-1 15,-4-1 1-15,4 1-1 16,0-3 0-16,0-1-1 16,-5 0 0-16,1 0 0 15,4-4 0-15,0-7-1 16,-4-5 0-16,4 1 0 16,0 0 0-16,0-8-4 15,0 0 0-15,0 0-6 16,8-12 0-16</inkml:trace>
          <inkml:trace contextRef="#ctx0" brushRef="#br0" timeOffset="2086.6375">1537 219 17 0,'-4'4'8'0,"4"-4"0"15,0 0 4-15,0 3-11 16,0-3 0-16,0 4 1 0,0 0 1 16,0 8-3-16,0 3 0 15,-5 4 3-15,5 4 0 16,-4-7 0-16,0 3 0 15,-1 0-1-15,1 4 0 16,0 0 0-16,-1 1 0 16,5-5-2-16,0-4 1 15,0-3 0-15,0-1 0 16,0-3 0-16,0-4 0 16,0-4 0-16,0-4 0 0,-4-4 0 15,4-3 0-15,0-1-1 16,4 1 1-16,-4 3-1 15,5-4 0-15,-1-7 0 16,5 0 0-16,-5-8 0 16,5 4 0-16,-1 0 0 15,5 0 0-15,5 0-1 16,-1 3 1-16,0 1 0 16,5 4 0-16,-1-5-1 15,1 9 1-15,0-1 0 16,-5 5 0-16,0 3-3 15,-4 0 0-15,0 4-7 16,0 0 1-16</inkml:trace>
          <inkml:trace contextRef="#ctx0" brushRef="#br0" timeOffset="2551.3505">2026-216 22 0,'0'-4'11'0,"22"-4"-7"16,-14 8 11-16,1 4-14 15,0 8 0-15,-1 3 1 16,5 4 0-16,0 4-3 16,-4 8 1-16,4 8 1 15,0 7 0-15,-4 0 0 16,-5 4 0-16,-4 4 0 15,-4 0 0-15,-5 0 0 16,0-4 1-16,-4 0-1 16,0 0 1-16,0-4-1 15,-4-4 0-15,4-11-1 16,0-4 1-16,-4 0-1 0,4-12 1 16,0 1-5-16,4-1 1 15,5-3-6-15,17-5 0 16</inkml:trace>
          <inkml:trace contextRef="#ctx0" brushRef="#br0" timeOffset="2990.1563">2775 165 25 0,'0'-4'12'0,"9"4"-9"15,-9 0 17-15,4 4-19 16,9-8 1-16,0 4 1 16,0 0 0-16,0-4-4 0,4 0 1 15,5 0 2-15,4-3 0 16,4 3-1-16,5-4 0 15,-5 4-1-15,1-3 1 16,-5 3-6-16,-5 0 1 16,1 8-5-16,-1 0 0 15</inkml:trace>
          <inkml:trace contextRef="#ctx0" brushRef="#br0" timeOffset="3377.0311">2697 407 27 0,'13'-11'13'0,"9"18"-12"0,-9-7 20 16,4 0-20-16,9 0 1 15,-9 0 0-15,5 0 0 16,4-3-3-16,4 3 1 16,1-8 0-16,-1 4 0 15,0 0-9-15,5 4 1 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50:50.94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5CFB1F-3D4C-40C7-AD45-CA81F102A520}" emma:medium="tactile" emma:mode="ink">
          <msink:context xmlns:msink="http://schemas.microsoft.com/ink/2010/main" type="writingRegion" rotatedBoundingBox="2485,13195 13245,10531 14085,13924 3325,16588"/>
        </emma:interpretation>
      </emma:emma>
    </inkml:annotationXML>
    <inkml:traceGroup>
      <inkml:annotationXML>
        <emma:emma xmlns:emma="http://www.w3.org/2003/04/emma" version="1.0">
          <emma:interpretation id="{C08787AC-E859-41A1-A0AD-08D9D0174813}" emma:medium="tactile" emma:mode="ink">
            <msink:context xmlns:msink="http://schemas.microsoft.com/ink/2010/main" type="paragraph" rotatedBoundingBox="2508,13601 4985,12335 5407,13161 2930,14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D95516-812D-4F2E-991F-2DFF59EF7519}" emma:medium="tactile" emma:mode="ink">
              <msink:context xmlns:msink="http://schemas.microsoft.com/ink/2010/main" type="line" rotatedBoundingBox="2508,13601 4985,12335 5407,13161 2930,14427"/>
            </emma:interpretation>
          </emma:emma>
        </inkml:annotationXML>
        <inkml:traceGroup>
          <inkml:annotationXML>
            <emma:emma xmlns:emma="http://www.w3.org/2003/04/emma" version="1.0">
              <emma:interpretation id="{C3361D1D-2908-430F-A0D6-15B9A0AD044F}" emma:medium="tactile" emma:mode="ink">
                <msink:context xmlns:msink="http://schemas.microsoft.com/ink/2010/main" type="inkWord" rotatedBoundingBox="2508,13601 4985,12335 5407,13161 2930,14427"/>
              </emma:interpretation>
              <emma:one-of disjunction-type="recognition" id="oneOf0">
                <emma:interpretation id="interp0" emma:lang="en-US" emma:confidence="0">
                  <emma:literal>mid</emma:literal>
                </emma:interpretation>
                <emma:interpretation id="interp1" emma:lang="en-US" emma:confidence="0">
                  <emma:literal>mid'</emma:literal>
                </emma:interpretation>
                <emma:interpretation id="interp2" emma:lang="en-US" emma:confidence="0">
                  <emma:literal>mid"</emma:literal>
                </emma:interpretation>
                <emma:interpretation id="interp3" emma:lang="en-US" emma:confidence="0">
                  <emma:literal>m.d.</emma:literal>
                </emma:interpretation>
                <emma:interpretation id="interp4" emma:lang="en-US" emma:confidence="0">
                  <emma:literal>mid!</emma:literal>
                </emma:interpretation>
              </emma:one-of>
            </emma:emma>
          </inkml:annotationXML>
          <inkml:trace contextRef="#ctx0" brushRef="#br0">117 19 24 0,'0'7'12'0,"8"-34"-7"0,-8 27 12 16,5 4-15-16,-5-4 0 16,0 0 2-16,0 0 0 15,0 0-5-15,0 0 0 16,0 8 4-16,0 0 0 15,0 3-2-15,0 5 1 16,-5-9-1-16,1 5 0 16,0 3-1-16,-5 8 1 15,0 4-1-15,1 4 1 0,-1 0-1 16,1 0 0-16,-1-1 0 16,0 5 1-16,1-4-1 15,-1 0 0-15,0-8 0 16,1-4 1-16,-1 0-1 15,5-7 1-15,-1-5-1 16,1-3 1-16,4-4 0 16,0-11 0-16,4-9-1 15,5 5 1-15,0-4-1 16,4-4 0-16,0 0-1 16,0-4 1-16,0 0 0 15,4-4 0-15,4 4 0 16,5 4 0-16,0 4 0 15,-4 3 0-15,0 5-1 16,-1-1 1-16,-3 5-1 16,-1-1 1-16,-4 4-1 15,4 0 1-15,-4 4-1 0,0 4 1 16,-4 0-1-16,0 4 1 16,-1 3 0-16,-3 1 0 15,-5 3 0-15,4 4 1 16,-4 0-1-16,0 5 0 15,-4-5 0-15,-1 4 1 16,1 0-1-16,-5 0 1 16,5-4-1-16,4-3 1 15,-4-1-1-15,4-3 1 16,0-1 0-16,0-7 0 0,0 0 0 16,0 0 0-16,-5 0-1 15,5-12 1-15,0 0-1 16,0-3 1-16,5-1-1 15,3 1 0-15,1-5 0 16,4 1 0-16,0-8 0 16,-9 0 0-16,5-8-1 15,4 4 1-15,4 4-1 16,1 7 1-16,3-3-1 16,1 0 1-16,-1 0 0 15,1 3 0-15,0 5-1 16,-5 3 1-16,0 4-1 15,-4 4 1-15,-4 8 0 16,-5-4 0-16,1-4 0 16,-1 7 0-16,-4 5-1 15,0 3 1-15,-4 5 0 16,-1 3 0-16,1 4 0 0,-5 0 0 16,1-4 0-16,3 4 0 15,1-4 0-15,0 0 1 16,-1-4-1-16,1 0 1 15,0-3-3-15,4-9 0 16,0 5-9-16,13-12 1 16</inkml:trace>
          <inkml:trace contextRef="#ctx0" brushRef="#br0" timeOffset="496.1282">567 719 23 0,'-4'-4'11'0,"12"-7"-6"16,1 3 9-16,4-4-15 16,4-3 1-16,1 0 0 0,-1-1 0 15,5-3 0-15,-5 0 1 16,0-1-1-16,1 1 1 16,-5 4 1-16,0 3 0 15,0 5 0-15,-5-5 1 16,-8 12-1-16,5-4 0 15,-1 8 0-15,-4 0 0 16,0 4-1-16,-4-1 1 16,-1 5-1-16,5-1 0 15,-4 5 0-15,4-1 0 16,0 1 0-16,0-5 0 16,0 8-1-16,9-7 1 0,-1-1-1 15,5-3 1-15,0-4-1 16,5-4 0-16,-1-4-6 15,0-4 1-15,13-3-6 16,-4 3 1-16</inkml:trace>
          <inkml:trace contextRef="#ctx0" brushRef="#br0" timeOffset="798.396">810 311 37 0,'-13'4'18'0,"13"-4"-16"0,0 0 31 16,0 0-33-16,0 0 1 16,8-4 0-16,-8 4 0 15,0 0-2-15,9-4 0 16,0 0-10-16,8 1 0 16</inkml:trace>
          <inkml:trace contextRef="#ctx0" brushRef="#br0" timeOffset="3078.6364">1875-301 22 0,'0'0'11'0,"4"-27"-5"15,-4 27 5-15,0 0-10 16,4-7 1-16,1-1 2 16,-5 0 0-16,0-3-5 15,-5-1 1-15,1-3 3 16,-5-1 0-16,1 1-1 15,-5 3 0-15,0 1-1 16,0 3 0-16,0 0-1 16,0 8 0-16,4 0 0 15,0 0 1-15,1 4-1 16,-5 4 0-16,0 3 0 16,4 1 0-16,-4 3 0 15,4-3 1-15,1 11-1 0,-1-4 0 16,0 8 0-16,5 0 1 15,0 4-1-15,4 0 0 16,0-4 0-16,4-8 1 16,5 0-1-16,-1-3 0 15,1-5 1-15,0 1 0 16,-1-12 0-16,-3 0 0 16,3-8 0-16,1-7 0 15,0-1 0-15,-1-7 0 16,5-8-1-16,5 8 0 15,-1-4 0-15,0-7 1 0,5-5-2 16,0 1 1-16,-1-5-1 16,1 13 1-16,0-5-1 15,-5 0 1-15,0 1 0 16,1 3 0-16,-6-4 0 16,1 8 0-16,0 0 0 15,-4 4 0-15,0 4 0 16,-1 4 0-16,-3 3 0 15,-5 1 0-15,0 3-1 16,0 8 1-16,0 0-1 16,-5 4 1-16,1 7-1 15,0 5 1-15,-1 7 0 16,-3 0 0-16,-1 0 0 16,0 0 0-16,-4 4 0 15,5 4 1-15,-1 3-1 16,1 5 0-16,-1-5 0 0,5 1 1 15,-5 0-1-15,5-1 1 16,-1-3-1-16,1 0 0 16,0 0 0-16,4-8 1 15,0-4-1-15,0-7 1 16,0-1-1-16,0-3 1 16,0-4-2-16,4-8 0 15,0-4-10-15,-4 8 1 16</inkml:trace>
          <inkml:trace contextRef="#ctx0" brushRef="#br0" timeOffset="3708.8835">2286-828 26 0,'-9'4'13'0,"27"-31"-9"15,-18 19 13-15,4 8-17 0,5-8 1 16,4 1 1-16,0 7 0 16,0-4-2-16,4-8 0 15,0 9 1-15,-4-5 0 16,0 4 0-16,0 8 0 16,0 0-1-16,0 7 0 15,-4 1 0-15,-5 3 0 16,0 8 0-16,-4-4 1 15,-4 1-1-15,0 3 1 16,-1 0-1-16,-3 0 1 0,-5-4 0 16,0 4 0-16,0-3-1 15,0-9 1-15,0 1-1 16,0-1 1-16,4-7-1 16,5-4 1-16,0 0-2 15,4 4 1-15,0-4-1 16,0 0 1-16,4 4 0 15,5-8 0-15,-1 4 0 16,1 0 0-16,-1 8 1 16,1-1 0-16,0-3 0 15,-1 0 1-15,1 0-1 16,0-4 0-16,4 0 0 16,4 0 0-16,5 4-1 15,4 0 0-15,0-8-11 16,13-4 1-16</inkml:trace>
        </inkml:traceGroup>
      </inkml:traceGroup>
    </inkml:traceGroup>
    <inkml:traceGroup>
      <inkml:annotationXML>
        <emma:emma xmlns:emma="http://www.w3.org/2003/04/emma" version="1.0">
          <emma:interpretation id="{F20DD48B-577E-4B66-8D3D-2C4D4B8765DA}" emma:medium="tactile" emma:mode="ink">
            <msink:context xmlns:msink="http://schemas.microsoft.com/ink/2010/main" type="paragraph" rotatedBoundingBox="3782,13614 9296,12248 9624,13571 4110,149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F8C27C-4C2F-4FA2-9047-BA8E6D71F3D4}" emma:medium="tactile" emma:mode="ink">
              <msink:context xmlns:msink="http://schemas.microsoft.com/ink/2010/main" type="line" rotatedBoundingBox="3782,13614 9296,12248 9624,13571 4110,14936"/>
            </emma:interpretation>
          </emma:emma>
        </inkml:annotationXML>
        <inkml:traceGroup>
          <inkml:annotationXML>
            <emma:emma xmlns:emma="http://www.w3.org/2003/04/emma" version="1.0">
              <emma:interpretation id="{6F5B73D3-DBE9-431D-9240-9C698D03FEB1}" emma:medium="tactile" emma:mode="ink">
                <msink:context xmlns:msink="http://schemas.microsoft.com/ink/2010/main" type="inkWord" rotatedBoundingBox="3802,13691 5206,13344 5459,14367 4055,14715"/>
              </emma:interpretation>
              <emma:one-of disjunction-type="recognition" id="oneOf1">
                <emma:interpretation id="interp5" emma:lang="en-US" emma:confidence="0">
                  <emma:literal>at</emma:literal>
                </emma:interpretation>
                <emma:interpretation id="interp6" emma:lang="en-US" emma:confidence="0">
                  <emma:literal>at'</emma:literal>
                </emma:interpretation>
                <emma:interpretation id="interp7" emma:lang="en-US" emma:confidence="0">
                  <emma:literal>dt2</emma:literal>
                </emma:interpretation>
                <emma:interpretation id="interp8" emma:lang="en-US" emma:confidence="0">
                  <emma:literal>oft'</emma:literal>
                </emma:interpretation>
                <emma:interpretation id="interp9" emma:lang="en-US" emma:confidence="0">
                  <emma:literal>ate</emma:literal>
                </emma:interpretation>
              </emma:one-of>
            </emma:emma>
          </inkml:annotationXML>
          <inkml:trace contextRef="#ctx0" brushRef="#br0" timeOffset="5195.4572">1619 977 23 0,'-4'-12'11'0,"12"-15"-9"0,-8 20 13 16,0-5-14-16,-4 1 0 0,-4-5 1 15,-5 5 1-15,-9 3-3 16,5 0 1-16,-1 8 2 16,1 4 0-16,0 4-1 15,-5 3 1-15,0 5-2 16,1 3 1-16,3 0-2 15,1 8 1-15,4 8-1 16,0-4 1-16,4-1-1 16,5 1 0-16,4 0 0 15,4-4 0-15,5-8 0 16,4-3 0-16,0-13 0 16,4-3 1-16,1-7-1 15,3-1 1-15,1-11-1 16,0-8 1-16,-1 0-1 15,1-4 0-15,0-4-1 16,12-7 0-16,-8-4-1 16,-4 4 0-16,-1-5 0 15,-3 1 0-15,-5 4-1 0,-5 3 1 16,1 5 0-16,-5 3 1 16,1 4 0-16,-5 0 1 15,4 8 1-15,0 3 1 16,1 5-1-16,-5 3 0 15,0 8 0-15,0 0 1 16,0 4 0-16,0 0 0 16,0 4-1-16,0 3 0 15,0 5 0-15,0 7 0 16,4 0-1-16,-4 4 1 0,0-4-1 16,-4 8 1-16,4 3-1 15,0 5 1-15,0-1-1 16,0-3 0-16,0 7 0 15,-5-3 1-15,1 7-1 16,0-12 0-16,-1-3 0 16,1 0 1-16,0-8-1 15,-1-4 1-15,1-3-1 16,4-5 0-16,-4-3-3 16,4-8 0-16,0 0-7 15,0 0 0-15</inkml:trace>
          <inkml:trace contextRef="#ctx0" brushRef="#br0" timeOffset="5976.7232">1753 869 27 0,'-8'4'13'0,"8"-4"-6"16,0 0 16-16,8-4-21 15,1-4 0-15,8 1 0 16,5-1 1-16,4 0-5 16,9 1 1-16,-1-1 2 15,5 0 1-15,-4 1-4 16,-1 3 0-16,-3 0-8 15,3 0 1-15</inkml:trace>
          <inkml:trace contextRef="#ctx0" brushRef="#br0" timeOffset="5658.4986">2117 507 26 0,'-4'4'13'0,"4"-8"-10"0,4 8 16 0,-4 4-17 16,0 0 1-16,0 3 0 15,-4 5 0-15,-1-1-4 16,1 8 0-16,0 4 3 15,-5 11 0-15,0-14-2 16,1 2 1-16,-5 5-1 16,0 4 1-16,0 0-1 15,0 3 1-15,4-3-1 16,0-5 0-16,5-3 0 16,0-4 0-16,0 1 0 15,-1-5 1-15,5-4-1 16,5-3 0-16,3 3 0 15,1-7 0-15,4 3 0 16,0-3 0-16,4-4 0 16,0-8 0-16,1 0-3 0,-1 0 1 15,-4 4-8-15,9 0 1 16</inkml:trace>
          <inkml:trace contextRef="#ctx0" brushRef="#br0" timeOffset="6561.5921">2437 400 27 0,'-4'-4'13'0,"13"-12"-10"16,-5 9 15-16,5 3-17 16,-1-4 1-16,5 8 0 15,5-8 0-15,-1 5-3 16,5 3 0-16,-5-4 2 16,0 0 0-16,-4 8 0 15,0 3 0-15,-8 13-1 16,-5-1 1-16,-5 4-1 15,-3-4 1-15,-1 4-1 16,-4 4 1-16,0 0-1 16,-4-8 0-16,-1 1 0 15,1-9 1-15,4 1-1 16,0-5 0-16,4 1 0 0,5 0 0 16,0-4-1-16,-1-4 1 15,5 4 0-15,0-4 0 16,5 3 0-16,-1 1 1 15,5 0 0-15,-1 8 0 16,5-8 1-16,5-1 0 16,3 1 0-16,1 0 0 15,4 0-1-15,0-4 1 16,0 0-7-16,-4-4 1 16,4 0-7-16,-5-3 1 0</inkml:trace>
          <inkml:trace contextRef="#ctx0" brushRef="#br0" timeOffset="4264.5332">1546 130 27 0,'-5'8'13'0,"14"-4"-7"16,4-4 14-16,4 0-20 0,9 0 1 15,4 0 0-15,-4 0 1 16,9-4-2-16,8 0 0 16,14 0 1-16,8 4 0 15,0 0 0-15,8 4 0 16,5 0-1-16,-4-4 1 16,4 0-1-16,-9-4 1 15,-4 0 0-15,-5 0 0 16,-8 1-1-16,-8 3 1 15,-10-4-2-15,-8 4 1 16,-8 0-4-16,-10 0 0 16,-8 0-6-16,0 7 0 0</inkml:trace>
        </inkml:traceGroup>
        <inkml:traceGroup>
          <inkml:annotationXML>
            <emma:emma xmlns:emma="http://www.w3.org/2003/04/emma" version="1.0">
              <emma:interpretation id="{A4BA6A16-50F6-4930-B801-936EF9C2351B}" emma:medium="tactile" emma:mode="ink">
                <msink:context xmlns:msink="http://schemas.microsoft.com/ink/2010/main" type="inkWord" rotatedBoundingBox="5887,13093 7438,12708 7714,13823 6163,14207"/>
              </emma:interpretation>
              <emma:one-of disjunction-type="recognition" id="oneOf2">
                <emma:interpretation id="interp10" emma:lang="en-US" emma:confidence="0">
                  <emma:literal>rise</emma:literal>
                </emma:interpretation>
                <emma:interpretation id="interp11" emma:lang="en-US" emma:confidence="0">
                  <emma:literal>F;=</emma:literal>
                </emma:interpretation>
                <emma:interpretation id="interp12" emma:lang="en-US" emma:confidence="0">
                  <emma:literal>rite</emma:literal>
                </emma:interpretation>
                <emma:interpretation id="interp13" emma:lang="en-US" emma:confidence="0">
                  <emma:literal>Fi=</emma:literal>
                </emma:interpretation>
                <emma:interpretation id="interp14" emma:lang="en-US" emma:confidence="0">
                  <emma:literal>rile</emma:literal>
                </emma:interpretation>
              </emma:one-of>
            </emma:emma>
          </inkml:annotationXML>
          <inkml:trace contextRef="#ctx0" brushRef="#br0" timeOffset="8437.4849">3524-120 26 0,'-4'-4'13'0,"12"0"-12"0,-3 8 15 15,-5-4-16-15,0 4 1 16,0 0 2-16,-5 11 1 16,1-3-4-16,0 3 0 15,0 4 2-15,-1 8 0 16,1-3-1-16,0-1 1 15,-1 4-2-15,1 7 1 0,-5 5-1 16,1-1 1-16,-1 1-1 16,0-5 0-16,1 1 0 15,-1-4 1-15,-4-4-1 16,4-8 1-16,5-4-1 16,0-3 1-16,4-8 0 15,0-4 0-15,0-8 0 16,4 0 0-16,0-3 0 15,1-5 0-15,3-7 0 16,5-4 0-16,-4-3-1 16,4 3 0-16,-4 0 0 15,4 4 1-15,4-8-2 16,0 4 1-16,5-4 0 16,4 8 0-16,0 0-1 15,0 0 1-15,0 0 0 16,0 7 0-16,-5 1 0 0,1 3 0 15,0 1 0-15,-1 3 1 16,1 8-1-16,-5-8 0 16,1 5 0-16,-1-1 0 15,-4 0 0-15,0 4 1 16,-4 0-3-16,-9 0 1 16,0 4-9-16,8 0 0 15</inkml:trace>
          <inkml:trace contextRef="#ctx0" brushRef="#br0" timeOffset="8933.5545">3723 480 25 0,'0'0'12'0,"5"-3"-2"0,-5 3 11 16,4-4-20-16,0-4 1 16,-4 8 1-16,9-4 0 15,-5 0-4-15,-4 4 1 16,-4 8 2-16,0 4 0 16,-1-1-1-16,-3 5 0 15,3 3-1-15,1 4 1 16,-5 4-1-16,5-4 1 15,-5 0-1-15,1 0 1 0,3-4-1 16,1-3 1-16,0-5 0 16,4 1 0-16,-5-8-2 15,5-8 1-15,0-4-5 16,0 4 0-16,0-3-6 16,13-9 0-16</inkml:trace>
          <inkml:trace contextRef="#ctx0" brushRef="#br0" timeOffset="9159.7208">3762 288 35 0,'0'-4'17'0,"5"0"-15"0,-5 4 28 15,0 0-30-15,0 0 1 16,0 0-1-16,0 0 1 16,0 0-2-16,0 4 0 15,0-4-10-15,8 0 1 16</inkml:trace>
          <inkml:trace contextRef="#ctx0" brushRef="#br0" timeOffset="9954.2272">4113-563 33 0,'0'-3'16'0,"4"3"-17"16,-4 0 25-16,9 0-24 15,0 0 0-15,-1 0 0 16,1 3 1-16,4 1-1 15,0 0 0-15,4 4 1 16,1 0 0-16,-1 3-1 0,-4 5 1 16,-4-1-1-16,-5 4 1 15,0 4 0-15,-8-4 0 16,-5 1-1-16,-4-1 1 16,0-4-2-16,-4 1 1 15,0 3-10-15,4-4 0 16</inkml:trace>
          <inkml:trace contextRef="#ctx0" brushRef="#br0" timeOffset="9621.8825">3386-389 30 0,'-13'-4'15'0,"17"-4"-10"15,0 4 18-15,5 0-22 16,4 1 0-16,4-1 1 0,9 0 0 16,-4 0-3-16,13 4 1 15,3 0 0-15,6 0 1 16,-5 0-1-16,0 0 1 16,8 0-1-16,5 0 1 15,0 0-1-15,5 0 1 16,-6-4-2-16,-3 0 0 15,-5 0-2-15,-4 1 1 16,0-5-9-16,-13 0 1 16</inkml:trace>
          <inkml:trace contextRef="#ctx0" brushRef="#br0" timeOffset="11921.5775">4667 223 28 0,'0'0'14'0,"0"0"-10"0,0 0 18 16,9 0-21-16,-1 0 1 15,5 0 0-15,0 3 1 16,5-3-4-16,-1 0 1 16,5 0 1-16,-1 0 1 15,5 0-2-15,0 0 0 16,0 0-10-16,9 0 1 0</inkml:trace>
          <inkml:trace contextRef="#ctx0" brushRef="#br0" timeOffset="11546.3254">4680 84 23 0,'-4'-4'11'0,"4"8"-5"0,0-4 10 16,4 0-13-16,0 0 1 15,5 0 1-15,0-4 0 16,4 4-7-16,0 4 1 15,4-4 4-15,5 0 0 16,-1-8-2-16,5 12 1 16,5-8-1-16,-1 0 0 15,0 1-4-15,-4-5 1 16,0 4-8-16,-4 0 1 16</inkml:trace>
        </inkml:traceGroup>
        <inkml:traceGroup>
          <inkml:annotationXML>
            <emma:emma xmlns:emma="http://www.w3.org/2003/04/emma" version="1.0">
              <emma:interpretation id="{C06EDDAF-4CB7-450C-899E-FEF890B28988}" emma:medium="tactile" emma:mode="ink">
                <msink:context xmlns:msink="http://schemas.microsoft.com/ink/2010/main" type="inkWord" rotatedBoundingBox="8255,12949 9400,12666 9624,13571 8479,13854"/>
              </emma:interpretation>
              <emma:one-of disjunction-type="recognition" id="oneOf3">
                <emma:interpretation id="interp15" emma:lang="en-US" emma:confidence="0">
                  <emma:literal>E</emma:literal>
                </emma:interpretation>
                <emma:interpretation id="interp16" emma:lang="en-US" emma:confidence="0">
                  <emma:literal>[</emma:literal>
                </emma:interpretation>
                <emma:interpretation id="interp17" emma:lang="en-US" emma:confidence="0">
                  <emma:literal>t</emma:literal>
                </emma:interpretation>
                <emma:interpretation id="interp18" emma:lang="en-US" emma:confidence="0">
                  <emma:literal>5</emma:literal>
                </emma:interpretation>
                <emma:interpretation id="interp19" emma:lang="en-US" emma:confidence="0">
                  <emma:literal>¢</emma:literal>
                </emma:interpretation>
              </emma:one-of>
            </emma:emma>
          </inkml:annotationXML>
          <inkml:trace contextRef="#ctx0" brushRef="#br0" timeOffset="13180.0322">5888-289 29 0,'0'4'14'0,"17"-1"-13"0,-8-3 23 16,4 4-23-16,4 0 1 16,9 0 0-16,9-4 1 15,4-8-4-15,4 1 1 0,9 3 1 16,9-4 1-16,-5-4-2 15,-8 1 1-15,-1 7-1 16,-8 0 1-16,0 0-1 16,-4-3 0-16,-9 3-1 15,-4 4 0-15,-1 0-5 16,-12 0 0-16,4 0-4 16,0 4 0-16</inkml:trace>
          <inkml:trace contextRef="#ctx0" brushRef="#br0" timeOffset="13932.3594">5862-578 34 0,'4'4'17'0,"18"-12"-17"0,-5 8 24 15,1-7-24-15,8 7 1 16,8-4 0-16,5 4 1 0,5 0-3 15,8-4 1 1,21 0 1 0,-8-4 0-16,-4 8-2 15,-9 0 0-15,-5 4-7 16,-3-8 0-16,-1-3-2 16,-4 7 0-16</inkml:trace>
          <inkml:trace contextRef="#ctx0" brushRef="#br0" timeOffset="14203.011">6559-709 29 0,'-4'-4'14'0,"13"12"-13"15,-1-8 25-15,1 0-26 16,4 0 1-16,8 0-1 0,5 0 1 15,0 4-1-15,0 4 0 16,0-1 0-16,-4 5 1 16,-5 3-1-16,-4-3 0 15,-4-4 1-15,-9 3 0 16,0 4-1-16,-9 1 1 16,1-1-4-16,-5 1 0 15,4-1-6-15,0 4 0 16</inkml:trace>
          <inkml:trace contextRef="#ctx0" brushRef="#br0" timeOffset="12789.9617">6057-274 19 0,'-4'-4'9'0,"4"4"1"0,0 0 5 15,0 0-14-15,0 0 0 16,0 0 2-16,0 0 1 15,0 4-4-15,0 0 0 16,0 8 3-16,0 3 1 16,-5 8-2-16,1 0 1 15,-5 4-2-15,1 8 1 16,-5 11-1-16,-5-8 0 16,1 5-1-16,-5 7 0 15,5 0 0-15,0 0 0 16,-1-8 0-16,-3 4 1 0,8-3-1 15,0-5 1-15,4-11-1 16,0-4 1-16,1-7-2 16,3-5 1-16,1-7-6 15,0-8 1-15,12-7-5 16,5-9 0-16</inkml:trace>
          <inkml:trace contextRef="#ctx0" brushRef="#br0" timeOffset="13527.8614">5836 130 25 0,'-4'4'12'0,"8"-12"-9"0,-4 8 19 16,9-3-20-16,4-1 1 15,8-4 1-15,10 8 0 16,-1-8-5-16,5 4 0 15,-1 4 3-15,5-3 0 0,0 6-1 16,0-3 1-16,5 0-4 16,-1 0 1-16,-4 0-9 15,4 0 0-15</inkml:trace>
        </inkml:traceGroup>
      </inkml:traceGroup>
    </inkml:traceGroup>
    <inkml:traceGroup>
      <inkml:annotationXML>
        <emma:emma xmlns:emma="http://www.w3.org/2003/04/emma" version="1.0">
          <emma:interpretation id="{B052C73A-71B0-4CF0-B755-3E78291071A4}" emma:medium="tactile" emma:mode="ink">
            <msink:context xmlns:msink="http://schemas.microsoft.com/ink/2010/main" type="paragraph" rotatedBoundingBox="8678,13038 13886,12797 13951,14205 8743,144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34F0C83-F90B-4CD2-A5F5-F4D0DF53FD80}" emma:medium="tactile" emma:mode="ink">
              <msink:context xmlns:msink="http://schemas.microsoft.com/ink/2010/main" type="inkBullet" rotatedBoundingBox="8714,13815 8998,13802 9019,14252 8734,14265"/>
            </emma:interpretation>
            <emma:one-of disjunction-type="recognition" id="oneOf4">
              <emma:interpretation id="interp20" emma:lang="en-US" emma:confidence="1">
                <emma:literal>i</emma:literal>
              </emma:interpretation>
              <emma:interpretation id="interp21" emma:lang="en-US" emma:confidence="0">
                <emma:literal>=</emma:literal>
              </emma:interpretation>
              <emma:interpretation id="interp22" emma:lang="en-US" emma:confidence="0">
                <emma:literal>A</emma:literal>
              </emma:interpretation>
              <emma:interpretation id="interp23" emma:lang="en-US" emma:confidence="0">
                <emma:literal>S</emma:literal>
              </emma:interpretation>
              <emma:interpretation id="interp24" emma:lang="en-US" emma:confidence="0">
                <emma:literal>;</emma:literal>
              </emma:interpretation>
            </emma:one-of>
          </emma:emma>
        </inkml:annotationXML>
        <inkml:trace contextRef="#ctx0" brushRef="#br0" timeOffset="14696.7723">6079 769 25 0,'-5'-8'12'0,"14"-3"-9"0,0 3 16 16,4-3-19-16,0-5 0 16,4 1 0-16,9-1 0 15,0-3-1-15,0 4 1 16,-5 3 0-16,-3 1 0 16,-1-1 0-16,-8 12 0 15,-9 0 1-15,0 4 0 16,-5 8-1-16,1 3 1 0,0 0 0 15,-1 5 1-15,1-1-1 16,-5 0 1-16,5-7-1 16,4 3 0-16,0-3 1 15,4-1 0-15,5 1-1 16,4-5 0-16,4-3-2 16,5-4 1-16,0 0-9 15,8-11 0-15</inkml:trace>
        <inkml:trace contextRef="#ctx0" brushRef="#br0" timeOffset="14939.2041">6252 350 37 0,'-26'0'18'0,"21"-4"-18"0,5 4 29 15,0 4-29-15,0-4 0 16,5 0-8-16,3 3 0 16,10-3 1-16,-5 4 1 15</inkml:trace>
      </inkml:traceGroup>
      <inkml:traceGroup>
        <inkml:annotationXML>
          <emma:emma xmlns:emma="http://www.w3.org/2003/04/emma" version="1.0">
            <emma:interpretation id="{199A997E-79EC-4757-B1E2-58EDD4036028}" emma:medium="tactile" emma:mode="ink">
              <msink:context xmlns:msink="http://schemas.microsoft.com/ink/2010/main" type="line" rotatedBoundingBox="9796,12986 13886,12797 13951,14205 9861,14394"/>
            </emma:interpretation>
          </emma:emma>
        </inkml:annotationXML>
        <inkml:traceGroup>
          <inkml:annotationXML>
            <emma:emma xmlns:emma="http://www.w3.org/2003/04/emma" version="1.0">
              <emma:interpretation id="{FE9E5601-3083-40E1-A9D6-4E4CCF12B78C}" emma:medium="tactile" emma:mode="ink">
                <msink:context xmlns:msink="http://schemas.microsoft.com/ink/2010/main" type="inkWord" rotatedBoundingBox="10050,12781 12288,13387 12003,14438 9765,13832"/>
              </emma:interpretation>
              <emma:one-of disjunction-type="recognition" id="oneOf5">
                <emma:interpretation id="interp25" emma:lang="en-US" emma:confidence="0">
                  <emma:literal>(r?"</emma:literal>
                </emma:interpretation>
                <emma:interpretation id="interp26" emma:lang="en-US" emma:confidence="0">
                  <emma:literal>Fri?"</emma:literal>
                </emma:interpretation>
                <emma:interpretation id="interp27" emma:lang="en-US" emma:confidence="0">
                  <emma:literal>tri?"</emma:literal>
                </emma:interpretation>
                <emma:interpretation id="interp28" emma:lang="en-US" emma:confidence="0">
                  <emma:literal>(fi,..,</emma:literal>
                </emma:interpretation>
                <emma:interpretation id="interp29" emma:lang="en-US" emma:confidence="0">
                  <emma:literal>(f''....</emma:literal>
                </emma:interpretation>
              </emma:one-of>
            </emma:emma>
          </inkml:annotationXML>
          <inkml:trace contextRef="#ctx0" brushRef="#br0" timeOffset="16485.1388">7520-493 27 0,'-8'4'13'0,"-5"15"-12"16,8-15 17-16,-3 7-17 15,-5 5 0-15,-5 3 1 16,-3-4 1-16,-5 12-4 15,0 8 1-15,0 7 2 16,0 4 0-16,0 4-1 0,-4 4 0 16,4 0 0-16,0 0 0 15,8 0-1-15,5 0 1 16,5-4-1-16,-1-4 1 16,5-11-1-16,4-1 0 15,4 1-1-15,0-12 1 16,5-4-8-16,0-3 0 15,8-5-1-15,5 1 0 16</inkml:trace>
          <inkml:trace contextRef="#ctx0" brushRef="#br0" timeOffset="17048.3239">7771-85 25 0,'-13'19'12'0,"5"-8"-14"16,-1 1 21-16,5 3-19 15,-1 5 0-15,1 3 1 0,-5 0 0 16,1 4-1-16,4 4 1 16,-5-1 0-16,0 1 1 15,5-8 0-15,-5-4 0 16,5-3 0-16,0-5 0 15,-1-3 0-15,5-8 0 16,-4-4 0-16,0-7 0 16,-1-5-1-16,5 1 1 15,0 0-1-15,9-1 0 16,8-15 0 0,5 1 0-16,4-9-1 15,0 12 0-15,0-4 0 16,0 8 0-16,-5 0-1 15,5 8 1-15,-4-1-1 16,0 5 1-16,4 3 0 16,0-7 0-16,0 11-2 15,0 0 1-15,-5 4-9 16,5 0 1-16</inkml:trace>
          <inkml:trace contextRef="#ctx0" brushRef="#br0" timeOffset="17388.1188">7971 280 35 0,'-5'4'17'0,"1"12"-17"0,4-13 24 16,0 5-24-16,-4-4 1 0,-1 4-1 15,-3 11 1-15,3 0-1 16,-3 8 0-16,3-4 0 15,1-7 1-15,0 3-3 16,4-4 0-16,0-11-8 16,13-4 1-16</inkml:trace>
          <inkml:trace contextRef="#ctx0" brushRef="#br0" timeOffset="17789.6718">7689-335 35 0,'0'-4'17'0,"22"4"-17"0,-14 0 26 0,5-4-25 16,9 4 0-16,-9 0 1 15,4-4 0-15,5 0-3 16,4 4 1-16,4-4 1 15,9-3 1-15,0 3-1 16,5 0 0-16,-1 0-1 16,-4 0 0-16,-5 0-3 15,-3 4 0-15,-10 0-8 16,14-3 0-16</inkml:trace>
          <inkml:trace contextRef="#ctx0" brushRef="#br0" timeOffset="18406.7006">8313 477 31 0,'-9'23'15'0,"-8"4"-20"0,12-16 27 15,1 1-21-15,-5 3 0 16,1 4-2-16,-5 4 1 16,4 1-6-16,0-5 0 15,9-4-2-15,9-3 1 16</inkml:trace>
          <inkml:trace contextRef="#ctx0" brushRef="#br0" timeOffset="18078.9907">8222-428 34 0,'-5'-4'17'0,"5"4"-16"0,0 0 25 16,9 0-26-16,4 0 1 15,9 0 0-15,4 0 0 16,0 4-1-16,0 0 0 15,4 4 0-15,-8 3 1 16,-5-3-1-16,-8 4 0 16,-1 7 0-16,-8-4 1 15,-4 8-1-15,-5-7 1 16,1 11-2-16,-1-8 1 16,0-8-7-16,1 5 0 0,8-5-4 15,8 5 1-15</inkml:trace>
          <inkml:trace contextRef="#ctx0" brushRef="#br0" timeOffset="18691.3601">8616 350 44 0,'0'-8'22'0,"4"16"-32"15,-4-8 46-15,4-4-36 16,5 0 0-16,0 0-8 0,-1 0 0 16,5-4 0-16,5 1 1 15</inkml:trace>
          <inkml:trace contextRef="#ctx0" brushRef="#br0" timeOffset="18887.6643">8897 292 41 0,'0'0'20'0,"4"-8"-26"0,-4 8 33 0,0 0-33 16,0 0 1-16,9 0-15 16,8 0 0-16</inkml:trace>
          <inkml:trace contextRef="#ctx0" brushRef="#br0" timeOffset="19639.8622">9525 300 28 0,'-9'0'14'0,"18"0"-5"0,-9 0 12 15,0 3-20-15,0 5 1 16,-4 0 0-16,-5 7 0 16,-4 8-3-16,-9 8 1 15,1 0 1-15,-5 0 0 16,0 3-1-16,0-3 1 0,4-4-3 15,5-4 0 1,4-4-7-16,4-7 1 0,18-8-2 16,4-4 0-16</inkml:trace>
        </inkml:traceGroup>
        <inkml:traceGroup>
          <inkml:annotationXML>
            <emma:emma xmlns:emma="http://www.w3.org/2003/04/emma" version="1.0">
              <emma:interpretation id="{D73BF18B-0463-4BCF-9CDA-9884CDD40662}" emma:medium="tactile" emma:mode="ink">
                <msink:context xmlns:msink="http://schemas.microsoft.com/ink/2010/main" type="inkWord" rotatedBoundingBox="12132,14023 12762,12468 14079,13002 13449,14557"/>
              </emma:interpretation>
              <emma:one-of disjunction-type="recognition" id="oneOf6">
                <emma:interpretation id="interp30" emma:lang="en-US" emma:confidence="0">
                  <emma:literal>In)</emma:literal>
                </emma:interpretation>
                <emma:interpretation id="interp31" emma:lang="en-US" emma:confidence="0">
                  <emma:literal>Fin)</emma:literal>
                </emma:interpretation>
                <emma:interpretation id="interp32" emma:lang="en-US" emma:confidence="0">
                  <emma:literal>Fin</emma:literal>
                </emma:interpretation>
                <emma:interpretation id="interp33" emma:lang="en-US" emma:confidence="0">
                  <emma:literal>Fin'</emma:literal>
                </emma:interpretation>
                <emma:interpretation id="interp34" emma:lang="en-US" emma:confidence="0">
                  <emma:literal>To)</emma:literal>
                </emma:interpretation>
              </emma:one-of>
            </emma:emma>
          </inkml:annotationXML>
          <inkml:trace contextRef="#ctx0" brushRef="#br0" timeOffset="20558.8685">9845-351 30 0,'0'-4'15'0,"13"-3"-9"16,-13 7 21-16,13 0-26 16,5-4 0-16,3 4 1 15,10-4 0-15,3 4-3 16,5 0 0-16,0 4 2 15,4 0 1-15,-4-1-2 16,5-3 1-16,3 0-2 16,-8 0 0-16,0 0-4 15,-4-3 0-15,4-5-6 16,0 0 1-16</inkml:trace>
          <inkml:trace contextRef="#ctx0" brushRef="#br0" timeOffset="20193.3914">10053-55 29 0,'-4'-3'14'0,"-1"-1"-16"0,5 8 27 15,0-4-25-15,0 7 1 16,0 1 1-16,-4 7 0 16,0 5-3-16,-1-1 1 15,-3 4 1-15,-1 4 1 31,0 23-1-31,1-8 0 0,4-7 0 16,-1-8 0-16,5-4 0 16,0-8 1-16,0-7-1 15,5-16 1-15,-1-3-1 16,4-8 0-16,1-8-1 16,0 4 1-16,4-4-1 15,0 0 1-15,4-8-2 16,0 4 1-16,5 8-1 15,0 4 1-15,-1 0-1 16,5 7 1-16,5-3 0 16,8 7 0-16,-13 4-1 15,4 4 1-15,-4 0 0 16,-4 4 0-16,-1-4-4 16,-4 4 0-16,1 0-6 15,-1 3 0-15</inkml:trace>
          <inkml:trace contextRef="#ctx0" brushRef="#br0" timeOffset="21528.7391">10066 796 24 0,'-4'4'12'0,"12"-16"-8"0,1 1 13 15,0 3-16-15,-1-7 0 16,5-1 2-16,0 1 1 15,0-4-5-15,0-1 1 0,0 1 2 16,0-4 0-16,5-8-1 16,3 4 1-16,-3-3-2 15,-1 3 1-15,0 4-1 16,-4-1 0-16,0 5 0 16,-4 0 0-16,0 4 0 15,-1 3 0-15,-3 4 0 16,-1 1 1-16,-4 7 0 15,0 0 0-15,9 0 0 16,-9 3 0-16,4 1 0 16,-4 8 0-16,4-1 0 15,-4 5 0-15,5 3-1 16,-1 0 1-16,0 4 0 16,1-3 0-16,-1-1-1 15,0 0 1-15,5 0 0 16,-5-3 1-16,5-1-1 15,-1 1 0-15,1-9 0 16,0 1 1-16,-1-4-1 0,-3 0 0 16,-1-4 0-16,5-4 1 15,-5 0-1-15,0 4 0 16,5-4 0-16,-5-4 0 16,1 1-1-16,3-9 1 15,1 1-1-15,0-8 1 16,-5-4-1-16,0-8 0 15,5 1 0-15,0-1 0 16,4 0-3-16,0 5 1 0,0 3-7 16,0 0 1-16,8 4-5 15,1 3 0-15</inkml:trace>
          <inkml:trace contextRef="#ctx0" brushRef="#br0" timeOffset="20793.0146">10469-493 28 0,'-9'4'14'0,"35"-8"-8"0,-26 4 20 16,4 0-25-16,5 0 0 16,0 4 0-16,4-1 0 15,0 13-2-15,0-5 1 16,0 5 1-16,-5-1 0 15,-3 1-1-15,-5-5 1 0,-5 5 0 16,-3-1 0-16,-1 0 0 16,0 8 0-16,5-3-4 15,-5-1 0-15,5-8-7 16,8 5 0-16</inkml:trace>
          <inkml:trace contextRef="#ctx0" brushRef="#br0" timeOffset="21995.1744">11101-589 31 0,'26'26'15'0,"13"25"-13"0,-31-32 23 15,5 15-24-15,5 9 1 0,-1 14 0 16,0 5 0-16,-8 7-3 16,-13 4 1-16,-9 12 2 15,0 0 0-15,-13-1-1 16,-5-3 0-16,-3-8-1 15,-9-3 1-15,-1-13-12 16,10-3 1-16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3-25T14:52:51.89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3E390D7D-3663-42DB-B68A-7638B1427372}" emma:medium="tactile" emma:mode="ink">
          <msink:context xmlns:msink="http://schemas.microsoft.com/ink/2010/main" type="writingRegion" rotatedBoundingBox="14145,18387 14160,18387 14160,18402 14145,18402"/>
        </emma:interpretation>
      </emma:emma>
    </inkml:annotationXML>
    <inkml:traceGroup>
      <inkml:annotationXML>
        <emma:emma xmlns:emma="http://www.w3.org/2003/04/emma" version="1.0">
          <emma:interpretation id="{3D2FA0B1-CF73-4A04-B667-3B7D43425BC9}" emma:medium="tactile" emma:mode="ink">
            <msink:context xmlns:msink="http://schemas.microsoft.com/ink/2010/main" type="paragraph" rotatedBoundingBox="14145,18387 14160,18387 14160,18402 14145,18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4F5C5A-D77A-4CAF-9DEF-8CD0A3795BF0}" emma:medium="tactile" emma:mode="ink">
              <msink:context xmlns:msink="http://schemas.microsoft.com/ink/2010/main" type="line" rotatedBoundingBox="14145,18387 14160,18387 14160,18402 14145,18402"/>
            </emma:interpretation>
          </emma:emma>
        </inkml:annotationXML>
        <inkml:traceGroup>
          <inkml:annotationXML>
            <emma:emma xmlns:emma="http://www.w3.org/2003/04/emma" version="1.0">
              <emma:interpretation id="{8F666EE3-523E-4E61-B405-6E99981539C4}" emma:medium="tactile" emma:mode="ink">
                <msink:context xmlns:msink="http://schemas.microsoft.com/ink/2010/main" type="inkWord" rotatedBoundingBox="14145,18387 14160,18387 14160,18402 14145,1840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0,'0'0'0,"0"0"16,0 0-16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53:06.40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413C508-1F01-469C-9047-06355EF195EE}" emma:medium="tactile" emma:mode="ink">
          <msink:context xmlns:msink="http://schemas.microsoft.com/ink/2010/main" type="writingRegion" rotatedBoundingBox="17593,4666 20810,5365 20507,6758 17290,6059"/>
        </emma:interpretation>
      </emma:emma>
    </inkml:annotationXML>
    <inkml:traceGroup>
      <inkml:annotationXML>
        <emma:emma xmlns:emma="http://www.w3.org/2003/04/emma" version="1.0">
          <emma:interpretation id="{60D669D3-FF26-41A3-8432-F05E42A4E557}" emma:medium="tactile" emma:mode="ink">
            <msink:context xmlns:msink="http://schemas.microsoft.com/ink/2010/main" type="paragraph" rotatedBoundingBox="17593,4666 20810,5365 20507,6758 17290,6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2DDB70-9ED7-4048-8404-B52C72C64067}" emma:medium="tactile" emma:mode="ink">
              <msink:context xmlns:msink="http://schemas.microsoft.com/ink/2010/main" type="inkBullet" rotatedBoundingBox="17593,4666 18620,4890 18318,6282 17290,6059"/>
            </emma:interpretation>
            <emma:one-of disjunction-type="recognition" id="oneOf0">
              <emma:interpretation id="interp0" emma:lang="en-US" emma:confidence="0">
                <emma:literal>E:</emma:literal>
              </emma:interpretation>
              <emma:interpretation id="interp1" emma:lang="en-US" emma:confidence="0">
                <emma:literal>Em?</emma:literal>
              </emma:interpretation>
              <emma:interpretation id="interp2" emma:lang="en-US" emma:confidence="0">
                <emma:literal>Em:</emma:literal>
              </emma:interpretation>
              <emma:interpretation id="interp3" emma:lang="en-US" emma:confidence="0">
                <emma:literal>Em!</emma:literal>
              </emma:interpretation>
              <emma:interpretation id="interp4" emma:lang="en-US" emma:confidence="0">
                <emma:literal>EM:</emma:literal>
              </emma:interpretation>
            </emma:one-of>
          </emma:emma>
        </inkml:annotationXML>
        <inkml:trace contextRef="#ctx0" brushRef="#br0">480 955 24 0,'-4'4'12'0,"13"-12"-9"15,-1 4 14-15,1-4-16 16,4-3 0-16,0-1 0 0,4-3 1 16,5 0-3-16,0-1 1 15,4 1 1-15,-5-1 0 16,1 9-1-16,-5-5 1 16,-4 12 0-16,0 0 1 15,-4-4 0-15,-9 4 0 16,0 0 0-16,0 8 0 15,-4 4 0-15,-1-1 1 16,1 8-2-16,0 1 1 16,-1 3-1-16,5-4 0 0,0 0-1 15,5-3 1-15,-1-5-1 16,5 1 1-16,4-5 0 16,0-3 1-16,0-8-6 15,0-3 1-15,4-5-8 16,9 1 1-16</inkml:trace>
        <inkml:trace contextRef="#ctx0" brushRef="#br0" timeOffset="210.9201">788 616 37 0,'-4'0'18'0,"-1"4"-16"16,5-4 28-16,0 0-31 0,5 0 1 16,3 0 0-16,1 0 1 15,0 4-4-15,-1 0 1 16,1 0-9-16,8 3 1 16</inkml:trace>
        <inkml:trace contextRef="#ctx0" brushRef="#br0" timeOffset="-1171.1407">831 150 26 0,'-4'-7'13'0,"4"-9"-6"16,0 16 14-16,0 0-20 15,0 0 1-15,-5 0 1 16,1-11 0-16,0-5-4 16,-5 1 1-16,-4 0 2 15,-4-1 0-15,-1 1-1 16,-3 3 1-16,-5 1-2 0,0 3 1 15,-5 4-1-15,1 0 0 16,-5 4 0-16,1 0 0 16,-1 12 0-16,5-1 0 15,4 1 0-15,-4 11 0 16,-5-7 0-16,0 3 1 16,-4 4-1-16,0 8 0 15,0 3 0-15,9-3 1 16,-5 11-1-16,5 1 0 15,0 7 0-15,4 0 0 16,4 4 0-16,1-4 0 0,3-4 0 16,1 4 0-16,8-4 0 15,1-15 0-15,8 0 0 16,4-1 0-16,9 1 0 16,4 0 0-16,5-8 0 15,0-4 1-15,8-3-1 16,0-5 1-16,0 1-1 15,1-8 1-15,-1 0-1 16,-4-4 1-16,4-8-1 16,-12-4 1-16,-1-3-1 15,0 7 1-15,1-3-1 16,-1-9 1-16,0 1-1 16,5-8 0-16,0 4 0 15,-1-4 0-15,-4 0 0 16,1-4 0-16,-5 1-1 15,0-1 1-15,0 0 0 0,-5 4 1 16,-3 0-2-16,-1 8 1 16,-4 4 0-16,0 3 0 15,-4 4-1-15,-5 5 1 16,0 3-1-16,1 3 1 16,-5 5 0-16,0 0 0 15,0 3 0-15,-4 1 0 16,-1-4 0-16,5 3 0 15,0 1 0-15,-4-5 1 16,-5 1-1-16,5-4 0 0,0 4 0 16,4-5 0-16,4 5-3 15,5-8 1-15,4 0-10 16,13 4 1-16</inkml:trace>
        <inkml:trace contextRef="#ctx0" brushRef="#br0" timeOffset="-720.9481">-9-242 24 0,'-4'0'12'0,"21"-15"-3"0,-8 11 10 15,4-4-17-15,4 4 0 0,5 8 1 16,3-8 0-16,10 4-4 16,8 0 0-16,-4 0 3 15,5 4 0-15,8-4-1 16,0-4 0-16,4 4-1 16,4-4 1-16,-3 0 0 15,-5-3 0-15,-5-1-1 16,-8 0 0-16,-13 1-5 15,-4-5 0-15,0 12-5 16,-5 8 0-16</inkml:trace>
        <inkml:trace contextRef="#ctx0" brushRef="#br0" timeOffset="-466.9279">792-415 33 0,'-4'0'16'0,"8"0"-13"15,-4 0 26-15,9 0-29 0,4 0 1 16,9 0-1-16,3 0 0 16,10 7 0-16,-9 1 0 15,0 0 0-15,-9 0 1 16,1 3-1-16,-10-3 1 16,5 11 0-16,-4 0 0 15,-9 4 0-15,0-7 0 16,-4-1-1-16,-5 4 0 15,-4 1-6-15,0-1 1 16,4 8-6-16,1 0 0 0</inkml:trace>
      </inkml:traceGroup>
      <inkml:traceGroup>
        <inkml:annotationXML>
          <emma:emma xmlns:emma="http://www.w3.org/2003/04/emma" version="1.0">
            <emma:interpretation id="{C97C02C0-1839-4A9B-A746-CBE4A5127D42}" emma:medium="tactile" emma:mode="ink">
              <msink:context xmlns:msink="http://schemas.microsoft.com/ink/2010/main" type="line" rotatedBoundingBox="18716,5440 20700,5871 20585,6397 18602,5966"/>
            </emma:interpretation>
          </emma:emma>
        </inkml:annotationXML>
        <inkml:traceGroup>
          <inkml:annotationXML>
            <emma:emma xmlns:emma="http://www.w3.org/2003/04/emma" version="1.0">
              <emma:interpretation id="{C61975F2-2161-40E9-A240-7236FF25678F}" emma:medium="tactile" emma:mode="ink">
                <msink:context xmlns:msink="http://schemas.microsoft.com/ink/2010/main" type="inkWord" rotatedBoundingBox="18716,5440 20700,5871 20585,6397 18602,5966"/>
              </emma:interpretation>
              <emma:one-of disjunction-type="recognition" id="oneOf1">
                <emma:interpretation id="interp5" emma:lang="en-US" emma:confidence="0">
                  <emma:literal>Em</emma:literal>
                </emma:interpretation>
                <emma:interpretation id="interp6" emma:lang="en-US" emma:confidence="0">
                  <emma:literal>= mi</emma:literal>
                </emma:interpretation>
                <emma:interpretation id="interp7" emma:lang="en-US" emma:confidence="0">
                  <emma:literal>= mid</emma:literal>
                </emma:interpretation>
                <emma:interpretation id="interp8" emma:lang="en-US" emma:confidence="0">
                  <emma:literal>tm</emma:literal>
                </emma:interpretation>
                <emma:interpretation id="interp9" emma:lang="en-US" emma:confidence="0">
                  <emma:literal>= &amp;</emma:literal>
                </emma:interpretation>
              </emma:one-of>
            </emma:emma>
          </inkml:annotationXML>
          <inkml:trace contextRef="#ctx0" brushRef="#br0" timeOffset="689.8081">1229 431 29 0,'-4'12'14'0,"26"-39"-9"0,-14 19 22 16,5 4-27-16,5-3 1 16,3 3 0-16,1-4 1 15,4 4-13-15,0-3 1 16</inkml:trace>
          <inkml:trace contextRef="#ctx0" brushRef="#br0" timeOffset="512.607">1169 281 26 0,'-4'0'13'0,"21"-11"-5"15,-8 7 14-15,8 0-21 16,0 0 1-16,9 0-1 16,4 1 1-16,1-1-3 15,-1 0 1-15,-4 0-4 16,-4 0 1-16,4 4-6 15,-5 4 0-15</inkml:trace>
          <inkml:trace contextRef="#ctx0" brushRef="#br0" timeOffset="4337.5852">2238 662 27 0,'5'0'13'0,"3"-4"-7"0,-8 8 16 16,0-4-21-16,0 4 0 16,0 0 1-16,-4 4 0 15,0 7-2-15,-5 4 0 16,-4 1 1-16,0-5 0 0,4 4-1 15,1 4 1-15,-1 0-1 16,0-3 1-16,5-5-1 16,0-3 1-16,-1-1 0 15,5-7 0-15,0-4 0 16,9-8 0-16,4-7-1 16,0 0 1-16,9-1-1 15,4-3 0-15,0-8-1 16,0 0 0-16,-5 0 0 15,1 4 0-15,0 4 0 16,-1 3 1-16,1 1-1 16,-1 3 0-16,-3 5 1 15,-1-1 0-15,-4 8-1 16,-4 0 1-16,-1 4 0 16,-3 7 1-16,-5-3-1 15,-5 7 0-15,1 1 0 16,0 3 0-16,-5 4 0 0,0-7 1 15,1-1-1-15,-1 0 1 16,5 5-1-16,-1-5 1 16,1-7 0-16,0-1 0 15,-1-3 0-15,5 0 1 16,0-4-2-16,5-8 1 31,16-7-1-31,5 0 1 16,9-16-1-16,0 4 0 15,4 4-1-15,-5 0 1 16,1 0-1-16,0 3 1 0,-9 5-1 16,0 7 1-16,-9 1 0 15,0 3 0-15,-4 4 0 16,-4 4 1-16,-5-1-1 16,-4 5 1-16,0 4-1 15,-4 3 1-15,-1 0 0 16,1 5 0-16,0 3 0 15,-1-4 0-15,1-4-1 16,0 1 1-16,-1-5 0 16,5 1 1-16,5-1-2 15,3-3 1-15,5-8-6 16,9 4 0-16,13 0-7 16,-1-4 1-16</inkml:trace>
          <inkml:trace contextRef="#ctx0" brushRef="#br0" timeOffset="4864.0848">2792 1070 33 0,'-13'12'16'0,"18"-24"-11"15,-5 12 23-15,8-7-28 16,1-1 0-16,0 0 0 16,4 4 1-16,4-3-1 15,5-5 0-15,-1 1 0 16,5-1 0-16,-4 0 0 16,0-3 0-16,-5 4 0 15,0-1 0-15,-4 4 0 16,-4 1 1-16,0 3-1 0,-9 4 1 15,-5 4 0-15,1 3 0 16,0 5-1-16,-1-1 1 16,1 5-1-16,0-5 1 15,-1 5-1-15,5 3 0 16,9-8 0-16,4 1 0 16,0-8-3-16,0-12 1 15,4 4-9-15,9-3 0 16</inkml:trace>
          <inkml:trace contextRef="#ctx0" brushRef="#br0" timeOffset="5088.223">3100 712 43 0,'0'4'21'0,"0"0"-20"16,0-4 33-16,0 0-34 15,0 0 0-15,0 0 0 16,4 4 1-16,-4 0-14 16,13 7 1-16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53:07.59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B4CAD7A9-BEF5-4F26-8934-D8407866E31A}" emma:medium="tactile" emma:mode="ink">
          <msink:context xmlns:msink="http://schemas.microsoft.com/ink/2010/main" type="writingRegion" rotatedBoundingBox="19506,5508 20050,3747 20987,4036 20443,5797"/>
        </emma:interpretation>
      </emma:emma>
    </inkml:annotationXML>
    <inkml:traceGroup>
      <inkml:annotationXML>
        <emma:emma xmlns:emma="http://www.w3.org/2003/04/emma" version="1.0">
          <emma:interpretation id="{11C997B7-5DC3-44DF-A3EA-B71D7F145AED}" emma:medium="tactile" emma:mode="ink">
            <msink:context xmlns:msink="http://schemas.microsoft.com/ink/2010/main" type="paragraph" rotatedBoundingBox="19506,5508 20050,3747 20987,4036 20443,5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D8CB4E-830B-4641-ADA9-ED1ED16CB376}" emma:medium="tactile" emma:mode="ink">
              <msink:context xmlns:msink="http://schemas.microsoft.com/ink/2010/main" type="line" rotatedBoundingBox="19506,5508 20050,3747 20987,4036 20443,5797"/>
            </emma:interpretation>
          </emma:emma>
        </inkml:annotationXML>
        <inkml:traceGroup>
          <inkml:annotationXML>
            <emma:emma xmlns:emma="http://www.w3.org/2003/04/emma" version="1.0">
              <emma:interpretation id="{0346BF56-56E0-4693-B78F-1CAC0C89F05A}" emma:medium="tactile" emma:mode="ink">
                <msink:context xmlns:msink="http://schemas.microsoft.com/ink/2010/main" type="inkWord" rotatedBoundingBox="19506,5508 20050,3747 20987,4036 20443,5797"/>
              </emma:interpretation>
              <emma:one-of disjunction-type="recognition" id="oneOf0">
                <emma:interpretation id="interp0" emma:lang="en-US" emma:confidence="0">
                  <emma:literal>E!</emma:literal>
                </emma:interpretation>
                <emma:interpretation id="interp1" emma:lang="en-US" emma:confidence="0">
                  <emma:literal>E?</emma:literal>
                </emma:interpretation>
                <emma:interpretation id="interp2" emma:lang="en-US" emma:confidence="0">
                  <emma:literal>Ed?</emma:literal>
                </emma:interpretation>
                <emma:interpretation id="interp3" emma:lang="en-US" emma:confidence="0">
                  <emma:literal>"E</emma:literal>
                </emma:interpretation>
                <emma:interpretation id="interp4" emma:lang="en-US" emma:confidence="0">
                  <emma:literal>E'?</emma:literal>
                </emma:interpretation>
              </emma:one-of>
            </emma:emma>
          </inkml:annotationXML>
          <inkml:trace contextRef="#ctx0" brushRef="#br0">2494-715 25 0,'4'-8'12'0,"5"-8"-1"0,-9 16 12 31,-5 8-20-31,1 8 0 16,-5 3 0-16,-4 12 0 0,0-4-5 16,0 7 1-16,0 12 2 15,0 1 1-15,5 6-2 16,-1 5 0-16,0 0 0 15,1-4 0-15,3-16 0 16,1-3 0-16,0-8-1 16,4-8 0-16,0-11-9 15,4-4 0-15</inkml:trace>
          <inkml:trace contextRef="#ctx0" brushRef="#br0" timeOffset="585.9789">2372-442 27 0,'0'-4'13'0,"13"-4"-8"15,-4 4 13-15,0 1-15 0,4-1 1 16,0 4 1-16,4-4 0 16,9 4-7-16,4-4 1 15,5 0 4-15,4 0 1 16,0-3-5-16,-4-1 0 15,-5 4-10-15,-8 8 1 16</inkml:trace>
          <inkml:trace contextRef="#ctx0" brushRef="#br0" timeOffset="285.758">2420-735 27 0,'-4'-4'13'0,"4"-3"-2"0,0 7 13 15,4 0-23-15,5-4 0 16,4 4 1-16,4 4 0 15,5-4-2-15,8 0 0 16,5 0 1-16,4 0 1 16,4 0-1-16,0-4 1 15,-4 0-1-15,4 4 0 16,-4-8-3-16,-4 5 0 0,-9-5-9 16,-4 12 0-16</inkml:trace>
          <inkml:trace contextRef="#ctx0" brushRef="#br0" timeOffset="1006.9664">2403-1116 26 0,'-5'0'13'0,"10"-7"-5"16,-5 7 14-16,8-4-20 15,5 0 0-15,5 0 1 16,3 0 1-16,5 0-5 16,5 1 1-16,8-1 2 0,4 0 1 15,0 4-2-15,1-8 0 16,3 4 0-16,1 0 0 15,-1 1 0-15,1-5 0 16,-9 4-2-16,-9-4 0 16,1 1-4-16,-5-5 1 15,-5 4-7-15,1 1 0 16</inkml:trace>
          <inkml:trace contextRef="#ctx0" brushRef="#br0" timeOffset="1262.6455">3152-1308 33 0,'0'0'16'0,"4"-4"-14"16,-4 4 25-16,9 4-26 15,8 0 0-15,5 3 0 16,-1 1 1-16,5 4-3 16,-4-5 1-16,-5-3 1 15,-4 0 0-15,-8 8 0 16,-10-1 0-16,-8 5 0 15,-8 3 0-15,-1 0-1 16,-4 4 1-16,4 0-1 16,1 0 0-16,-1-7-6 15,5-1 1-15,4 24-6 16,9-1 0-16</inkml:trace>
          <inkml:trace contextRef="#ctx0" brushRef="#br0" timeOffset="2222.2036">2156 308 29 0,'0'-4'14'0,"35"1"-8"0,-18 3 20 16,9-4-25-16,4 0 0 15,1 0 1-15,8 0 1 16,17 0-3-16,13 0 0 16,5-3 1-16,-5-1 1 15,9 0 0-15,8 1 0 0,-21-5-2 16,-13 1 1-16,-4-1-6 15,-9 4 1-15,-13 1-7 16,-4 11 0-16</inkml:trace>
          <inkml:trace contextRef="#ctx0" brushRef="#br0" timeOffset="1667.6271">2745-53 31 0,'4'0'15'0,"9"-12"-14"0,-4 4 22 0,-1 1-23 16,5-5 0-16,5-3 0 16,-1-5 1-16,5 1-1 15,8-4 0-15,-4 0 0 16,0 8 0-16,-9-1 0 16,-4 5 1-16,0-5-1 15,-4 12 1-15,-9 4 0 16,-4 4 0-16,-1 0 0 15,1 8 1-15,0 3-1 16,-1 4 0-16,1-3 0 16,0 3 0-16,4-4-1 15,4 5 1-15,0-9 0 16,5 1 0-16,4-9-3 16,0 1 1-16,0-4-10 15,0-4 1-15</inkml:trace>
          <inkml:trace contextRef="#ctx0" brushRef="#br0" timeOffset="1862.877">3070-508 35 0,'-5'-3'17'0,"5"-5"-12"0,0 8 23 0,0 0-29 16,0 0 1-16,0 0 0 15,0 0 0-15,5 4-6 16,-5 0 1-16,13 7-6 16,0 1 1-16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3:51:39.58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96D27A3-F0B7-4EC6-A37C-400FFE4BD34D}" emma:medium="tactile" emma:mode="ink">
          <msink:context xmlns:msink="http://schemas.microsoft.com/ink/2010/main" type="writingRegion" rotatedBoundingBox="8168,5636 16176,4611 16434,6628 8426,7653"/>
        </emma:interpretation>
      </emma:emma>
    </inkml:annotationXML>
    <inkml:traceGroup>
      <inkml:annotationXML>
        <emma:emma xmlns:emma="http://www.w3.org/2003/04/emma" version="1.0">
          <emma:interpretation id="{5DA9A8D7-C6FA-40B2-B83E-D198249DFD62}" emma:medium="tactile" emma:mode="ink">
            <msink:context xmlns:msink="http://schemas.microsoft.com/ink/2010/main" type="paragraph" rotatedBoundingBox="8168,5636 14700,4800 14868,6113 8336,6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17E805-3152-4F71-82FA-782AF8513532}" emma:medium="tactile" emma:mode="ink">
              <msink:context xmlns:msink="http://schemas.microsoft.com/ink/2010/main" type="line" rotatedBoundingBox="8168,5636 14700,4800 14868,6113 8336,6949"/>
            </emma:interpretation>
          </emma:emma>
        </inkml:annotationXML>
        <inkml:traceGroup>
          <inkml:annotationXML>
            <emma:emma xmlns:emma="http://www.w3.org/2003/04/emma" version="1.0">
              <emma:interpretation id="{3D73D8EF-B127-45FC-93B7-E8DA8AB2DBFA}" emma:medium="tactile" emma:mode="ink">
                <msink:context xmlns:msink="http://schemas.microsoft.com/ink/2010/main" type="inkWord" rotatedBoundingBox="8456,5627 10015,6289 9654,7139 8096,6478"/>
              </emma:interpretation>
              <emma:one-of disjunction-type="recognition" id="oneOf0">
                <emma:interpretation id="interp0" emma:lang="en-US" emma:confidence="0">
                  <emma:literal>Ein</emma:literal>
                </emma:interpretation>
                <emma:interpretation id="interp1" emma:lang="en-US" emma:confidence="0">
                  <emma:literal>Erin</emma:literal>
                </emma:interpretation>
                <emma:interpretation id="interp2" emma:lang="en-US" emma:confidence="0">
                  <emma:literal>Ern</emma:literal>
                </emma:interpretation>
                <emma:interpretation id="interp3" emma:lang="en-US" emma:confidence="0">
                  <emma:literal>Eying</emma:literal>
                </emma:interpretation>
                <emma:interpretation id="interp4" emma:lang="en-US" emma:confidence="0">
                  <emma:literal>'in'.</emma:literal>
                </emma:interpretation>
              </emma:one-of>
            </emma:emma>
          </inkml:annotationXML>
          <inkml:trace contextRef="#ctx0" brushRef="#br0">1004 503 27 0,'0'-11'13'0,"4"0"-9"0,-4 11 18 16,0 0-22-16,0 0 0 15,0 3 0-15,0 5 0 16,0-1-5-16,0 5 1 16,0-1-4-16,4 0 0 15</inkml:trace>
          <inkml:trace contextRef="#ctx0" brushRef="#br0" timeOffset="-193.4941">958 694 28 0,'-4'0'14'0,"8"-4"-10"16,-4 4 18-16,0 4-21 15,0-4 0-15,0 0 0 16,0 7 0-16,0 8-1 15,0 0 0-15,0 7 1 16,0 4 0-16,0-3-1 16,0 3 1-16,0-4-1 15,0-3 1-15,4-4 0 16,-4-4 0-16,4-3-4 16,0-8 0-16,5-11-7 15,-9-4 1-15</inkml:trace>
          <inkml:trace contextRef="#ctx0" brushRef="#br0" timeOffset="511.4423">1197 679 24 0,'0'7'12'0,"13"-7"-11"16,-13 0 19-16,0 0-18 16,0 0 1-16,0 4 0 15,0 3 0-15,-4 5-4 16,4 2 0-1,-4 24 4 1,-1-5 0-16,1-3-2 16,4-7 1-16,0-1-1 0,0-7 0 15,0 0 0-15,0-8 1 16,4-3-1-16,1-11 0 16,-1-4-1-16,4-1 1 15,1-10-1-15,3 3 1 16,5-7-1-16,-4 0 0 15,-1 4-1-15,1 3 1 16,4 0-1-16,-1 4 1 16,5 4-1-16,0 4 1 15,-4 7 0-15,-4 0 0 16,0 3 0-16,-5 9 0 0,-4 6 0 16,0 1 0-16,-4 3 0 15,5 1 1-15,-1-1 0 16,0-3 0-16,0 3-1 15,0-3 0-15,5-4 0 16,3-8 1-16,5 1-2 16,0-8 1-16,4 0-10 15,8-8 0-15</inkml:trace>
          <inkml:trace contextRef="#ctx0" brushRef="#br0" timeOffset="-2251.9504">78 29 18 0,'5'0'9'0,"11"-15"-5"0,-11 11 9 16,-5 4-11-16,4-7 1 16,0 3 1-16,-4 4 1 15,0 0-5-15,0 0 0 16,0 0 4-16,4 4 0 0,-4-1-1 15,0 1 0-15,0-4 0 16,0 0 0-16,4 7-2 16,-4 8 0-16,0 4 0 15,0 7 0-15,0 4-1 16,0 0 1-16,-4 7-1 16,-4 1 0-16,-1 3 0 15,-3 0 0-15,3 0 0 16,-3 0 1-16,3 4-1 15,-3 0 0-15,3-4 0 16,1-8 0-16,4-3 0 16,-5 0 1-16,9-4-1 15,0-3 0-15,-4-1 0 16,0-3 1-16,0-4-1 16,4-4 1-16,0-7-1 15,-4 3 1-15,4-3-1 16,4 3 0-16,-4-3 0 0,0-4 0 15,0 0 0-15,8 0 0 16,1-4 0-16,-1-7 1 16,5 7-1-16,-1 4 0 15,1-3 0-15,4-1 0 16,-1 4 0-16,5-4 0 16,5 4 0-16,7-3 0 15,1-1 0-15,4 0 0 16,-5 0 0-16,1 4 1 15,0-3-2-15,-9 3 1 0,-8 0-6 16,-9 0 0-16,0 7-5 16,-24-3 0-16</inkml:trace>
          <inkml:trace contextRef="#ctx0" brushRef="#br0" timeOffset="-1710.5179">87 59 31 0,'-4'-4'15'0,"4"8"-13"0,0-4 23 0,0 0-24 16,0 0 0-16,8 0 1 16,0-8 0-16,5 4-3 15,0-3 1-15,-1 7 1 16,5-4 1-16,8 0-1 16,0 1 0-16,5-1 0 15,-1 4 0-15,5-4-1 16,0-3 1-16,3-1 0 15,1 1 0-15,-4-1 0 16,-1 5 0-16,-7-1-1 16,-1 0 1-16,-8 0-2 15,-5 4 1-15,-3 0-6 16,-9 0 0-16,0 0-6 16,-5 0 1-16</inkml:trace>
          <inkml:trace contextRef="#ctx0" brushRef="#br0" timeOffset="-1364.897">-10 443 24 0,'0'4'12'0,"4"0"-8"0,-4-4 15 0,5-8-18 15,3 1 1-15,5 3 0 16,3 0 1-16,5-3-4 16,5-1 1-16,-1 1 2 15,4 3 0-15,1 0-1 16,-1-3 1-16,0 0-1 15,1-5 0-15,-5 9 0 16,0-5 0-16,-4 4-6 16,-4 1 1-16,4 10-6 15,-8-3 1-15</inkml:trace>
        </inkml:traceGroup>
        <inkml:traceGroup>
          <inkml:annotationXML>
            <emma:emma xmlns:emma="http://www.w3.org/2003/04/emma" version="1.0">
              <emma:interpretation id="{204D23C8-AE49-460F-9523-B613158E904C}" emma:medium="tactile" emma:mode="ink">
                <msink:context xmlns:msink="http://schemas.microsoft.com/ink/2010/main" type="inkWord" rotatedBoundingBox="8738,6352 10516,5842 10633,6248 8855,6758"/>
              </emma:interpretation>
              <emma:one-of disjunction-type="recognition" id="oneOf1">
                <emma:interpretation id="interp5" emma:lang="en-US" emma:confidence="0">
                  <emma:literal>k"</emma:literal>
                </emma:interpretation>
                <emma:interpretation id="interp6" emma:lang="en-US" emma:confidence="0">
                  <emma:literal>key</emma:literal>
                </emma:interpretation>
                <emma:interpretation id="interp7" emma:lang="en-US" emma:confidence="0">
                  <emma:literal>kef</emma:literal>
                </emma:interpretation>
                <emma:interpretation id="interp8" emma:lang="en-US" emma:confidence="0">
                  <emma:literal>keg</emma:literal>
                </emma:interpretation>
                <emma:interpretation id="interp9" emma:lang="en-US" emma:confidence="0">
                  <emma:literal>kea</emma:literal>
                </emma:interpretation>
              </emma:one-of>
            </emma:emma>
          </inkml:annotationXML>
          <inkml:trace contextRef="#ctx0" brushRef="#br0" timeOffset="991.5636">1962 260 28 0,'0'8'14'0,"-4"-8"-6"15,4 0 14-15,0 0-21 16,8-4 1-16,5 4 0 16,4-4 0-16,4-3-3 15,4-1 1-15,9 1 1 16,-1-4 1-16,5-4-2 15,-4 7 1-15,-1 1-2 16,-7 3 1-16,-5 0-10 16,-5 1 0-16</inkml:trace>
          <inkml:trace contextRef="#ctx0" brushRef="#br0" timeOffset="1354.0103">1945 477 25 0,'0'-4'12'0,"0"0"-6"15,0 4 12-15,13 0-16 16,0-3 1-16,3-1 1 16,1 0 0-16,4 1-5 15,4 3 0-15,1-8 3 16,3 8 0-16,5-7-2 15,-5-1 1-15,-4 4-11 16,-4 1 1-16</inkml:trace>
          <inkml:trace contextRef="#ctx0" brushRef="#br0" timeOffset="-863.9757">634 484 21 0,'5'-3'10'0,"-1"3"-3"16,-4 0 11-16,0 0-16 15,4 3 1-15,-4 5 0 16,0 3 0-16,-4 8-4 16,0 3 0-16,-5 4 3 15,1 0 0-15,-1 8-1 16,1 3 1-16,-1 8-1 16,1-11 0-16,0-1 0 15,3-3 0-15,1-3 0 16,0-9 0-16,0-3 0 0,0-4 0 15,-1-3-2-15,5-8 1 16,0 0-3-16,0 0 1 16,5-8-8-16,3-10 0 15</inkml:trace>
          <inkml:trace contextRef="#ctx0" brushRef="#br0" timeOffset="-494.4642">807 593 30 0,'-13'11'15'0,"-21"8"-15"0,22-12 21 0,-1 1-21 16,-4-1 0-16,5 4 1 16,-1 4 0-16,1 0-1 15,-1 0 1-15,0 4 0 16,5-4 1-16,0-8-1 15,-1 4 1-15,5 1-2 16,4-1 1-16,0-4-1 16,4 1 1-16,5-5-1 15,-5 5 1-15,0 3-1 16,4-3 0-16,1-1 0 16,3 4 0-16,1-3 0 15,-5-1 0-15,1 1 0 16,-1-1 1-16,1 1-1 15,-1-5 1-15,-4 1-1 16,0-4 1-16,1 4-3 0,-5-4 0 16,0 0-8-16,8 0 0 15</inkml:trace>
        </inkml:traceGroup>
        <inkml:traceGroup>
          <inkml:annotationXML>
            <emma:emma xmlns:emma="http://www.w3.org/2003/04/emma" version="1.0">
              <emma:interpretation id="{78A07098-2DD9-4CF5-B602-A1FCFECED04E}" emma:medium="tactile" emma:mode="ink">
                <msink:context xmlns:msink="http://schemas.microsoft.com/ink/2010/main" type="inkWord" rotatedBoundingBox="10876,6466 11581,5076 12256,5418 11551,6808"/>
              </emma:interpretation>
              <emma:one-of disjunction-type="recognition" id="oneOf2">
                <emma:interpretation id="interp10" emma:lang="en-US" emma:confidence="0">
                  <emma:literal>£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G</emma:literal>
                </emma:interpretation>
                <emma:interpretation id="interp13" emma:lang="en-US" emma:confidence="0">
                  <emma:literal>¢</emma:literal>
                </emma:interpretation>
                <emma:interpretation id="interp14" emma:lang="en-US" emma:confidence="0">
                  <emma:literal>E</emma:literal>
                </emma:interpretation>
              </emma:one-of>
            </emma:emma>
          </inkml:annotationXML>
          <inkml:trace contextRef="#ctx0" brushRef="#br0" timeOffset="3948.7636">3622-57 20 0,'-4'4'10'0,"0"-1"-5"0,4-3 10 16,0 0-14-16,0 0 1 16,0 0 1-16,0-3 0 15,-5-1-4-15,1 0 1 16,0 4 2-16,-4 0 1 0,-5 0-1 15,-4 0 0-15,0 0-1 16,-4 4 0-16,0-4-1 16,-4 0 1-16,0 0-1 15,0-4 1-15,0 0-1 16,-1 1 1-16,5-1 0 16,5 4 0-16,-10-4 0 15,-3 4 0-15,-1 4-1 16,1 0 1-16,0-1-1 15,-1 1 1-15,-3 0-1 16,7 0 1-16,5-1-2 16,0 1 1-16,0 0 0 15,0-1 0 1,0 1 0 0,0 7 0-16,5-7 0 15,-1 0 0-15,4 0 0 0,5-1 1 16,4 1-1-16,-1 0 0 15,10 0 0-15,3-4 0 16,0 0 0-16,5 0 0 16,0 0 0-16,-1 3 0 15,5-3 0-15,-4 8 0 16,-1-1 0-16,1-3 0 16,-1 7 0-16,1 4 0 15,0-4 0-15,-5 4 0 16,5 0 0-16,-5 0 0 15,5-4 0-15,-5 4 0 0,0-4 0 16,1 1 0-16,3 3 0 16,-3-4 0-16,-5 0 0 15,-4 0 1-15,0 0-1 16,0 1 1-16,-4 3-1 16,0 0 1-16,-1-4-1 15,1 0 1-15,-13 4-1 16,-4 0 0-16,5 0 0 15,-5 3 0-15,4-3 0 16,-4 0 0-16,0 0 0 16,0 0 0-16,-4-4 0 15,-1 4 0-15,-3 0 0 16,4 4 0-16,-5 0 0 16,5 3 0-16,0 0 0 0,0 1 0 15,4-4 0-15,4-1 0 16,0 1-1-16,4-4 1 15,1-4 0-15,3 0 0 16,1-3 0-16,0 3 0 16,3 4-1-16,5-4 1 15,0-7 0-15,5-4 0 16,7 4-1-16,1-1 1 16,4-6 0-16,4 3 0 15,4 0-1-15,0 0 1 16,9 0 0-16,-1 3 0 15,1 1-1-15,8-4 1 16,8 0 0-16,5 0 0 0,-5-4 0 16,-3 4 0-16,7 0 0 15,-8-3 0-15,1-1 0 16,-9 4 1-16,-9 0-1 16,-8 0 0-16,-8 4-9 15,-1-4 0-15,-3 3-1 16,-1 1 1-16</inkml:trace>
          <inkml:trace contextRef="#ctx0" brushRef="#br0" timeOffset="6321.369">3244-188 24 0,'-4'0'12'0,"12"-4"-10"15,-8 1 17-15,0 3-18 16,0 0 0-16,0-8 2 16,0 1 0-16,4-5-4 15,0-3 1-15,-4-3 1 16,5-1 1-16,-5-3-1 16,0-1 1-16,4-7-2 15,-4-11 1-15,4 8-1 16,0-8 1-16,0 7-1 15,1 4 0-15,-1 4-1 16,0 7 1-16,0 4 0 16,-4 4 0-16,0 0 0 15,0 3 1-15,0 8-1 0,0 0 0 16,4 4 0-16,1 4 1 16,-1-5-1-16,0 9 1 15,0 3-1-15,1 0 0 16,3-1 0-16,-4 5 1 15,5 4-1-15,-5-1 1 16,4 0-1-16,1 1 1 16,-1-1-1-16,0 4 1 15,1 8-1-15,3-12 0 16,1-3 0-16,0 0 1 0,-1-8 0 16,1 0 0-16,-1-7-1 15,1-4 1-15,0-8 0 16,-5 1 0-16,0-4-1 15,1-4 1-15,-1 0-1 16,-4 0 1-16,5 0-1 16,-1-4 1-16,1-7-1 15,-1 4 0-15,5-4 0 16,-1-8 1-16,1 0-1 16,-1 12 0-16,-3 0-1 15,-5 7 0 1</inkml:trace>
        </inkml:traceGroup>
        <inkml:traceGroup>
          <inkml:annotationXML>
            <emma:emma xmlns:emma="http://www.w3.org/2003/04/emma" version="1.0">
              <emma:interpretation id="{B41AAA29-E29D-4132-88FE-611CB01EEDDB}" emma:medium="tactile" emma:mode="ink">
                <msink:context xmlns:msink="http://schemas.microsoft.com/ink/2010/main" type="inkWord" rotatedBoundingBox="12645,5754 13497,5645 13567,6191 12715,6300"/>
              </emma:interpretation>
              <emma:one-of disjunction-type="recognition" id="oneOf3">
                <emma:interpretation id="interp15" emma:lang="en-US" emma:confidence="0">
                  <emma:literal>m;</emma:literal>
                </emma:interpretation>
                <emma:interpretation id="interp16" emma:lang="en-US" emma:confidence="0">
                  <emma:literal>M;</emma:literal>
                </emma:interpretation>
                <emma:interpretation id="interp17" emma:lang="en-US" emma:confidence="0">
                  <emma:literal>m:</emma:literal>
                </emma:interpretation>
                <emma:interpretation id="interp18" emma:lang="en-US" emma:confidence="0">
                  <emma:literal>Mi</emma:literal>
                </emma:interpretation>
                <emma:interpretation id="interp19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8678.4987">4479-68 19 0,'0'-4'9'0,"9"-4"-3"0,-9 8 9 15,0 0-14-15,4 0 1 16,-4 0 1-16,4 0 1 16,-4 4-5-16,0 4 1 15,0-1 2-15,-4 8 1 16,0 0-2-16,0 11 1 16,-5 4-1-16,1 0 0 15,4 3 0-15,-5-3 0 16,1 0-1-16,-1-7 1 0,1-5 0 15,-1 1 0-15,1-4 0 16,0-4 0-16,3-7 0 16,5 0 0-16,0-8-1 15,5-4 1-15,3-3-1 16,0-4 0-16,1 0 0 16,3-7 0-16,5-4 0 15,4 3 0-15,0 1-1 16,-4 0 1-16,0-1 0 15,0 4 0-15,4 1-1 16,0-1 1-16,-4 4 0 16,-1 0 0-16,-3 11-1 15,-5 4 1-15,1 4-1 0,-5 7 1 16,0-3-1-16,-4-1 1 16,0 5 0-16,0 6 1 15,0 5-1-15,-4 3 0 16,0-4 0-16,0 1 0 15,-1-1 1-15,1 0 0 16,0-7-1-16,0 0 1 16,0 0 0-16,-1-7 0 15,5-1 0-15,0-3 0 16,0-4-1-16,0-11 0 16,0 3 0-16,5-3 1 15,-1-4-1-15,4-4 0 16,5 1 0-16,-1-8 0 0,9 7 0 15,5-3 0-15,-1-1-1 16,4 1 1-16,1-1-1 16,-1 5 1-16,-4-1 0 15,-4 8 0-15,0 3-1 16,-4 5 1-16,-4 3-1 16,-5 3 1-16,5 5 0 15,-9 10 0-15,-4-3 0 16,0 0 1-16,-4 8-1 15,0 3 0-15,-5 4 0 16,1 0 1-16,-1-1 0 16,1 1 0-16,0-7-1 15,-1-1 1-15,5-3-1 16,0 0 1-16,4-8-3 16,0-4 1-16,0 1-9 15,4-5 0-15</inkml:trace>
          <inkml:trace contextRef="#ctx0" brushRef="#br0" timeOffset="9308.3398">5232 25 34 0,'-5'0'17'0,"5"-8"-16"0,0 8 25 0,0 0-26 15,0 0 1-15,0 0-1 16,0 0 1-16,0 0-8 16,0 0 1-16,9 4-4 15,-13 4 1-15</inkml:trace>
          <inkml:trace contextRef="#ctx0" brushRef="#br0" timeOffset="14878.2097">5963-371 31 0,'0'-15'15'0,"8"11"-13"0,-8 4 22 16,0 0-24-16,0 0 1 15,0 4 0-15,-4 4 1 16,0 3-3-16,-5 4 1 15,1 3 1-15,-1 5 0 0,5-5-1 16,4 5 1-16,0-4-1 16,4-8 0-16,5-4 0 15,3-3 0-15,5-4 1 16,0-8 0-16,0-3-1 16,-4-4 1-16,-5 0 0 15,-4 0 0-15,-8 4 0 16,-4 0 0-16,-5 4-1 15,0 10 0-15,1 1-1 16,-1 4 1-16,0 3-1 16,5 0 0-16,4 0 0 15,4 0 0-15,8 1 0 16,1-5 0-16,3-3 1 16,5-1 0-16,0-6 0 15,0-5 1-15,-5 1 0 16,-3-1 0-16,-1-3 0 15,-8 0 0-15,0 0-1 0,-4 3 1 16,0 1-1-16,0 7 0 16,8 0-11-16,8 4 1 15</inkml:trace>
        </inkml:traceGroup>
        <inkml:traceGroup>
          <inkml:annotationXML>
            <emma:emma xmlns:emma="http://www.w3.org/2003/04/emma" version="1.0">
              <emma:interpretation id="{117B085E-910F-4DD3-8285-1CB5F341A380}" emma:medium="tactile" emma:mode="ink">
                <msink:context xmlns:msink="http://schemas.microsoft.com/ink/2010/main" type="inkWord" rotatedBoundingBox="14150,5389 14896,5661 14729,6118 13984,5846"/>
              </emma:interpretation>
              <emma:one-of disjunction-type="recognition" id="oneOf4">
                <emma:interpretation id="interp20" emma:lang="en-US" emma:confidence="0">
                  <emma:literal>E</emma:literal>
                </emma:interpretation>
                <emma:interpretation id="interp21" emma:lang="en-US" emma:confidence="0">
                  <emma:literal>=</emma:literal>
                </emma:interpretation>
                <emma:interpretation id="interp22" emma:lang="en-US" emma:confidence="0">
                  <emma:literal>k</emma:literal>
                </emma:interpretation>
                <emma:interpretation id="interp23" emma:lang="en-US" emma:confidence="0">
                  <emma:literal>£</emma:literal>
                </emma:interpretation>
                <emma:interpretation id="interp24" emma:lang="en-US" emma:confidence="0">
                  <emma:literal>€</emma:literal>
                </emma:interpretation>
              </emma:one-of>
            </emma:emma>
          </inkml:annotationXML>
          <inkml:trace contextRef="#ctx0" brushRef="#br0" timeOffset="9071.1483">5185 238 26 0,'-4'-15'13'0,"21"11"-9"16,-17 4 13-16,0 0-16 15,0 0 1-15,0 4 1 16,0 7 0-16,-4-3-4 16,-1 7 1-16,-3-1 2 15,0 5 0-15,3-4-1 16,1 4 1-16,-4-1-2 16,4 1 1-16,-1-8-1 15,1-3 0-15,4-4-10 16,0 3 1-16</inkml:trace>
          <inkml:trace contextRef="#ctx0" brushRef="#br0" timeOffset="13887.5809">5711 29 27 0,'-13'0'13'0,"21"-8"-6"0,-3 8 15 16,-1 0-22-16,8 0 1 15,5 0 0-15,8 0 0 16,-4 0-1-16,5 4 0 16,7-4 0-16,13 0 0 15,9-4 0-15,4 8 1 16,0 0-1-16,8-4 0 16,-4-4 0-16,-4 4 1 0,-5-4 0 15,-7 0 0-15,-9 4 0 16,-9-3 0-16,-4 3 0 15,-4 0 0-15,-4 0-2 16,-4 3 1-16,-1-3-4 16,-3 0 0-16,-1 0-6 15,9 0 0-15</inkml:trace>
        </inkml:traceGroup>
      </inkml:traceGroup>
    </inkml:traceGroup>
    <inkml:traceGroup>
      <inkml:annotationXML>
        <emma:emma xmlns:emma="http://www.w3.org/2003/04/emma" version="1.0">
          <emma:interpretation id="{DBD17830-5C09-4EF4-9AE2-FAE10CC9E536}" emma:medium="tactile" emma:mode="ink">
            <msink:context xmlns:msink="http://schemas.microsoft.com/ink/2010/main" type="paragraph" rotatedBoundingBox="10744,6544 16119,5198 16422,6405 11046,77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05DE15-3A1E-49B1-853F-C075C8DDD78B}" emma:medium="tactile" emma:mode="ink">
              <msink:context xmlns:msink="http://schemas.microsoft.com/ink/2010/main" type="inkBullet" rotatedBoundingBox="10826,6871 11836,6618 11946,7059 10936,7312"/>
            </emma:interpretation>
            <emma:one-of disjunction-type="recognition" id="oneOf5">
              <emma:interpretation id="interp25" emma:lang="en-US" emma:confidence="0">
                <emma:literal>i=1</emma:literal>
              </emma:interpretation>
              <emma:interpretation id="interp26" emma:lang="en-US" emma:confidence="0">
                <emma:literal>it'</emma:literal>
              </emma:interpretation>
              <emma:interpretation id="interp27" emma:lang="en-US" emma:confidence="0">
                <emma:literal>i=I</emma:literal>
              </emma:interpretation>
              <emma:interpretation id="interp28" emma:lang="en-US" emma:confidence="0">
                <emma:literal>i=l</emma:literal>
              </emma:interpretation>
              <emma:interpretation id="interp29" emma:lang="en-US" emma:confidence="0">
                <emma:literal>i=,</emma:literal>
              </emma:interpretation>
            </emma:one-of>
          </emma:emma>
        </inkml:annotationXML>
        <inkml:trace contextRef="#ctx0" brushRef="#br0" timeOffset="4473.9506">2609 1329 27 0,'0'0'13'0,"9"-15"-16"0,-1 3 24 0,5-3-21 16,4 1 0-16,4-5 0 15,4-4 0-15,0 5 0 16,0-1 0-16,-4 4 0 15,-4 4 1-15,-4 3 0 16,-13 8 1-16,0 4 0 16,-5 7 1-16,1 4 0 15,-4 4 0-15,4 0-1 16,-1 3 1-16,1 1-2 16,4-5 1-16,4-3-1 15,5-4 0-15,-1 4-1 16,1-7 1-16,-1-1-3 0,0-7 1 15,1 0-10-15,3-11 1 16</inkml:trace>
        <inkml:trace contextRef="#ctx0" brushRef="#br0" timeOffset="4684.926">2807 992 29 0,'-21'0'14'0,"21"8"-12"0,0-8 16 0,0 0-19 15,4 0 1-15,0 4 1 16,5-1 0-16,-1-3-5 16,0 4 0-16,5 0-4 15,0 3 0-15</inkml:trace>
        <inkml:trace contextRef="#ctx0" brushRef="#br0" timeOffset="5155.5772">3067 1254 34 0,'9'0'17'15,"29"-15"-20"-15,-26 11 26 0,9 0-24 16,-4 1 1-16,4 3-10 16,-4 0 0-16,4-4 6 15,4 4 1-15</inkml:trace>
        <inkml:trace contextRef="#ctx0" brushRef="#br0" timeOffset="4939.0829">3151 1138 30 0,'-25'4'15'0,"29"-4"-15"0,-4-8 25 16,0 8-24-16,9 0 0 15,8 0-1-15,-1 0 1 16,1 0-2-16,0 0 1 16,-4-3-2-16,-1-5 1 15,1 1-8-15,8 7 0 16</inkml:trace>
        <inkml:trace contextRef="#ctx0" brushRef="#br0" timeOffset="5435.1092">3601 1004 28 0,'0'0'14'0,"-8"7"-12"0,8-3 23 15,-5 7-25-15,1 8 1 16,-4-4 0-16,-1 0 0 16,1 7-1-16,0 4 0 15,-1 4 1-15,1 0 0 0,4 0 0 16,-1-8 0-16,5-3-7 16,0-4 0-16,9-11-4 15,-9-12 1-15</inkml:trace>
      </inkml:traceGroup>
      <inkml:traceGroup>
        <inkml:annotationXML>
          <emma:emma xmlns:emma="http://www.w3.org/2003/04/emma" version="1.0">
            <emma:interpretation id="{75E77E06-5724-4219-A280-E1E534DBA212}" emma:medium="tactile" emma:mode="ink">
              <msink:context xmlns:msink="http://schemas.microsoft.com/ink/2010/main" type="line" rotatedBoundingBox="12495,6106 16119,5198 16422,6405 12797,7313"/>
            </emma:interpretation>
          </emma:emma>
        </inkml:annotationXML>
        <inkml:traceGroup>
          <inkml:annotationXML>
            <emma:emma xmlns:emma="http://www.w3.org/2003/04/emma" version="1.0">
              <emma:interpretation id="{DC188CCC-7923-4A14-B70A-881E18534090}" emma:medium="tactile" emma:mode="ink">
                <msink:context xmlns:msink="http://schemas.microsoft.com/ink/2010/main" type="inkWord" rotatedBoundingBox="14702,5553 16119,5198 16422,6405 15005,6760"/>
              </emma:interpretation>
              <emma:one-of disjunction-type="recognition" id="oneOf6">
                <emma:interpretation id="interp30" emma:lang="en-US" emma:confidence="0">
                  <emma:literal>t!'.=</emma:literal>
                </emma:interpretation>
                <emma:interpretation id="interp31" emma:lang="en-US" emma:confidence="0">
                  <emma:literal>tri?</emma:literal>
                </emma:interpretation>
                <emma:interpretation id="interp32" emma:lang="en-US" emma:confidence="0">
                  <emma:literal>tri:</emma:literal>
                </emma:interpretation>
                <emma:interpretation id="interp33" emma:lang="en-US" emma:confidence="0">
                  <emma:literal>tri":</emma:literal>
                </emma:interpretation>
                <emma:interpretation id="interp34" emma:lang="en-US" emma:confidence="0">
                  <emma:literal>tri?!</emma:literal>
                </emma:interpretation>
              </emma:one-of>
            </emma:emma>
          </inkml:annotationXML>
          <inkml:trace contextRef="#ctx0" brushRef="#br0" timeOffset="15613.0985">7131-401 30 0,'4'-15'15'0,"17"-3"-12"0,-12 14 18 16,-1 0-20-16,-4-3 0 16,5 3 0-16,-1 0 0 15,0 0-2-15,5 4 1 16,0 4 1-16,-1 4 0 16,1-1-1-16,-1 4 1 15,-3 12-1-15,-5 7 0 16,-8-1 1-16,-5 1 0 15,-3 0 0-15,3-7 0 16,-7 14-1-16,-10-3 1 0,1-1 0 16,-8-3 0-16,-5-4-1 15,8-3 1-15,1-5-1 16,-1-6 0-16,5-5 0 16,4-3 1-16,4-8-1 15,5-3 0-15,3-1 0 16,5-3 0-1,13-4-1 1,3 0 0-16,5 4 0 16,0 0 1-16,0 7-1 15,4 0 1-15,-5 4 0 16,1 4 1-16,0 3 0 16,0 4 0-16,4-3 0 15,-4 3 0-15,-5 0 0 16,1 1 0-16,0-1 0 15,-1 0 0-15,1-4-1 0,-1 1 0 16,5-1-11-16,13-14 1 16</inkml:trace>
          <inkml:trace contextRef="#ctx0" brushRef="#br0" timeOffset="14261.5731">6467-83 25 0,'-4'3'12'0,"4"-6"-8"0,0 3 17 15,0 0-20-15,4 0 1 16,4 3 1-16,5 1 0 15,0-4-4-15,-5 4 1 16,0 0 2-16,1-4 0 16,-1 3-1-16,5 1 1 15,-1 0-2-15,1 0 1 16,0 3-1-16,-5 0 1 16,0 1-1-16,-3 7 1 15,-5-8 0-15,-5 1 0 16,1 3-1-16,-4 8 1 0,-1-1 0 15,1 1 1-15,4 0-2 16,0-4 1-16,-1 0-6 16,1-4 1-16,8-7-7 15,-8-1 1-15</inkml:trace>
          <inkml:trace contextRef="#ctx0" brushRef="#br0" timeOffset="18301.9813">7729 658 28 0,'-13'4'14'0,"31"-8"-14"16,-18 4 24-16,8-3-23 15,5 3 0-15,4-4 1 16,9 0 0-16,0 0-3 16,0-3 1-16,-1-1 1 15,6 0 0-15,-1 4 0 16,0 1 0-16,0-1-3 16,-9 4 1-16,-4 0-9 0,1 0 1 15</inkml:trace>
          <inkml:trace contextRef="#ctx0" brushRef="#br0" timeOffset="17896.5711">7794 471 24 0,'0'0'12'0,"-4"0"-8"15,4 0 12-15,0 0-16 16,0 0 1-16,4-7 2 16,4 7 0-16,-3 0-3 15,3 3 0-15,5-3 2 16,4 0 0-16,1-3 0 16,-6 3 0-16,6-8-1 15,3 8 0-15,5-4-1 16,0 0 1-16,8 4-1 15,-8 0 1-15,-5 0 0 16,-3 4 0-16,-1 0-2 16,-9-4 1-16,1 0-6 15,-9 0 0-15,4 0-4 0,-4 0 1 16</inkml:trace>
          <inkml:trace contextRef="#ctx0" brushRef="#br0" timeOffset="9864.0405">4315 686 28 0,'-4'8'14'0,"21"-12"-15"16,0 0 22-16,0-3-20 15,8 3 1-15,4 0 0 16,5 0 0-16,-5 1-3 16,5-5 0-16,12 4 2 15,9 1 0-15,4-1-1 16,4 4 1-16,0 0-1 16,-4 0 0-16,-1 4 0 15,1-1 1-15,-13 1-1 0,-4-4 1 16,-8 0-1-16,-9 0 1 15,-4 0-5-15,-8 0 1 16,-1-4-6-16,-12 4 1 16</inkml:trace>
          <inkml:trace contextRef="#ctx0" brushRef="#br0" timeOffset="10508.1858">4559 940 26 0,'0'-15'13'0,"13"19"-12"15,-13-4 18-15,8-4-19 16,1-3 0-16,3 3 0 16,5 0 0-16,4 0 0 15,4 1 1-15,0 3 0 16,1 3 0-16,-5 5 0 0,-5 3 1 15,-7 8-1-15,-9 3 1 16,-9 4-1-16,-7-3 1 16,-5 7-1-16,-5 0 0 15,1-1-1-15,4 1 1 16,-4-4-1-16,-4 1 1 16,3-9-1-16,-3-3 1 15,8-4-1-15,4-7 1 16,5-4-1-16,3-4 1 15,5-3-1-15,4 0 0 16,0-1-1-16,4 1 1 16,0 3-1-16,5 0 1 0,-1 0 0 15,1 1 0-15,3-1 0 16,1 4 1-16,-1 0-1 16,-3 0 1-16,3 0 0 15,1 4 0-15,4-1 0 16,4 5 0-16,0-1 0 15,4 1 1-15,0 3-1 16,0-4 0-16,5 1-4 16,-1-4 1-16,5-8-9 15,0-4 1-15</inkml:trace>
          <inkml:trace contextRef="#ctx0" brushRef="#br0" timeOffset="13106.9877">5942 925 23 0,'0'4'11'0,"4"-4"-5"15,-4 0 10-15,4-8-13 16,0 1 1-16,0-1 0 0,5 1 0 16,-1 0-6-16,5-1 1 15,4-7 3-15,0 0 1 16,-1 0-3-16,1 0 1 15,0 4-1-15,0-4 1 16,-5 8-1-16,-3 3 0 16,-5 8 0-16,-4 3 0 15,-4 8 1-15,0-4 0 16,-5 8-1-16,5 0 1 0,0-1 0 16,4 1 0-1,0-4-1-15,8 0 1 0,1-4-1 16,3-3 1-16,5-5-2 15,-4-3 0-15,-5 0-9 16,0-3 0-16</inkml:trace>
          <inkml:trace contextRef="#ctx0" brushRef="#br0" timeOffset="12535.9087">5900 286 24 0,'-5'-7'12'0,"1"7"-5"16,4 0 12-16,0 0-18 15,0 0 1-15,0 0 0 0,0 0 0 16,0 4-3-16,0-4 1 16,0 3 2-16,0 5 0 15,0 7-1-15,0 11 1 16,0 4-1-16,-4-8 0 15,0 8 0-15,-5 4 0 16,1-1-1-16,-5 5 1 16,5-5-1-16,-5 5 0 15,5-8 0-15,-5-4 1 16,5 0-1-16,0-4 1 0,3-3-1 16,1-8 1-16,4-3 0 15,0-8 0-15,4-8-1 16,-4 1 0-16,5-4 0 15,3-4 0-15,-4-8 0 16,9 4 0-16,-5-3 0 16,5-4 0-16,-5 0 0 15,-4 3 0-15,5 5 0 16,-1 3 0 0,13-19 0-1,4 8 0-15,5 0-1 16,-5 3 1-16,5 5-1 15,-1 3 1-15,-4 7 0 16,-4 1 0-16,0 3 0 16,-4 8 0-16,-4-4 0 15,3 0 0-15,-7 0-2 0,-5 0 1 16,4 4-9-16,-8-1 0 16</inkml:trace>
          <inkml:trace contextRef="#ctx0" brushRef="#br0" timeOffset="13347.0667">6211 660 31 0,'-9'-8'15'0,"1"1"-12"0,8 7 20 15,0 0-23-15,0 0 0 16,0 0-1-16,0 4 1 15,-4-1-9-15,4 1 1 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3-25T14:53:56.83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54B8788-3DB7-4B1C-A5D5-6A6F7A9F08B7}" emma:medium="tactile" emma:mode="ink">
          <msink:context xmlns:msink="http://schemas.microsoft.com/ink/2010/main" type="writingRegion" rotatedBoundingBox="26731,16763 26746,16763 26746,16778 26731,16778"/>
        </emma:interpretation>
      </emma:emma>
    </inkml:annotationXML>
    <inkml:traceGroup>
      <inkml:annotationXML>
        <emma:emma xmlns:emma="http://www.w3.org/2003/04/emma" version="1.0">
          <emma:interpretation id="{18F498C2-4891-4A80-9358-E24F846F2340}" emma:medium="tactile" emma:mode="ink">
            <msink:context xmlns:msink="http://schemas.microsoft.com/ink/2010/main" type="paragraph" rotatedBoundingBox="26731,16763 26746,16763 26746,16778 26731,16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DDC0EA-1850-4405-8C5C-38E69348F19D}" emma:medium="tactile" emma:mode="ink">
              <msink:context xmlns:msink="http://schemas.microsoft.com/ink/2010/main" type="line" rotatedBoundingBox="26731,16763 26746,16763 26746,16778 26731,16778"/>
            </emma:interpretation>
          </emma:emma>
        </inkml:annotationXML>
        <inkml:traceGroup>
          <inkml:annotationXML>
            <emma:emma xmlns:emma="http://www.w3.org/2003/04/emma" version="1.0">
              <emma:interpretation id="{66DEEB8D-BCCA-4244-975C-E60198134F2B}" emma:medium="tactile" emma:mode="ink">
                <msink:context xmlns:msink="http://schemas.microsoft.com/ink/2010/main" type="inkWord" rotatedBoundingBox="26731,16763 26746,16763 26746,16778 26731,16778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52:39.774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519DC5-B9BB-43A2-A761-0ACE498DC3CD}" emma:medium="tactile" emma:mode="ink">
          <msink:context xmlns:msink="http://schemas.microsoft.com/ink/2010/main" type="writingRegion" rotatedBoundingBox="1155,3822 24843,2630 25343,12564 1655,13756"/>
        </emma:interpretation>
      </emma:emma>
    </inkml:annotationXML>
    <inkml:traceGroup>
      <inkml:annotationXML>
        <emma:emma xmlns:emma="http://www.w3.org/2003/04/emma" version="1.0">
          <emma:interpretation id="{91F2FDD2-3BE3-40A7-8B9C-6EA0DD639568}" emma:medium="tactile" emma:mode="ink">
            <msink:context xmlns:msink="http://schemas.microsoft.com/ink/2010/main" type="paragraph" rotatedBoundingBox="3296,3735 6467,3373 6560,4183 3389,45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84351EB-FF60-4CD8-8BF6-7C0D495DFD30}" emma:medium="tactile" emma:mode="ink">
              <msink:context xmlns:msink="http://schemas.microsoft.com/ink/2010/main" type="line" rotatedBoundingBox="3296,3735 6467,3373 6560,4183 3389,4544"/>
            </emma:interpretation>
          </emma:emma>
        </inkml:annotationXML>
        <inkml:traceGroup>
          <inkml:annotationXML>
            <emma:emma xmlns:emma="http://www.w3.org/2003/04/emma" version="1.0">
              <emma:interpretation id="{9AF86CA4-48CC-4FEB-82EC-7247C70EE75F}" emma:medium="tactile" emma:mode="ink">
                <msink:context xmlns:msink="http://schemas.microsoft.com/ink/2010/main" type="inkWord" rotatedBoundingBox="3296,3735 6467,3373 6560,4183 3389,4544"/>
              </emma:interpretation>
              <emma:one-of disjunction-type="recognition" id="oneOf0">
                <emma:interpretation id="interp0" emma:lang="en-US" emma:confidence="0">
                  <emma:literal>then</emma:literal>
                </emma:interpretation>
                <emma:interpretation id="interp1" emma:lang="en-US" emma:confidence="0">
                  <emma:literal>non t</emma:literal>
                </emma:interpretation>
                <emma:interpretation id="interp2" emma:lang="en-US" emma:confidence="0">
                  <emma:literal>nine t</emma:literal>
                </emma:interpretation>
                <emma:interpretation id="interp3" emma:lang="en-US" emma:confidence="0">
                  <emma:literal>thin</emma:literal>
                </emma:interpretation>
                <emma:interpretation id="interp4" emma:lang="en-US" emma:confidence="0">
                  <emma:literal>nun t</emma:literal>
                </emma:interpretation>
              </emma:one-of>
            </emma:emma>
          </inkml:annotationXML>
          <inkml:trace contextRef="#ctx0" brushRef="#br0">2246-1585 22 0,'-5'0'11'0,"5"-4"-6"15,0 4 11-15,5 4-15 16,-5-4 0-16,4 0 1 15,5 3 0-15,-5 1-2 16,-4 4 1-16,-4 7 1 16,-9 5 1-16,4 7-1 15,-8 0 1-15,-5 15-1 16,-4-11 0-16,4 7-1 16,1 1 0-16,-1 3-1 15,5-4 1-15,4 1-1 16,4-8 1-16,1-1-1 15,-1 1 0-15,5-4 1 16,4-4 0-16,0-3-1 16,4-5 0-16,9-7 0 15,0-5 1-15,9 1 0 0,-1-11 0 16,5 3-1-16,-4 0 0 16,-1-4-4-16,1 8 0 15,-5 4-7-15,5-4 1 16</inkml:trace>
          <inkml:trace contextRef="#ctx0" brushRef="#br0" timeOffset="390.6982">1951-1266 23 0,'-4'4'11'0,"8"-4"-6"15,-4 0 13-15,0 0-15 16,0-8 1-16,0 8 1 16,9 0 1-16,0 0-8 15,4 0 1-15,4 0 4 16,5-8 1-16,8 8-2 0,5 0 1 16,-1-7-2-16,-4 3 0 15,1 0-3-15,-5-4 0 16,-5 8-9-16,10 0 1 15</inkml:trace>
          <inkml:trace contextRef="#ctx0" brushRef="#br0" timeOffset="1050.2777">2419-1058 23 0,'0'0'11'0,"0"11"-6"16,0-11 10-16,0 0-14 15,0 0 0-15,0 0 1 0,-4 8 0 16,-1 7-2-16,1 5 0 16,0 3 2-16,-1 0 0 15,1 4-1-15,0-4 1 16,-1 0-1-16,1 0 1 15,4-4-1-15,0 1 0 16,0-5 0-16,0-3 0 16,0-5-1-16,0-3 1 15,0-4 0-15,0-11 0 16,4 3-1-16,1-4 0 16,3-3 0-16,1-8 1 15,4 0-2-15,4-8 1 0,5 0-1 16,0 8 1-16,4 4 0 15,-5 0 0-15,1 3-1 16,-1 5 1-16,-3 14-1 16,-5 1 1-16,0 4 0 15,-5 0 0-15,1 7 0 16,-5 4 0-16,1 4 0 16,-5-3 1-16,0-1-1 15,0-4 1-15,0 1-1 16,0-5 1-16,0 5-1 15,0-5 0-15,0-3-1 16,0 0 0-16,4-5-9 16,5 1 1-16</inkml:trace>
          <inkml:trace contextRef="#ctx0" brushRef="#br0" timeOffset="1488.4685">3051-1424 30 0,'0'0'15'0,"9"4"-13"15,-9-4 20-15,8 0-22 16,1 0 1-16,4 0-1 16,4-4 1-16,5 0-1 15,4 1 0-15,0-1 0 16,-4-4 1-16,-1 8-2 16,-3 0 0-16,-1-8-8 0,-4 16 1 15</inkml:trace>
          <inkml:trace contextRef="#ctx0" brushRef="#br0" timeOffset="1726.1116">3086-1258 20 0,'-13'4'10'0,"13"-16"-3"0,0 12 9 0,0 0-15 15,0 0 1-15,8 0-1 16,1 0 1-16,4-4-3 16,4 0 1-16,5 0 1 15,0 4 1-15,4 4-9 16,4-4 1-16,5 0-2 16,-1 4 1-16</inkml:trace>
          <inkml:trace contextRef="#ctx0" brushRef="#br0" timeOffset="2432.3302">3839-1478 19 0,'0'-3'9'0,"0"6"-6"0,0 1 15 16,0-4-17-16,0 8 1 15,-4 0 0-15,-1 11 1 16,1 0-3-16,-5 0 0 0,1 8 2 15,-1-11 1-15,-4 7-2 16,0 0 1-16,4 4-1 16,1 0 0-16,-1 0-1 15,0-4 1-15,5-4-1 16,0-4 1-16,-1-3-1 16,1-4 1-16,4-5-1 15,0-3 1-15,0 0-1 16,0-7 1-16,4-9-1 15,1 1 1-15,3-4-1 16,5 7 0-16,5-7-1 16,3 0 1-16,1-1 0 15,4 1 0-15,0-8-1 16,4 4 1-16,1 0 0 16,-1 4 0-16,-4 0 0 15,9 3 0-15,-1 5-1 16,-4 3 1-16,1-4 0 15,-5 9 0-15,0 3-1 0,-5 7 1 16,-3 5 0-16,-5-1 1 16,0 5 0-16,-5 3 0 15,-3 4-1-15,-5-4 1 16,-9-3 0-16,-4 3 0 16,4 4-1-16,1 0 0 31,-1 4 0-31,5-8 1 0,-1-3-1 15,5-5 1-15,0-7-4 16,0-4 0-16,9 0-7 16,8 0 1-16</inkml:trace>
          <inkml:trace contextRef="#ctx0" brushRef="#br0" timeOffset="3317.1165">4610-1435 25 0,'0'-4'12'0,"4"0"-12"0,-4 4 20 16,9-8-19-16,-1-3 0 16,1 3 2-16,-5 0 0 15,5-7-3-15,-5 3 0 16,1-3 2-16,3 3 0 15,1 1-1-15,0-4 1 16,-1 3-1-16,5 0 0 0,5 5 0 16,-5-1 0-16,0 4 0 15,4 4 0-15,0 8 0 16,5 0 0-16,-1 3-1 16,5 1 1-16,0-8-1 15,0 3 1-15,0 1 0 16,-4-4 0-16,0 0 0 15,-1-12 0-15,1 4 0 16,0-7 0-16,-1-1-2 16,-3 0 0-16,-1 1-10 15,5 7 1-15</inkml:trace>
          <inkml:trace contextRef="#ctx0" brushRef="#br0" timeOffset="2867.306">4770-1439 22 0,'0'0'11'0,"0"8"-7"0,0-5 12 15,-4 5-15-15,-1 4 0 16,1 3 1-16,-5 4 0 16,1 4-2-16,-5-7 1 15,-5 3 1-15,10 0 1 16,-1 8-2-16,0 0 1 15,5 0-1-15,0-4 1 16,4 0-2-16,4-4 1 0,5-3-1 16,4-1 1-16,8-7-1 15,1-4 1-15,8-4 0 16,5-4 0-16,-1-4-8 16,1-3 0-16,4-1-2 15,0 4 0-15</inkml:trace>
        </inkml:traceGroup>
      </inkml:traceGroup>
    </inkml:traceGroup>
    <inkml:traceGroup>
      <inkml:annotationXML>
        <emma:emma xmlns:emma="http://www.w3.org/2003/04/emma" version="1.0">
          <emma:interpretation id="{027D2F11-21A4-4925-8AF7-A68A0830B69C}" emma:medium="tactile" emma:mode="ink">
            <msink:context xmlns:msink="http://schemas.microsoft.com/ink/2010/main" type="paragraph" rotatedBoundingBox="4509,4706 11721,5417 11570,6942 4359,62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82CE859-186B-4E59-B2DC-559D62B66A48}" emma:medium="tactile" emma:mode="ink">
              <msink:context xmlns:msink="http://schemas.microsoft.com/ink/2010/main" type="line" rotatedBoundingBox="4509,4706 11721,5417 11570,6942 4359,6231"/>
            </emma:interpretation>
          </emma:emma>
        </inkml:annotationXML>
        <inkml:traceGroup>
          <inkml:annotationXML>
            <emma:emma xmlns:emma="http://www.w3.org/2003/04/emma" version="1.0">
              <emma:interpretation id="{476AEA27-9B08-4AC7-984C-3D93FDADCBBD}" emma:medium="tactile" emma:mode="ink">
                <msink:context xmlns:msink="http://schemas.microsoft.com/ink/2010/main" type="inkWord" rotatedBoundingBox="4430,5508 5219,5586 5188,5903 4399,5825"/>
              </emma:interpretation>
              <emma:one-of disjunction-type="recognition" id="oneOf1">
                <emma:interpretation id="interp5" emma:lang="en-US" emma:confidence="0">
                  <emma:literal>☹</emma:literal>
                </emma:interpretation>
                <emma:interpretation id="interp6" emma:lang="en-US" emma:confidence="0">
                  <emma:literal>+</emma:literal>
                </emma:interpretation>
                <emma:interpretation id="interp7" emma:lang="en-US" emma:confidence="0">
                  <emma:literal>$</emma:literal>
                </emma:interpretation>
                <emma:interpretation id="interp8" emma:lang="en-US" emma:confidence="0">
                  <emma:literal>t</emma:literal>
                </emma:interpretation>
                <emma:interpretation id="interp9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10688.8002">3683 289 29 0,'-9'-4'14'0,"27"4"-9"16,-18 0 19-16,0 0-24 15,4 4 1-15,5 0 0 16,-1-4 0-16,5 4-2 16,0-1 1-16,5 1 1 15,-1 8 0-15,-4 7-1 16,0-4 1-16,-4 8-1 16,-1 4 1-16,-3 0 0 15,-5-4 0-15,-5-3-1 16,1-1 1-16,0 0 0 15,-5 0 0-15,0 1-1 16,1-9 1-16,-1 1-5 16,5-5 0-16,4 1-7 15,13 0 1-15</inkml:trace>
          <inkml:trace contextRef="#ctx0" brushRef="#br0" timeOffset="10358.7539">3021 539 28 0,'-5'0'14'0,"10"-8"-8"16,-5 8 20-16,8-4-24 16,1 1 0-16,4-5 1 15,4 0 1-15,5 4-6 16,8-3 1-16,5 3 3 15,4 0 0-15,4 0-2 16,5 0 1-16,-1 4-1 0,5 0 1 16,-4 0-1-16,-5 0 1 15,5-4-2-15,-9-3 1 16,-13 3-4-16,0 4 1 16,-9 0-8-16,1 0 0 15</inkml:trace>
        </inkml:traceGroup>
        <inkml:traceGroup>
          <inkml:annotationXML>
            <emma:emma xmlns:emma="http://www.w3.org/2003/04/emma" version="1.0">
              <emma:interpretation id="{956103A0-ACD9-4784-AB69-943DC7C75305}" emma:medium="tactile" emma:mode="ink">
                <msink:context xmlns:msink="http://schemas.microsoft.com/ink/2010/main" type="inkWord" rotatedBoundingBox="6573,4910 11721,5417 11570,6942 6423,6434"/>
              </emma:interpretation>
              <emma:one-of disjunction-type="recognition" id="oneOf2">
                <emma:interpretation id="interp10" emma:lang="en-US" emma:confidence="0">
                  <emma:literal>triter</emma:literal>
                </emma:interpretation>
                <emma:interpretation id="interp11" emma:lang="en-US" emma:confidence="0">
                  <emma:literal>airier</emma:literal>
                </emma:interpretation>
                <emma:interpretation id="interp12" emma:lang="en-US" emma:confidence="0">
                  <emma:literal>"riser</emma:literal>
                </emma:interpretation>
                <emma:interpretation id="interp13" emma:lang="en-US" emma:confidence="0">
                  <emma:literal>"rifer</emma:literal>
                </emma:interpretation>
                <emma:interpretation id="interp14" emma:lang="en-US" emma:confidence="0">
                  <emma:literal>tri:</emma:literal>
                </emma:interpretation>
              </emma:one-of>
            </emma:emma>
          </inkml:annotationXML>
          <inkml:trace contextRef="#ctx0" brushRef="#br0" timeOffset="19260.5189">7316 300 29 0,'-9'0'14'0,"5"8"-4"0,4-8 17 16,0 0-26-16,0 0 1 15,13 0 1-15,4 0 0 16,5-4-4-16,4 4 1 16,4 0 1-16,9 0 1 15,4-4-1-15,5 1 1 16,-5-1-1-16,-8 0 0 16,-1-4-3-16,-3 4 0 15,-5 0-8-15,-5 1 1 16,5 3-3-16,0-4 0 15</inkml:trace>
          <inkml:trace contextRef="#ctx0" brushRef="#br0" timeOffset="19819.8947">7896 1170 21 0,'0'0'10'0,"0"16"0"16,0-13 9-16,0 5-18 16,0 4 1-16,-5-1 0 15,1 8 1-15,-5 4-4 16,1 1 1-16,-1-1 1 15,0 4 1-15,1-8-1 16,-1 4 0-16,1-8-4 16,3 1 1-16,5-9-7 15,18 1 0-15</inkml:trace>
          <inkml:trace contextRef="#ctx0" brushRef="#br0" timeOffset="20417.0697">8970 997 42 0,'-5'4'21'0,"5"-12"-22"0,0 8 38 16,0 0-38-16,0 0 1 0,0 0-3 15,0 0 1-15,0 0-9 16,13 4 0-16</inkml:trace>
          <inkml:trace contextRef="#ctx0" brushRef="#br0" timeOffset="20702.9181">9277 1012 29 0,'-4'-4'14'0,"-1"20"-5"15,5-12 14-15,-4 11-23 16,-5 8 1-16,1 4-1 15,-5 4 1-15,0 0-2 0,-5 0 1 16,1 3 0-16,0-3 0 16,4-4-8-16,4-4 1 15,13 0-3-15,9-15 1 16</inkml:trace>
          <inkml:trace contextRef="#ctx0" brushRef="#br0" timeOffset="17245.675">5164-104 18 0,'4'0'9'0,"1"-4"3"0,-5 4-2 0,0 0-7 15,0 0 1-15,0 0 1 16,0 0 1-16,0 0-7 15,8 0 1-15,1 0 4 16,4 0 1-16,4 0-2 16,5 0 0-16,8 0-1 15,5-3 0-15,17 3-2 16,4 0 1-16,5 0-1 16,-9 0 1-16,-1-4-1 15,1 0 0-15,5-4 0 16,-1 0 1-16,-4 5-1 15,-4-1 0-15,-1 0 0 16,-8-4 1-16,0 4-1 16,-13 1 1-16,-4-1-1 15,-5 0 0-15,-4 4-3 16,-4-4 1-16,-5 4-10 0,-4 0 1 16</inkml:trace>
          <inkml:trace contextRef="#ctx0" brushRef="#br0" timeOffset="17550.0798">6008-296 32 0,'-4'4'16'0,"4"-8"-13"0,0 4 21 0,0 0-24 15,8 0 1-15,1 4 1 16,0-4 0-16,4 7-3 15,0 1 1-15,0 0 1 16,4-1 0-16,0 5-1 16,5 0 1-16,0 3-1 15,-5 4 0-15,-4 4 0 16,-4-3 1-16,-1-1 0 16,-12 0 0-16,-5 4-1 15,-4-4 1-15,0 8-1 16,0-4 1-16,-4-3-1 15,4 3 1-15,0-8-6 16,4 1 1-16,5-5-7 16,13 1 1-16</inkml:trace>
          <inkml:trace contextRef="#ctx0" brushRef="#br0" timeOffset="21258.898">9870 547 22 0,'-4'7'11'0,"4"5"-4"15,0-8 16-15,-5 0-22 16,5 3 1-16,-4 5 1 16,0 3 0-16,-1 8-4 15,1 0 1-15,0 1 2 16,-1-1 0-16,1 4-1 15,0 7 0-15,-1-3 0 0,1-4 1 16,0-4-1-16,-1 0 0 16,1-8 0-16,0-3 1 15,4-4-1-15,0-8 1 16,0-8-1-16,0-4 0 16,4-7 0-16,0 0 1 15,5 0-2-15,4-8 1 16,4-4-2-16,5-4 1 15,0 5 0-15,4 3 0 16,0 4 0-16,0 3 0 16,4 1-1-16,0 4 1 15,1 3 0-15,-1 4 1 0,13 1-1 16,-13 3 0-16,9 0-2 16,-13 4 1-16,-4 0-9 15,0 4 0-15,-5 4-2 16,-13-1 1-16</inkml:trace>
          <inkml:trace contextRef="#ctx0" brushRef="#br0" timeOffset="18571.4357">7277 574 25 0,'-9'3'12'0,"9"-6"-10"15,0 3 19-15,0 3-20 16,0 1 1-16,-4 8 0 15,-1 3 0-15,1 4-3 16,-5 12 1-16,1-11 2 16,-1 6 0-16,0 5-1 15,-4 8 0-15,5-5 0 16,-1-3 0-16,0 0 0 16,1-8 0-16,3-4 0 0,5-3 1 15,0-9-1-15,0-3 0 16,0-4 0-16,5-11 0 15,3-5 0-15,-3-7 0 16,3 0-1-16,5 4 1 16,5-4-1-16,-1-4 1 15,5-4-1-15,-1-4 0 16,1 12-1-16,0-4 1 16,-1 8 0-16,1 0 0 15,0 0-1-15,4 3 1 16,4 5 0-16,0 3 0 0,0 0 0 15,1 8 0 1,-1 0-6 0,-4 4 1-16,0 8-5 15,-4-1 0-15</inkml:trace>
          <inkml:trace contextRef="#ctx0" brushRef="#br0" timeOffset="19489.0461">7852 231 27 0,'5'4'13'0,"12"-12"-7"16,-8 8 21-16,4 0-26 15,0 0 1-15,4 4-1 16,0 4 1-16,1 3-3 15,-5 1 1-15,-5-4 2 16,-3 3 0-16,-5 5-1 16,-5-1 0-16,-3 4 0 15,-1 0 1-15,0 1-2 16,1-1 1-16,-1-4-6 16,5 1 1-16,4-5-7 15,8 12 0-15</inkml:trace>
          <inkml:trace contextRef="#ctx0" brushRef="#br0" timeOffset="18885.2186">7584 962 30 0,'-4'0'15'0,"-1"12"-13"0,5-8 23 16,0 0-24-16,-4-1 0 16,0 9 1-16,-5 3 0 15,0 12-3-15,5-4 1 16,0 0 1-16,-1-3 1 16,5 3-2-16,0-12 1 15,0 5-2-15,0-9 0 0,5-3-9 16,8-4 0-16</inkml:trace>
        </inkml:traceGroup>
      </inkml:traceGroup>
    </inkml:traceGroup>
    <inkml:traceGroup>
      <inkml:annotationXML>
        <emma:emma xmlns:emma="http://www.w3.org/2003/04/emma" version="1.0">
          <emma:interpretation id="{436E8602-7E83-4BC6-BE60-F4EB8A550CA7}" emma:medium="tactile" emma:mode="ink">
            <msink:context xmlns:msink="http://schemas.microsoft.com/ink/2010/main" type="paragraph" rotatedBoundingBox="1402,8734 24821,7556 24909,9305 1490,10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678962-97E3-481B-9759-29A59FB1937A}" emma:medium="tactile" emma:mode="ink">
              <msink:context xmlns:msink="http://schemas.microsoft.com/ink/2010/main" type="line" rotatedBoundingBox="1402,8734 24821,7556 24909,9305 1490,10484"/>
            </emma:interpretation>
          </emma:emma>
        </inkml:annotationXML>
        <inkml:traceGroup>
          <inkml:annotationXML>
            <emma:emma xmlns:emma="http://www.w3.org/2003/04/emma" version="1.0">
              <emma:interpretation id="{7432975B-A938-44EA-BEE1-EB082CFC1018}" emma:medium="tactile" emma:mode="ink">
                <msink:context xmlns:msink="http://schemas.microsoft.com/ink/2010/main" type="inkWord" rotatedBoundingBox="1457,9827 2127,9793 2160,10443 1490,10477"/>
              </emma:interpretation>
              <emma:one-of disjunction-type="recognition" id="oneOf3">
                <emma:interpretation id="interp15" emma:lang="en-US" emma:confidence="1">
                  <emma:literal>+2</emma:literal>
                </emma:interpretation>
                <emma:interpretation id="interp16" emma:lang="en-US" emma:confidence="0">
                  <emma:literal>+1</emma:literal>
                </emma:interpretation>
                <emma:interpretation id="interp17" emma:lang="en-US" emma:confidence="0">
                  <emma:literal>+12</emma:literal>
                </emma:interpretation>
                <emma:interpretation id="interp18" emma:lang="en-US" emma:confidence="0">
                  <emma:literal>t'</emma:literal>
                </emma:interpretation>
                <emma:interpretation id="interp1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40038.8226">95 4950 25 0,'4'0'12'0,"-8"0"-5"0,13 0 10 16,-1 4-14-16,1-4 1 0,4 0 0 16,4 0 0-16,1-4-6 15,-1 4 1-15,-4 0 3 16,0-4 1-16,4 0-4 15,5-4 0-15,-5 1-9 16,5-1 1-16</inkml:trace>
          <inkml:trace contextRef="#ctx0" brushRef="#br0" timeOffset="39708.7843">290 4684 27 0,'0'-4'13'0,"4"0"-5"0,-4 4 16 16,0 0-23-16,0 0 1 15,0 8 1-15,0 0 0 16,-4-4-4-16,0 7 0 15,-1 9 3-15,1 3 0 16,0 7-1-16,4 1 1 16,-5 0-1-16,1 0 0 15,-5 3-1-15,5 1 1 0,0 0-1 16,4 3 1-16,0-3-1 16,0-4 0-16,0-8 0 15,4-4 0-15,0-4 0 16,1 1 1-16,-1-5-1 15,-4-3 1-15,4-4-1 16,5 0 1-16,0-4-1 16,4-4 1-16,0-4-4 15,0 0 1-15,4 1-10 16,-4-1 1-16</inkml:trace>
          <inkml:trace contextRef="#ctx0" brushRef="#br0" timeOffset="40610.3612">567 4546 25 0,'-4'0'12'0,"8"-20"-8"0,0 17 12 16,5 3-15-16,0-4 1 16,-1 4 0-16,1-4 1 15,4 4-4-15,4 0 1 16,1-4 2-16,-1 4 0 0,0 0-1 16,1 8 0-16,-5-1 0 15,-1-3 1-15,-7 8-1 16,-10-1 0-16,-3 5 0 15,-5 7 0-15,-4 0 0 16,-1 0 0-16,-3-4-1 16,-1-7 1-16,0-1-1 15,1 1 0-15,3-4 0 16,1-1 1-16,4-3-2 16,0 0 1-16,4-4 0 15,5 0 0-15,4 0 0 16,0 0 0-16,4 4 0 15,1 0 0-15,8-4 1 16,0 0 0-16,0 4 0 16,4 3 1-16,0 1-1 15,1 0 1-15,-1-1-1 16,5-3 1-16,-1 0-2 0,5-4 0 16,0-4-11-16,4 0 0 15</inkml:trace>
        </inkml:traceGroup>
        <inkml:traceGroup>
          <inkml:annotationXML>
            <emma:emma xmlns:emma="http://www.w3.org/2003/04/emma" version="1.0">
              <emma:interpretation id="{467BFB1C-6024-427D-B37C-07CD4BBD4EF7}" emma:medium="tactile" emma:mode="ink">
                <msink:context xmlns:msink="http://schemas.microsoft.com/ink/2010/main" type="inkWord" rotatedBoundingBox="2858,8875 5309,8752 5366,9891 2915,10015"/>
              </emma:interpretation>
              <emma:one-of disjunction-type="recognition" id="oneOf4">
                <emma:interpretation id="interp20" emma:lang="en-US" emma:confidence="0">
                  <emma:literal>Eileen</emma:literal>
                </emma:interpretation>
                <emma:interpretation id="interp21" emma:lang="en-US" emma:confidence="0">
                  <emma:literal>Eileen)</emma:literal>
                </emma:interpretation>
                <emma:interpretation id="interp22" emma:lang="en-US" emma:confidence="0">
                  <emma:literal>Eita)</emma:literal>
                </emma:interpretation>
                <emma:interpretation id="interp23" emma:lang="en-US" emma:confidence="0">
                  <emma:literal>Elton</emma:literal>
                </emma:interpretation>
                <emma:interpretation id="interp24" emma:lang="en-US" emma:confidence="0">
                  <emma:literal>Elton)</emma:literal>
                </emma:interpretation>
              </emma:one-of>
            </emma:emma>
          </inkml:annotationXML>
          <inkml:trace contextRef="#ctx0" brushRef="#br0" timeOffset="42936.4738">1610 4041 18 0,'0'0'9'0,"5"-19"-2"0,-5 19 9 16,0 0-14-16,0-7 0 16,4-1 1-16,-4 4 1 15,0 8-4-15,-4 0 0 16,4 0 3-16,0 3 0 16,0 1-1-16,0 7 1 15,0 5-1-15,4 7 0 16,-4 3-1-16,0 1 0 0,-4 8 0 15,-1-5 0-15,1 9-1 16,0-13 1-16,-1 1-1 16,1-12 1-16,4-3 0 15,-4-1 0-15,-1-7 0 16,1-4 1-16,4-4-2 16,-4-4 1-16,4-4 0 15,0-7 0-15,4-4-1 16,0-1 0-16,1-3 0 15,3-4 0-15,-8-4 0 16,9 1 0-16,4-5-1 16,4 4 1-16,5 8-1 15,8 4 1-15,5-4-1 16,0 4 1-16,-5 3-1 16,0 5 1-16,-8 3 0 15,0 4 1-15,-5 8-1 16,-4-4 0-16,-5 4 0 0,1-4 1 15,0 0-1-15,-1 0 1 16,1 4-6-16,0-4 0 16,-1 0-6-16,-8 0 0 15</inkml:trace>
          <inkml:trace contextRef="#ctx0" brushRef="#br0" timeOffset="43314.0248">1493 3695 27 0,'-12'12'13'0,"24"-24"-5"15,-12 12 16-15,9-4-21 16,0 4 0-16,8 0 1 16,0-4 1-16,-4-3-7 15,9 3 1-15,4-4 4 16,13 0 0-16,4 1-1 15,5-5 0-15,4 5-2 0,-4-1 1 16,-10 0-6-16,1 8 0 16,-8 4-7-16,3 0 1 15</inkml:trace>
          <inkml:trace contextRef="#ctx0" brushRef="#br0" timeOffset="44046.2547">1714 4719 22 0,'-4'0'11'0,"17"-19"-9"0,-4 11 13 0,-1-4-15 15,5-3 1-15,5 0 0 16,3-9 0-16,1 9-2 16,0-8 1-16,-1 4 1 15,1 3 0-15,-5 1 1 16,-4 3 0-16,0 5 0 15,-4-1 0-15,-5 8 0 16,-4 4 1-16,0 0-1 16,-4 7 1-16,-1 1-2 15,1 3 1-15,0 4-1 16,-5 5 1-16,5-5-1 16,-1 4 0-16,5-4-1 15,0-7 1-15,9-1 0 16,0-7 0-16,4 0 0 15,0 4 0-15,0-8-2 0,0-4 0 16,4-4-10-16,5 0 1 16</inkml:trace>
          <inkml:trace contextRef="#ctx0" brushRef="#br0" timeOffset="44332.4591">1939 4299 28 0,'-4'-4'14'0,"4"4"-7"16,0 0 16-16,0-7-22 15,0 11 0-15,0-1 0 16,0 1 1-16,0 4-3 16,4 0 0-16,1-4-5 15,3 3 1-15,5 1-5 16,9-4 1-16</inkml:trace>
          <inkml:trace contextRef="#ctx0" brushRef="#br0" timeOffset="43586.1513">2043 3568 28 0,'-8'0'14'0,"12"-8"-9"0,-4 8 16 0,9 0-21 15,4 0 1-15,8 0 0 16,-3 0 1-16,-1 0-3 16,0 4 1-16,1 0 1 15,-5 4 1-15,0 7-1 16,-9 4 0-16,-4 5 0 15,0-1 1-15,-9-4-1 16,-4 4 1-16,5-4-2 16,-1-3 0-16,0-1-6 15,1 0 1-15,8 5-5 16,0 3 0-16</inkml:trace>
          <inkml:trace contextRef="#ctx0" brushRef="#br0" timeOffset="44829.0338">2857 3641 30 0,'-13'12'15'0,"-26"-12"-14"16,35 7 26-16,-9 5-26 16,-4 3 0-16,-1 5 0 15,1 7 1-15,0 3-3 16,-1 5 1-16,-3 7 1 16,-1-3 1-16,5 7-1 15,0 4 0-15,-1 4 0 16,5-4 0-16,5 4-1 15,-1-4 0-15,5 0 0 16,-1 0 1-16,5-15-1 16,0-5 1-16,0-7-3 15,5-3 0-15,-1-9-9 0,5-7 1 16</inkml:trace>
          <inkml:trace contextRef="#ctx0" brushRef="#br0" timeOffset="45685.8406">2766 4076 24 0,'-4'-4'12'0,"17"0"-9"0,-13 4 18 15,9-3-18-15,-1 3 1 16,5 0 1-16,5 0 0 16,3 0-7-16,1 0 1 15,0 0 4-15,-5-8 0 16,5 8-2-16,4-4 1 15,0 0-1-15,4 4 0 16,0 0-4-16,0 0 0 16,1 0-7-16,3 0 0 15</inkml:trace>
          <inkml:trace contextRef="#ctx0" brushRef="#br0" timeOffset="45338.2806">3039 3772 28 0,'0'8'14'0,"-9"-1"-8"16,9-7 15-16,-4 8-20 16,0 4 1-16,-1 3 1 15,1-3 1-15,-4 11-5 16,-1 4 1-16,5 7 2 15,-1-11 1-15,1 4-2 16,0 4 1 0,-5 19-2-1,0-7 1-15,1-5-1 0,-1-3 1 16,5-5-1-16,-1-3 0 16,5 0 0-16,5-4 0 15,3-7 0-15,-3-5 1 16,-5 1-1-16,4-8 0 15,5 0 0-15,-1-4 1 16,5-8-1-16,5 0 1 16,3 0-3-16,1 1 0 15,-1 3-6-15,1 0 0 16,0 0-3-16,-5-3 0 0</inkml:trace>
          <inkml:trace contextRef="#ctx0" brushRef="#br0" timeOffset="46429.0968">3299 4284 25 0,'0'4'12'0,"0"-8"-7"0,0 4 12 16,0 0-15-16,0 0 1 15,-4 4 0-15,-1 3 0 16,1 5-4-16,0 7 0 15,-1 1 3-15,-3 3 0 16,3 0-2-16,1 0 1 16,0 0 0-16,-1-4 0 15,1-3-1-15,0-5 1 16,-1-3 0-16,5-1 0 16,0-3 0-16,0-4 0 0,0 0-1 15,0 0 1-15,5-7-1 16,-5-5 1-16,4 4-1 15,5-7 0-15,-1 0 0 16,5-5 0-16,0-3 0 16,9-4 0-16,-5 12 0 15,-4-4 0-15,5 3-1 16,-1 1 1-16,0 7-1 16,5 0 1-16,-5 1-1 15,0 3 1-15,1 0-1 16,-1 4 1-16,-4 0 0 15,0 4 0-15,-4 4 0 16,-1 3 0-16,-8 1 1 16,0 3 0-16,0 1-1 15,0-1 1-15,-4 4-1 0,0 0 1 16,-1 1-1-16,1-5 1 16,4 0-1-16,-4 1 1 15,4-5-1-15,0 1 1 16,0-4-1-16,0-1 1 15,0-3-4-15,0-4 1 16,0 0-9-16,8 0 1 16</inkml:trace>
          <inkml:trace contextRef="#ctx0" brushRef="#br0" timeOffset="46944.4618">3680 3526 26 0,'4'4'13'0,"14"11"-6"0,-5-11 14 16,4 4-21-16,5-1 1 16,8 9 1-16,0 7 0 15,5 11-2-15,-5 9 0 16,-4 3 2-16,0 12 0 16,-13-8-1-16,-9 7 1 0,-8 13 0 15,-18-5 0-15,1-7-1 16,-5 7 1-16,0-3-1 15,0-1 1-15,4-11-1 16,0-11 1-16,5-8-4 16,4-4 0-16,0-8-10 15,13-4 1-15</inkml:trace>
        </inkml:traceGroup>
        <inkml:traceGroup>
          <inkml:annotationXML>
            <emma:emma xmlns:emma="http://www.w3.org/2003/04/emma" version="1.0">
              <emma:interpretation id="{E3A1673B-670A-4930-9B4E-17C6735F3A85}" emma:medium="tactile" emma:mode="ink">
                <msink:context xmlns:msink="http://schemas.microsoft.com/ink/2010/main" type="inkWord" rotatedBoundingBox="5787,9252 6134,9235 6142,9387 5795,9405"/>
              </emma:interpretation>
              <emma:one-of disjunction-type="recognition" id="oneOf5">
                <emma:interpretation id="interp25" emma:lang="en-US" emma:confidence="1">
                  <emma:literal>=</emma:literal>
                </emma:interpretation>
                <emma:interpretation id="interp26" emma:lang="en-US" emma:confidence="0">
                  <emma:literal>E</emma:literal>
                </emma:interpretation>
                <emma:interpretation id="interp27" emma:lang="en-US" emma:confidence="0">
                  <emma:literal>[</emma:literal>
                </emma:interpretation>
                <emma:interpretation id="interp28" emma:lang="en-US" emma:confidence="0">
                  <emma:literal>t</emma:literal>
                </emma:interpretation>
                <emma:interpretation id="interp2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49091.1026">4420 4111 24 0,'-8'7'12'0,"16"-10"-5"15,-8 3 12-15,9 0-16 16,4 0 0-16,4 0 1 0,5-4 0 15,4 0-6-15,4-4 1 16,5 4 4-16,-5-3 0 16,-4-1-2-16,0 4 0 15,-4 0-4-15,-1 0 1 16,5 4-8-16,9 4 1 16</inkml:trace>
          <inkml:trace contextRef="#ctx0" brushRef="#br0" timeOffset="48731.7708">4455 3999 28 0,'0'-8'14'0,"4"1"-8"16,-4 7 14-16,5-4-18 15,3 4 0-15,1 0 1 16,0 0 0-16,4 0-4 0,4 0 0 15,9 0 3-15,-5 0 0 16,1-8-1-16,0 4 0 16,-1 4 0-16,1 0 0 15,0-3 0-15,-5-1 0 16,0 0-4-16,-4 0 1 16,0 0-9-16,0 4 1 15</inkml:trace>
        </inkml:traceGroup>
        <inkml:traceGroup>
          <inkml:annotationXML>
            <emma:emma xmlns:emma="http://www.w3.org/2003/04/emma" version="1.0">
              <emma:interpretation id="{66350DCB-E46C-4D6F-A7F5-708EE769D8FD}" emma:medium="tactile" emma:mode="ink">
                <msink:context xmlns:msink="http://schemas.microsoft.com/ink/2010/main" type="inkWord" rotatedBoundingBox="6498,8478 7551,8425 7635,10080 6581,10133"/>
              </emma:interpretation>
              <emma:one-of disjunction-type="recognition" id="oneOf6">
                <emma:interpretation id="interp30" emma:lang="en-US" emma:confidence="0">
                  <emma:literal>it</emma:literal>
                </emma:interpretation>
                <emma:interpretation id="interp31" emma:lang="en-US" emma:confidence="0">
                  <emma:literal>I'</emma:literal>
                </emma:interpretation>
                <emma:interpretation id="interp32" emma:lang="en-US" emma:confidence="0">
                  <emma:literal>t</emma:literal>
                </emma:interpretation>
                <emma:interpretation id="interp33" emma:lang="en-US" emma:confidence="0">
                  <emma:literal>it.</emma:literal>
                </emma:interpretation>
                <emma:interpretation id="interp34" emma:lang="en-US" emma:confidence="0">
                  <emma:literal>it,</emma:literal>
                </emma:interpretation>
              </emma:one-of>
            </emma:emma>
          </inkml:annotationXML>
          <inkml:trace contextRef="#ctx0" brushRef="#br0" timeOffset="49738.5732">5944 3176 20 0,'5'-20'10'0,"3"13"1"0,-8 7 7 15,0 0-16-15,0 0 0 16,0 0 2-16,0 7 1 16,-4 1-6-16,0 11 1 0,-5 1 3 15,0-1 0-15,1 12-2 16,-1-12 1-16,-4 8-1 16,0 4 0-16,0 7-1 15,0 4 0-15,-4-3 0 16,4 3 0-16,0 4 0 15,0-3 0-15,4-9 0 16,0-3 1-16,5-8 0 16,0 0 0-16,-1-7-1 15,-3-5 1-15,3-3 0 16,5-4 0-16,0 0-3 16,0-4 1-16,0-8-10 15,13 4 0-15</inkml:trace>
          <inkml:trace contextRef="#ctx0" brushRef="#br0" timeOffset="51448.858">5208 4623 23 0,'-13'-8'11'0,"5"8"-4"0,8 0 11 0,0 0-15 16,0 0 1-16,0-8 1 16,4 1 1-16,0-1-8 15,1 0 1-15,-1 0 4 16,5-3 0-16,-1-1-2 15,1 1 1-15,4 3-1 16,0-3 0-16,4-1-1 16,1 0 1-16,3 1-1 15,5-1 1-15,-4 1-1 16,4 3 0-16,0-3 0 16,-5 3 0-16,1 4 0 15,0 0 1-15,-5 4-1 16,0-8 1-1,5 12 0 1,0 0 0-16,-5 4-1 16,0 0 1-16,1-1 0 15,-5 5 0-15,-5-4-1 0,1-1 1 16,0 1 1-16,-1-4 0 16,5 0-1-16,0-4 1 15,0-4-1-15,4 0 1 16,1-4 0-16,-1-3 0 15,0-1-1-15,1 4 0 16,-5 1-4-16,-5-1 1 16,1 0-6-16,0 1 1 15,-1 7-7-15,10 0 0 16</inkml:trace>
          <inkml:trace contextRef="#ctx0" brushRef="#br0" timeOffset="50802.0666">5563 4499 21 0,'-4'-7'10'0,"8"18"0"0,-4-11 8 15,0 0-16-15,0 0 1 16,5-4 2-16,-5 4 1 16,0 4-7-16,-5 4 0 15,1 0 4-15,-5-1 1 16,-4 5-2-16,0 3 1 15,0 5-2-15,-4 7 1 16,4-4-1-16,0 0 0 16,4-4 0-16,1 4 0 15,3 0-1-15,5 0 1 0,0 0-1 16,9-3 1-16,4-5-1 16,4-4 1-16,1 1-1 15,8-4 1-15,-5-4 0 16,1-4 1-16,-5 0-3 15,1-4 1-15,-1-4-5 16,-4 0 0-16,-4 1-7 16,8 3 0-16</inkml:trace>
          <inkml:trace contextRef="#ctx0" brushRef="#br0" timeOffset="50218.7562">5407 3949 22 0,'-8'-4'11'0,"25"4"-3"15,-8 0 8-15,4 0-15 16,4 0 1-16,9 0 0 16,9 0 1-16,-5-7-4 15,5 3 0-15,12 0 2 16,9 0 1-16,5-4-1 15,8 4 0-15,1 1-1 16,-5 3 1-16,-5 0 0 0,-8 0 0 16,-9 0-1-16,-4 0 1 15,-13 0-2-15,-4 0 1 16,-13 0-9-16,-1 3 1 16</inkml:trace>
          <inkml:trace contextRef="#ctx0" brushRef="#br0" timeOffset="52065.176">6022 4211 26 0,'5'-8'13'0,"3"-3"-11"0,-3 7 16 16,-1 0-15-16,5 0 0 15,-1 4 0-15,1-4 1 16,4 4-5-16,0 0 0 15,-5 0 3-15,5 0 0 16,-4 4-1-16,0 0 0 16,-1 4 0-16,-3-1 0 15,-5 5 0-15,-5-1 0 16,1 1 0-16,-5-8 0 16,-4 11-1-16,0 4 1 0,0-3-1 15,0-1 1-15,-4-3-1 16,0 3 0-16,4-3 0 15,0-5 0-15,4 1 0 16,1-8 1-16,-1 4-1 16,0 0 0-16,5 0 0 15,4-1 1-15,0-3-1 16,4 4 0-16,1 0 0 16,3 0 1-16,1 0-1 15,0 4 0-15,-1-1 1 16,1 1 0-16,4 0 0 15,0-1 1-15,4-3 0 16,5 0 0-16,4-4-2 16,0-4 1-16,-5 0-13 15,10 0 1-15</inkml:trace>
        </inkml:traceGroup>
        <inkml:traceGroup>
          <inkml:annotationXML>
            <emma:emma xmlns:emma="http://www.w3.org/2003/04/emma" version="1.0">
              <emma:interpretation id="{12FF1625-3754-40B5-926F-DA05F8626ECD}" emma:medium="tactile" emma:mode="ink">
                <msink:context xmlns:msink="http://schemas.microsoft.com/ink/2010/main" type="inkWord" rotatedBoundingBox="8374,8647 12056,8462 12114,9619 8432,9804"/>
              </emma:interpretation>
              <emma:one-of disjunction-type="recognition" id="oneOf7">
                <emma:interpretation id="interp35" emma:lang="en-US" emma:confidence="0">
                  <emma:literal>friend)</emma:literal>
                </emma:interpretation>
                <emma:interpretation id="interp36" emma:lang="en-US" emma:confidence="0">
                  <emma:literal>Friend)</emma:literal>
                </emma:interpretation>
                <emma:interpretation id="interp37" emma:lang="en-US" emma:confidence="0">
                  <emma:literal>(ricin.)</emma:literal>
                </emma:interpretation>
                <emma:interpretation id="interp38" emma:lang="en-US" emma:confidence="0">
                  <emma:literal>(ricin!)</emma:literal>
                </emma:interpretation>
                <emma:interpretation id="interp39" emma:lang="en-US" emma:confidence="0">
                  <emma:literal>(rind)</emma:literal>
                </emma:interpretation>
              </emma:one-of>
            </emma:emma>
          </inkml:annotationXML>
          <inkml:trace contextRef="#ctx0" brushRef="#br0" timeOffset="53806.0338">7468 3360 16 0,'0'-7'8'0,"-4"-5"0"16,8 8 8-16,-4 4-14 16,0 0 1-16,0 0 1 0,-8 0 1 15,-1 4-6-15,0 0 1 16,-4 0 4-16,-4-4 0 15,-9 7-2-15,-4 9 1 16,-5 11-1-16,-4 11 0 16,0 12-1-16,0 16 1 15,5 3-2-15,-1 12 1 16,9-12-1-16,4 4 0 16,5 8 0-16,4-8 1 15,4-7-1-15,1-5 0 16,3-3 0-16,5-8 1 15,9-8-1-15,0-11 1 0,4-16-6 16,4-7 1-16,9 0-7 16,9-12 1-16</inkml:trace>
          <inkml:trace contextRef="#ctx0" brushRef="#br0" timeOffset="54458.8265">7750 3780 27 0,'-9'4'13'0,"5"3"-11"0,4-3 17 16,0 4-18-16,-5 3 0 15,1 9 1-15,0 3 0 16,-1 8-3-16,1 3 1 15,0-11 2-15,-1 0 0 0,1 0-1 16,0 1 0-16,-1-1 0 16,5-8 1-16,0 0-1 15,0-7 1-15,0 0-1 16,0-8 1-16,0 0-1 16,0-8 1-16,0-3-2 15,0 11 1-15,0-8-1 16,0-8 1-16,9-3-1 15,0-4 1-15,-1 0-2 16,5 0 1-16,0 0 0 16,0 0 0-1,18-8-1 1,-1 4 1-16,5 8-1 16,-1 0 1-16,1 3-1 15,-5 1 1-15,-4 7-1 16,0 4 1-16,0 4 0 0,-4 0 1 15,-9 0-1-15,-5 0 0 16,5 4-5-16,-8 4 0 16,8-1-5-16,-9 1 0 15</inkml:trace>
          <inkml:trace contextRef="#ctx0" brushRef="#br0" timeOffset="56792.3297">7719 4484 29 0,'-4'-15'14'0,"13"-1"-11"16,-5 9 20-16,5-5-23 15,-1-3 0-15,5-1 0 16,5 1 0-16,-1-1 0 16,5-3 0-16,4 4 0 15,0-1 1-15,0 1-1 16,-5 0 1-16,1 3-1 16,-5 4 1-16,-4-3 0 15,-4 7 0-15,-5 0 0 16,-4 8 1-16,0 8-1 15,-4-9 1-15,-1 9-1 16,1-1 0-16,0 5 0 0,-5 3 1 16,5 0-2-16,0 1 1 15,4-1 0-15,0-4 0 16,4 1 0-16,5-5 0 16,-1 1 0-16,1-5 0 15,4 1-1-15,0-4 1 16,4-8-2-16,0 0 1 15,5-3-8-15,-5-1 0 16,9 0-4-16,0-3 0 16</inkml:trace>
          <inkml:trace contextRef="#ctx0" brushRef="#br0" timeOffset="57694.2909">7750 3372 26 0,'-13'-4'13'0,"13"4"-7"0,0 0 19 16,0 0-23-16,0 0 0 16,0 0 1-16,8-4 1 15,5 4-5-15,5 0 1 16,3 0 2-16,5-4 1 0,5 0-2 16,3 4 0-16,5 0 0 15,0 0 0-15,4 0-1 16,-4 0 0-16,0 0 0 15,0 0 1-15,-4 0-2 16,-5 0 1-16,-4 0-6 16,5 0 1-16,-5 0-6 15,0 4 0-15</inkml:trace>
          <inkml:trace contextRef="#ctx0" brushRef="#br0" timeOffset="57109.5546">8061 4115 26 0,'-4'-8'13'0,"8"-4"-8"16,-4 12 20-16,0 0-23 15,0 0 0-15,0 0 1 16,0 0 1-16,0 0-4 16,0 4 0-16,0 0 2 0,0 0 1 15,0 4-2-15,0-1 1 16,0-3-10-16,5 0 0 16,12 0-3-16,0 0 0 15</inkml:trace>
          <inkml:trace contextRef="#ctx0" brushRef="#br0" timeOffset="57983.5615">8351 3318 33 0,'-4'-15'16'0,"4"26"-17"0,0-11 25 16,9 4-25-16,-1-4 1 16,1 4 0-16,4 4 1 15,0-5-1-15,0 1 0 16,0 0 0-16,-4-4 1 15,-5 8-1-15,-4-1 1 16,0 5 0-16,-4 0 1 16,-5 3-1-16,0 0 0 15,1 1 0-15,-1-1 0 16,0 1-2-16,5-5 1 16,0 1-10-16,4-5 0 15</inkml:trace>
          <inkml:trace contextRef="#ctx0" brushRef="#br0" timeOffset="58386.2205">8953 3391 31 0,'-13'0'15'0,"-8"8"-10"0,16-8 20 16,-8 7-23-16,-4 5 0 15,0 3 0-15,-5 12 1 16,0 0-4-16,1 12 1 16,-5 15 2-16,4 0 0 15,0 3-2-15,1 5 1 16,8-1-1-16,0-11 1 16,9 0-1-16,-1-3 1 15,10-9-2-15,-1-7 0 16,5-4-10-16,4-8 0 0</inkml:trace>
          <inkml:trace contextRef="#ctx0" brushRef="#br0" timeOffset="61311.8935">8997 3845 21 0,'-5'4'10'0,"14"-12"0"15,0 5 6-15,-1 6-13 16,1-3 0-16,-5 0 1 16,5 0 1-16,4 0-6 15,4-3 0-15,1-1 4 16,3 0 1-16,5-4-3 0,4 0 1 15,5 1-1-15,0 3 1 16,-5 0-4-16,0 0 0 16,-4 0-8-16,0 8 0 15</inkml:trace>
          <inkml:trace contextRef="#ctx0" brushRef="#br0" timeOffset="60984.6609">9278 3483 22 0,'9'-7'11'0,"-1"-1"-2"0,-8 8 6 0,5-4-14 15,-5 4 1-15,0 0 2 16,0 0 0-16,4 4-4 16,-8 4 0-16,-1 7 2 15,-3 4 1-15,-5 1-1 16,0 10 1-16,-5 9-3 15,1-1 1-15,0 5-1 16,4-1 1-16,-5-3-1 16,1 3 1-16,4 0-1 15,0 1 0-15,0-9 1 16,0-7 0-16,5-4-1 16,3-4 0-16,1 1 0 15,4-5 1-15,0-3-1 16,4-1 1-16,5-3-1 15,-1-4 1-15,5 0-1 16,0-4 1-16,0 0-1 0,9-4 1 16,0 0-4-16,-1-4 1 15,5 8-9-15,0-8 0 16</inkml:trace>
          <inkml:trace contextRef="#ctx0" brushRef="#br0" timeOffset="62063.2498">9520 4038 25 0,'-8'19'12'0,"8"-27"-7"16,0 8 12-16,0 0-17 16,-5-4 1-16,1 4 1 15,-5 4 1-15,5 4-3 16,-4 3 0-16,-1 9 2 15,-4 3 0-15,4 4 0 0,1 0 0 16,-5-8-1-16,4 0 0 16,0 0 0-16,5-3 0 15,0-1 0-15,-1-7 0 16,1 3-1-16,4-7 1 16,0-4 0-16,0 0 0 15,0 0-1-15,9-4 1 16,-1-11-1-16,1 0 1 15,4-5-1-15,4 1 0 16,9-4-1-16,-4 0 1 16,4 0-1-16,-5 4 0 0,1 7 0 15,4 1 0 1,-4-1 0-16,-5 4 0 0,-4 1 0 16,0-1 0-16,0 8 0 15,-4-8 1-15,-1 8 0 16,-3 0 0-16,-1 4 0 15,0 4 0-15,-4 3 0 16,0 5 1-16,0-1 0 16,0 4 0-16,0 1 0 15,-4 3 0-15,0-4 0 16,4-4 0-16,-5 8 0 16,-3-3 0-16,3-5 0 15,1 4 0-15,-5-7-1 16,5-5 1-16,0 1-1 15,-1 4 1-15,1-5-1 16,0 1 0-16,4-4-4 0,0-4 1 16,0 0-8-16,8 4 1 15</inkml:trace>
          <inkml:trace contextRef="#ctx0" brushRef="#br0" timeOffset="62382.0512">9780 4168 30 0,'0'0'15'0,"5"-3"-13"16,3 3 20-16,1-4-21 15,4 0 0-15,0 0 0 16,4 0 1-16,5 0-3 16,-1 1 1-16,1-1 1 15,0 4 1-15,-1 0-2 16,1-4 1-16,-5 4-1 16,-4 0 1-16,0 0-3 15,0-4 0-15,-4 4-8 16,0 0 1-16</inkml:trace>
          <inkml:trace contextRef="#ctx0" brushRef="#br0" timeOffset="62755.1702">9958 4049 25 0,'-5'-8'12'0,"5"16"-8"0,0-16 14 16,0 8-16-16,0 0 0 0,0 0 1 15,-4 4 1-15,0 4-5 16,-1 4 1-16,-3 3 2 15,-1 4 1-15,-4 4-1 16,0 0 0-16,4 0-1 16,1-3 1-16,-1-1-1 15,5-4 0-15,0-3-1 16,-1-1 1-16,5 1-2 16,0-8 1-16,5 7-5 15,3-11 1-15,-4 0-7 16,9 4 1-16</inkml:trace>
          <inkml:trace contextRef="#ctx0" brushRef="#br0" timeOffset="63147.3476">10313 4038 28 0,'0'0'14'0,"8"0"-11"16,-8 0 19-16,0 3-21 15,-4-3 0-15,0 8 1 16,-1 0 1-16,-3 3-4 16,-5 5 1-16,0 3 2 15,4-4 0-15,0 12-1 16,-3-4 1-16,-1 1-1 16,4-9 0-16,5-3-1 15,-1-1 1-15,1-3-5 16,4-4 0-16,0-1-6 15,13-3 0-15</inkml:trace>
          <inkml:trace contextRef="#ctx0" brushRef="#br0" timeOffset="63593.8475">10451 3283 20 0,'5'0'10'0,"12"8"-1"0,-8-4 8 0,-1 0-14 16,5 3 1-16,9 1 1 15,0 4 1 1,21 42-8 0,-8 11 1-16,-5 4 4 15,-9 4 1-15,-8 0-2 16,0 8 0-16,-13-19-1 15,-13-1 0-15,-4 9 0 16,-5-5 0-16,-3-11 0 16,-1-4 0-16,0-4-1 0,0 0 1 15,0-7-3-15,4-4 0 16,5-12-9-16,8-4 0 16</inkml:trace>
        </inkml:traceGroup>
        <inkml:traceGroup>
          <inkml:annotationXML>
            <emma:emma xmlns:emma="http://www.w3.org/2003/04/emma" version="1.0">
              <emma:interpretation id="{2E82EE4B-C310-4EAB-8FE4-E99739BF2AAB}" emma:medium="tactile" emma:mode="ink">
                <msink:context xmlns:msink="http://schemas.microsoft.com/ink/2010/main" type="inkWord" rotatedBoundingBox="12407,8640 17126,8456 17165,9463 12446,9647"/>
              </emma:interpretation>
              <emma:one-of disjunction-type="recognition" id="oneOf8">
                <emma:interpretation id="interp40" emma:lang="en-US" emma:confidence="0">
                  <emma:literal>-Intent</emma:literal>
                </emma:interpretation>
                <emma:interpretation id="interp41" emma:lang="en-US" emma:confidence="0">
                  <emma:literal>-Orient</emma:literal>
                </emma:interpretation>
                <emma:interpretation id="interp42" emma:lang="en-US" emma:confidence="0">
                  <emma:literal>-Trident</emma:literal>
                </emma:interpretation>
                <emma:interpretation id="interp43" emma:lang="en-US" emma:confidence="0">
                  <emma:literal>-Driftnet</emma:literal>
                </emma:interpretation>
                <emma:interpretation id="interp44" emma:lang="en-US" emma:confidence="0">
                  <emma:literal>niti2)+</emma:literal>
                </emma:interpretation>
              </emma:one-of>
            </emma:emma>
          </inkml:annotationXML>
          <inkml:trace contextRef="#ctx0" brushRef="#br0" timeOffset="66176.3906">11993 3422 25 0,'8'-12'12'0,"14"-3"-7"15,-9 11 15-15,0 0-19 16,9 0 0-16,-1 1 1 15,5-1 0-15,0 4-3 16,9 0 1-16,-1 0 1 16,-3 4 1-16,-1-1-2 15,-4 5 1-15,-4 4 0 16,-5 3 0-16,-8 8 0 16,-9 4 0-16,-5 0 0 15,-3 8 0-15,-10 3 0 0,-8 4 0 16,0 5-1-16,-4-1 1 15,-5-8-1-15,-4 1 1 16,1-5-1-16,-6 1 0 16,1-4 0-16,4 0 0 15,4-8 0-15,5-8 0 16,4-3 0-16,9-1 1 16,4-11-1-16,4 0 1 15,5-4-1-15,4-3 1 16,0-1-1-16,8-4 0 15,5 1-1-15,0-1 1 0,5 5-1 16,3 3 1-16,-3 0 0 16,-5 4 0-16,0 4 0 15,-5 3 1-15,5-3 0 16,-4 8 0-16,4-1 0 16,0 5 0-16,4-5 0 15,5 1 1-15,0-4-1 16,4-5 0-16,4-3-1 15,0-3 1-15,-4-1-6 16,0 4 1-16,0-4-8 16,9 8 1-16</inkml:trace>
          <inkml:trace contextRef="#ctx0" brushRef="#br0" timeOffset="66717.7619">12646 3603 25 0,'-17'-4'12'0,"21"4"-7"0,-4 0 14 0,0 0-17 16,5 8 1-16,-5 3 0 16,0 1 0-16,0 7-4 15,0 8 0-15,-5 4 4 16,-3-1 0-16,-5 5-2 16,0 0 1-16,0-1-1 15,0 1 1 1,0 3-1-1,4-14 1-15,5-5-1 16,-1-8 1-16,5-7-2 16,0-4 1-16,9-11 0 15,0-5 1-15,4-7-2 16,4-4 1-16,0-4-1 16,5 1 0-16,0 3 0 15,4 0 0-15,0 4-1 16,0 0 1-16,-5 3-1 15,5 5 1-15,0 7-1 0,0 1 1 16,0 3-1-16,0 4 1 16,-4 4 0-16,-1-4 0 15,1 0-1-15,-5 3 0 16,1-3-10-16,-5 8 0 16</inkml:trace>
          <inkml:trace contextRef="#ctx0" brushRef="#br0" timeOffset="67107.5104">12668 3364 24 0,'-4'-8'12'0,"8"8"-1"16,-4 0 9-16,0 0-18 16,0 0 1-16,9 0 1 15,-1 0 0-15,5 0-5 16,0 0 1-16,5 0 2 15,3 0 1-15,1 0-2 16,4 0 1-16,4 0-1 0,5 0 1 16,0 0-1-16,-1 0 0 15,-4-3-3-15,-8 6 1 16,0-3-6-16,-9-3 0 16,4 6-4-16,5 1 0 15</inkml:trace>
          <inkml:trace contextRef="#ctx0" brushRef="#br0" timeOffset="67874.4803">12729 4276 17 0,'0'-4'8'0,"8"-11"1"0,1 11 3 0,0-4-11 16,-1 1 0-16,1-5 1 15,4 1 0-15,0-5-3 16,0 1 1-16,4-1 1 15,1 1 1-15,3 4-1 16,-3-1 1-16,-5 0 0 16,0 5 0-16,-5 3-1 15,1-4 1-15,-9 8 0 16,0 0 0-16,0 0 0 16,0 4 1-16,-5 4-1 15,-3-1 0-15,-1 5 0 16,1 3 0-16,-1 5 0 15,0-1 0-15,1 0-1 16,3-7 1-16,1 3-1 16,4-3 1-16,0 3-1 15,4 0 0-15,5-7 0 0,4 0 0 16,4-8-1-16,5 0 1 16,-1-4-3-16,1 0 1 15,0-4-11-15,-5 5 0 16</inkml:trace>
          <inkml:trace contextRef="#ctx0" brushRef="#br0" timeOffset="68132.4491">12958 3938 31 0,'-9'0'15'0,"18"7"-4"15,-9-7 16-15,4 0-26 16,1 0 0-16,3 4 0 16,1 0 1-16,0 0-4 15,-1 0 1-15,1-4-10 16,8 7 1-16</inkml:trace>
          <inkml:trace contextRef="#ctx0" brushRef="#br0" timeOffset="67379.9359">13097 3310 36 0,'4'12'18'0,"18"-28"-20"16,-9 13 32-16,8 3-30 15,1 3 1-15,4 1-1 16,-4 4 1-16,-1-4-1 15,-3 4 0-15,-5-8 1 16,-5 3 0-16,-12 5 0 16,-5 0 0-16,-4 3 0 15,0 1 1-15,0-1-2 16,0 5 1-16,0-5-1 16,0 5 0-16,0-1-4 15,5 1 0-15,-1-1-8 16,0 4 1-16</inkml:trace>
          <inkml:trace contextRef="#ctx0" brushRef="#br0" timeOffset="68610.0744">13820 3245 27 0,'-9'0'13'0,"-13"19"-5"16,18-15 13-16,-5 4-19 15,1 3 0-15,-1 1 1 16,-4-1 0-16,-4 9-4 16,-5 6 1-16,0 5 1 15,-8 12 1-15,4 3-1 16,0 8 1-16,5 7-2 15,-1-3 1-15,5-4-1 16,4-4 1-16,4 0-1 16,5-12 1-16,-1 5 0 15,5-5 0-15,0-15-2 16,0-3 0-16,0-5-6 0,0 0 0 16,13-3-4-16,5-4 0 15</inkml:trace>
          <inkml:trace contextRef="#ctx0" brushRef="#br0" timeOffset="69448.7417">13742 3653 25 0,'8'-8'12'0,"-21"0"-5"16,13 8 12-16,0 0-17 16,0 0 1-16,9 0 1 15,-5-3 1-15,1 3-6 16,3 0 1-16,5 3 3 0,-4 1 0 16,0-4-1-16,4 0 1 15,0 0-2-15,4 0 1 16,0 0-1-16,5-4 0 15,0 4-1-15,4-3 1 16,4 3-1-16,0-4 0 16,1 4-5-16,-5-4 0 15,-1 8-7-15,1 3 1 16</inkml:trace>
          <inkml:trace contextRef="#ctx0" brushRef="#br0" timeOffset="69073.4745">14084 3256 30 0,'0'0'15'0,"0"4"-13"16,0-4 24-16,0 8-25 16,-5 7 1-16,-3-3 0 15,-1-1 1-15,-4 9-4 16,-4 3 1-16,0 8 1 15,-5 3 0-15,0 1 0 16,1-1 0-16,-1 9-1 16,0 7 0-16,5-4 0 15,0-4 0-15,4-3 0 0,0-8 1 16,0-1-1-16,4 1 1 16,0-8-1-16,5 0 1 15,4-3-1-15,0-5 1 16,4-3-1-16,5-5 1 15,0 5-1-15,8-8 1 16,0-4-1-16,5 0 0 16,4-4-3-16,0 4 1 15,0-4-10-15,-4-4 1 16</inkml:trace>
          <inkml:trace contextRef="#ctx0" brushRef="#br0" timeOffset="70184.0434">14209 3830 23 0,'5'8'11'0,"-14"-8"-3"16,9 0 11-16,0 0-16 0,-4 0 0 16,-1 3 1-16,1 1 0 15,0 4-5-15,-1 3 0 16,1 9 3-16,0 3 1 15,-1-4-2-15,-3-4 1 16,-1 1-2-16,0 3 1 16,1 0 0-16,-1 4 0 15,0-3-1-15,5-5 1 16,0-3-1-16,-1-1 1 16,5-7 0-16,0-4 0 15,0 0 0-15,9-8 0 0,0 4-1 16,-1 1 1-16,1-9-1 15,4-3 0-15,4-5 0 16,1 5 0-16,-1-4 0 16,5 3 0-16,-1 1 0 15,1 3 0-15,0 1-1 16,-1-1 1-16,1 5 0 16,-5 3 0-16,1-8-1 15,-5 12 1-15,0 0 0 16,-5 0 0-16,-3 8-1 15,-5 0 1-15,0-1 0 16,-5 9 0-16,1-5 0 16,0 5 0-16,-1-1 0 15,-8 0 0-15,5-3 0 16,3-4 1-16,1 3-1 0,0-3 1 16,4 3-1-16,0 1 0 15,4-4 0-15,5-1 0 16,-1 1 0-16,10-4 0 15,-10-4 0-15,1 0 0 16,4-4-9-16,4-4 1 16,13 8-3-16,1 0 0 15</inkml:trace>
          <inkml:trace contextRef="#ctx0" brushRef="#br0" timeOffset="65435.8843">11044 3861 26 0,'5'-4'13'0,"3"-19"-5"0,-3 19 12 0,3 0-19 16,5 0 1-16,0 0 1 16,0 4 1-16,5 0-5 15,3 0 1-15,5 0 2 16,0-4 0-16,5 4-1 16,-1 0 1-16,0 4-1 15,5-4 0-15,-9 0-1 16,0 0 1-16,-5-4-2 15,-3 1 1-15,-5 3-5 16,-5 0 0-16,1 3-6 16,4 1 0-16</inkml:trace>
          <inkml:trace contextRef="#ctx0" brushRef="#br0" timeOffset="72948.8268">14915 3249 27 0,'9'-4'13'0,"-9"0"-12"16,0 8 20-16,4 0-18 16,0 3 0-16,5-3 1 15,0 4 1-15,4 7-7 16,-5-3 1-16,5 3 4 15,0 5 0-15,9 6-2 16,-9 9 0-16,0 4 0 0,-4 7 1 16,-5 8-2-16,-4 7 1 15,-4-3 0-15,-5 4 0 16,-4-5-1-16,-9 1 1 16,-8-16 0-16,8 1 0 15,-4-9-1-15,5-3 1 16,-1 0-1-16,0-4 1 15,5-8-1-15,4-4 1 16,0-3-2-16,5-4 0 0,-1-1-4 16,5-7 0-16,4-3-7 15,8 3 1-15</inkml:trace>
          <inkml:trace contextRef="#ctx0" brushRef="#br0" timeOffset="73387.1687">15400 3622 24 0,'0'-4'12'0,"22"-11"-8"0,-14 11 13 15,5 0-17-15,0 0 0 16,5 4 2-16,-1-4 1 16,0 8-3-16,9 0 0 15,0-4 2-15,4-4 0 16,5 0 0-16,-5 4 0 0,-4 0-2 16,-4-3 0-16,-5-1-4 15,-4 4 0-15,0 0-5 16,0 0 0-16</inkml:trace>
          <inkml:trace contextRef="#ctx0" brushRef="#br0" timeOffset="73774.0849">15595 3457 22 0,'-5'-8'11'0,"14"4"-7"0,-9 4 15 16,0 0-19-16,0 0 1 15,0 4 1-15,-4 4 1 16,4-1-3-16,-9 5 1 16,1 7 2-16,3 0 0 15,-3 4 0-15,-1 4 0 0,0 8-1 16,1 0 0 0,-1-5-1-16,0-7 1 0,1 1-1 15,3-5 0-15,1-4-5 16,0 1 1-16,4-5-7 15,8 1 0-15</inkml:trace>
        </inkml:traceGroup>
        <inkml:traceGroup>
          <inkml:annotationXML>
            <emma:emma xmlns:emma="http://www.w3.org/2003/04/emma" version="1.0">
              <emma:interpretation id="{369BD434-4B12-435B-9FD5-E6F3D10FC8DE}" emma:medium="tactile" emma:mode="ink">
                <msink:context xmlns:msink="http://schemas.microsoft.com/ink/2010/main" type="inkWord" rotatedBoundingBox="18879,8152 21437,8024 21510,9476 18952,9605"/>
              </emma:interpretation>
              <emma:one-of disjunction-type="recognition" id="oneOf9">
                <emma:interpretation id="interp45" emma:lang="en-US" emma:confidence="0">
                  <emma:literal>Eileen-ml)</emma:literal>
                </emma:interpretation>
                <emma:interpretation id="interp46" emma:lang="en-US" emma:confidence="0">
                  <emma:literal>Eileen.))</emma:literal>
                </emma:interpretation>
                <emma:interpretation id="interp47" emma:lang="en-US" emma:confidence="0">
                  <emma:literal>Eileen..))</emma:literal>
                </emma:interpretation>
                <emma:interpretation id="interp48" emma:lang="en-US" emma:confidence="0">
                  <emma:literal>Eita-ml)</emma:literal>
                </emma:interpretation>
                <emma:interpretation id="interp49" emma:lang="en-US" emma:confidence="0">
                  <emma:literal>Eileen-Il)</emma:literal>
                </emma:interpretation>
              </emma:one-of>
            </emma:emma>
          </inkml:annotationXML>
          <inkml:trace contextRef="#ctx0" brushRef="#br0" timeOffset="77735.8621">17855 3029 24 0,'0'0'12'0,"-9"-19"-6"0,9 19 13 15,-4 4-18-15,0 0 1 0,-1 3 1 16,-3 5 0-16,3 3-3 16,-3 1 0-16,-5 7 2 15,0 0 1-15,-5 8-1 16,-8 11 0-16,0-11-1 16,0 7 1-16,0 9-1 15,5 3 1-15,-1 3-2 16,5-2 1-16,-1 6 0 15,5 1 0-15,5-8-1 16,-1-8 1-16,5-3-1 16,-1-12 1-16,1-4-1 15,4-4 0-15,0-7-2 16,4-5 0-16,1 1-5 16,-5-8 1-16,8-4-5 15,14 0 0-15</inkml:trace>
          <inkml:trace contextRef="#ctx0" brushRef="#br0" timeOffset="78577.7524">17781 3399 25 0,'-8'0'12'0,"8"0"-7"15,0 0 16-15,8 0-18 16,-8 0 0-16,0 0 1 16,5 0 1-16,3 0-6 15,5-4 0-15,5 0 3 16,-1 0 1-16,5 4-2 15,8-4 1-15,0 1-1 16,5-1 0-16,-1 0-1 16,1 0 1-16,0 0-5 0,-1 0 0 15,-3 4-7-15,-1 8 1 16</inkml:trace>
          <inkml:trace contextRef="#ctx0" brushRef="#br0" timeOffset="78186.1817">18167 3133 22 0,'-5'8'11'15,"-3"-16"-6"-15,3 12 14 0,1 0-16 16,0 4 0-16,-5 3 1 16,-4 8 0-16,-4 8-5 15,-5 4 0-15,-4-12 4 16,0 8 0-16,0 4-2 15,0 4 1-15,4-1-1 16,1 5 1-16,3-4-2 16,5-9 1-16,0 5-1 15,5 0 1-15,3-4 0 16,5-4 0-16,0 0-1 16,5-7 1-16,3-1-1 15,1 0 1-15,4-3 0 16,4-4 0-16,5-5-1 15,4-3 1-15,0 0-3 0,0-7 1 16,0 3-5-16,4-4 1 16,-8 4-6-16,-5-3 0 15</inkml:trace>
          <inkml:trace contextRef="#ctx0" brushRef="#br0" timeOffset="79328.2518">18357 3634 23 0,'-13'-12'11'0,"17"24"-6"15,-4-12 11-15,0 3-15 16,0 1 0-16,-4 0 2 15,4 8 1-15,-4 3-4 16,-5 4 0-16,5 1 2 16,-5 6 1-16,-4-2-1 0,4 2 0 15,-4-2-1-15,0 3 0 16,5-1 0-16,-1-2 0 16,5-1-1-16,0-8 1 15,-1-7 0-15,5-4 0 16,0-1-1-16,5-6 1 15,3-9-1-15,5 0 1 16,0-7-1-16,0 0 1 16,4-4-1-16,5-4 0 15,0 0-1-15,-1 4 1 0,1-4 0 16,-5 0 0-16,1 8-1 16,-1 0 1-16,5-1-1 15,-1 5 1-15,1 3-1 16,0 1 1-16,-1 7 0 15,1 0 0-15,-5 4 0 16,-8 4 0-16,0 4 0 16,-9 7 0-16,-5 4 0 15,1 1 1-15,0 3-1 16,-1-4 1-16,1 4 0 16,-5-4 0-16,5 4-1 15,-5-3 1-15,5-1-1 16,0 0 1-16,-1-4-1 15,1-3 1-15,4 3-1 16,0 1 1-16,4-9-3 16,1-3 0-16,-1-4-6 0,-4 0 1 15,9 8-4-15,8-4 0 16</inkml:trace>
          <inkml:trace contextRef="#ctx0" brushRef="#br0" timeOffset="79705.2671">18751 3761 27 0,'0'-8'13'0,"4"12"-10"16,-4-4 22-16,5 0-23 16,3 0 0-16,1 0 1 15,0 0 1-15,-1 4-5 16,5-4 1-16,0 0 2 15,5 0 1-15,-1 0-2 16,0 0 1-16,1 0-1 16,3 0 0-16,-3 0-5 15,-1-4 0-15,-4 8-7 0,9 3 1 16</inkml:trace>
          <inkml:trace contextRef="#ctx0" brushRef="#br0" timeOffset="80122.6766">19223 3584 22 0,'-9'0'11'0,"9"0"-4"16,0 0 9-16,0 0-15 16,0 0 1-16,0 3 2 15,-4 1 0-15,0 8-5 16,-1 3 1-16,1 4 3 15,0 4 1-15,-1 4-2 16,1 0 1-16,0-4-2 16,-1 1 1-16,1-1-1 15,0 0 0-15,4-8-1 0,-5 1 1 16,5-1-1-16,-4-7 1 16,4-5-5-16,0 1 1 15,0-4-8-15,9 0 1 16</inkml:trace>
          <inkml:trace contextRef="#ctx0" brushRef="#br0" timeOffset="80648.0459">19543 3002 27 0,'9'-3'13'0,"17"-5"-7"0,-17 8 16 16,4 4-20-16,4 3 0 15,5 9 1-15,4 3 1 16,0 4-5-16,-5 8 0 15,-3 7 2-15,-1 9 1 16,-8 3-1-16,-9 7 0 16,-9 5-1-16,-8 3 1 15,-1 5-1-15,-3-1 0 16,-1-8 0-16,0-7 1 0,1-7-1 16,-1-5 1-16,0-11-1 15,1-4 0-15,3-4-3 16,5-4 0-16,5-4-8 15,3-3 1-15</inkml:trace>
          <inkml:trace contextRef="#ctx0" brushRef="#br0" timeOffset="86761.1547">19778 2751 19 0,'4'4'9'0,"1"0"-3"16,-5-4 10-16,8 0-14 15,1 4 1-15,3-1 1 16,1 5 1-16,4-1-6 15,0 5 1-15,0 7 3 16,4 7 1-16,0 0-2 16,0 8 1-16,-4 8-1 15,0 6 0-15,9 1-1 16,-5 8 1-16,0-5-2 16,-4 5 1-16,-5 3 0 0,-3 4 0 15,-5-4-1-15,-4 4 1 16,0 0 0-16,-8 8 0 15,-5-8 0-15,0 0 0 16,-4 0-1-16,-4-15 1 16,-4 0-1-16,-5 3 1 15,-4 1-1-15,5-8 1 16,-1 0-1-16,0-7 0 16,5-4-1-16,4-8 1 15,4-7-7-15,4-8 1 16,13-3-5-16,9-12 0 0</inkml:trace>
          <inkml:trace contextRef="#ctx0" brushRef="#br0" timeOffset="74481.2552">16448 3437 27 0,'-5'4'13'0,"5"4"-10"0,0-8 17 16,0 4-18-16,0 3 0 0,5 5 1 16,-5 3 0-16,0 1-4 15,-5 7 1-15,1 11 2 16,-5-3 1-16,-4 12-2 15,5-13 0-15,-1 5 0 16,-4-4 1-16,9-8-1 16,-1 0 1-16,1-8-1 15,4 1 0-15,0-5 0 16,0-7 0-16,0-4 0 16,0 0 0-16,4-8 0 15,1 1 0-15,-1-5-1 16,0-3 0-16,5-4 0 15,0-5 0-15,-1-6 0 16,-3-1 1-16,-1 0-1 16,0 0 0-16,5 1 0 15,0 3 0-15,-1 0-1 16,5 4 1-16,0 3-1 0,5 1 0 16,3 4 0-16,5 3 1 15,5 1-1-15,3 3 1 16,1 0 0-16,0 0 0 15,-5 5 0-15,-4 3 0 16,-5 0 0-16,-3 0 1 16,-5 3 0-16,0 1 0 15,-5 0-1-15,1 0 1 16,-5 0-4-16,1 0 1 0,-5 3-10 16,0 5 1-16</inkml:trace>
          <inkml:trace contextRef="#ctx0" brushRef="#br0" timeOffset="74898.5491">16409 3206 26 0,'8'0'13'0,"-8"-7"-4"0,0 7 13 16,0 0-20-16,5 4 0 15,3-4 2-15,1 0 0 16,-5 0-5-16,5-4 0 16,4 0 3-16,4 4 1 15,9 0-2-15,5-4 1 16,8 0-1-16,0 0 0 16,0 0-1-16,0 1 1 0,-5 3-2 15,1 0 1-15,-9-4-5 16,-5 4 1-16,-3 0-8 15,8 0 1-15</inkml:trace>
          <inkml:trace contextRef="#ctx0" brushRef="#br0" timeOffset="75801.3387">16521 4049 28 0,'0'-8'14'0,"9"8"-10"0,0 0 17 16,4 0-21-16,8-3 1 15,5-5 0-15,0-4 0 16,5 1-1-16,-1-1 0 16,0-3 1-16,-4 3 0 15,-4 1 0-15,-5 3 1 0,-4 0-1 16,0 1 0-1,-4 7 1 1,-9 4 0-16,0 3 0 16,-5 5 0-16,1 3-1 15,0 1 0-15,-5-9 0 16,5 1 1-16,-1 0-2 16,1 3 1-16,4-3-1 15,4 3 1-15,5-3 0 16,4-4 0-16,4-4-2 15,1 0 1-15,3-4-6 16,-3 0 1-16,-5 4-6 16,8 0 0-16</inkml:trace>
          <inkml:trace contextRef="#ctx0" brushRef="#br0" timeOffset="76161.1905">16863 3703 26 0,'-4'-12'13'0,"8"20"-1"15,-4-8 15-15,0 0-25 16,0 0 1-16,0 4 1 16,0 0 1-16,0 0-6 15,0-4 1-15,5 3 3 16,-5 1 1-16,0 0-5 15,0 0 1-15,4 0-12 16,9 3 1-16</inkml:trace>
          <inkml:trace contextRef="#ctx0" brushRef="#br0" timeOffset="75214.7735">16941 3037 31 0,'5'-4'15'0,"25"8"-14"15,-21-4 22-15,4 4-23 16,4 0 1-16,0 0 1 16,5 3 0-16,-5 5-3 0,-4-1 1 15,0 1 2-15,-4 3 0 16,-5-3-1-16,0-1 1 15,1 5-1-15,-5-1 0 16,-5 4 0-16,1-7 0 16,0 0-1-16,0-5 1 15,-5 1-3-15,0 3 1 16,5-7-10-16,4 4 0 16</inkml:trace>
        </inkml:traceGroup>
        <inkml:traceGroup>
          <inkml:annotationXML>
            <emma:emma xmlns:emma="http://www.w3.org/2003/04/emma" version="1.0">
              <emma:interpretation id="{A675CE8C-DD0B-4311-91C1-042FBFA5C692}" emma:medium="tactile" emma:mode="ink">
                <msink:context xmlns:msink="http://schemas.microsoft.com/ink/2010/main" type="inkWord" rotatedBoundingBox="22068,8163 24845,8023 24893,8989 22116,9129"/>
              </emma:interpretation>
              <emma:one-of disjunction-type="recognition" id="oneOf10">
                <emma:interpretation id="interp50" emma:lang="en-US" emma:confidence="0">
                  <emma:literal>+002)</emma:literal>
                </emma:interpretation>
                <emma:interpretation id="interp51" emma:lang="en-US" emma:confidence="0">
                  <emma:literal>+0102)</emma:literal>
                </emma:interpretation>
                <emma:interpretation id="interp52" emma:lang="en-US" emma:confidence="0">
                  <emma:literal>+0kr2)</emma:literal>
                </emma:interpretation>
                <emma:interpretation id="interp53" emma:lang="en-US" emma:confidence="0">
                  <emma:literal>+okr2)</emma:literal>
                </emma:interpretation>
                <emma:interpretation id="interp54" emma:lang="en-US" emma:confidence="0">
                  <emma:literal>+0k")</emma:literal>
                </emma:interpretation>
              </emma:one-of>
            </emma:emma>
          </inkml:annotationXML>
          <inkml:trace contextRef="#ctx0" brushRef="#br0" timeOffset="105001.2763">20718 3454 23 0,'-4'-4'11'0,"8"1"-5"0,-4 6 12 0,0-3-15 16,0 0 1-16,0 0 0 16,0 0 1-16,0 4-6 15,5-4 0-15,-1 0 4 16,4 4 1-16,5-8-2 16,8 0 1-16,5 1-2 15,3-1 1-15,5 4-2 16,0 0 1-16,-9 0-1 15,1 0 1-15,-1 0-1 16,1 4 0-16,-1-4 0 16,-4 0 1-16,0 0-1 15,1-4 1-15,-1 0-1 16,0-4 0-16,-8 5-2 16,-5-5 0-16,-8 8-4 15,0 0 1-15,-4 4-7 16,4 0 1-16</inkml:trace>
          <inkml:trace contextRef="#ctx0" brushRef="#br0" timeOffset="105498.6776">20960 3228 25 0,'-4'-3'12'0,"4"6"-10"16,0 1 16-16,0 0-16 16,0 3 1-16,0 5 0 15,0-1 0-15,0 8-4 16,-5 3 0-16,1 5 3 16,-4 3 1-16,-1 0-2 15,-4-4 0-15,1 4 0 16,3 0 0-16,5 1 0 0,0-5 1 15,0-4-2-15,4-3 1 16,0-4 0-16,-5-3 0 16,5-5-4-16,0-3 1 15,0-4-8-15,13 0 0 16</inkml:trace>
          <inkml:trace contextRef="#ctx0" brushRef="#br0" timeOffset="106320.5624">21637 3082 22 0,'-13'3'11'0,"5"1"-7"0,8-8 10 15,-4 4-13-15,-1 0 1 16,1 8 0-16,-4 3 1 16,-1 0-3-16,1 1 0 15,-5 3 2-15,5 4 1 16,-1 3-1-16,-3 4 0 15,-1 1 0-15,0-1 0 16,-4 4-1-16,0 8 1 0,5-4-1 16,-1-12 0-16,4 5 0 15,1 3 0-15,4 0-1 16,-1 4 1-16,5 0-1 16,5-1 1-16,-1-2-1 15,0-5 1-15,9-7-1 16,4-4 0-16,-5 0 0 15,5-4 1-15,5-3-1 16,-1-1 0-16,4-3 0 16,-4-4 1-16,0-8-1 15,1-3 1-15,-1-11-1 16,0-1 1-16,0-3-1 16,5-1 1-16,-1 8-1 15,0 1 1-15,-3-12-1 0,-1-1 0 16,0 1 0-16,-4 4 0 15,0-4 0-15,-5-4 1 16,-3 0-1-16,-5-3 1 16,0-1-1-16,-8 0 0 15,0 4 0-15,-5 8 1 16,1 0-1-16,-5-1 1 16,1 5-1-16,-5-1 1 15,0 4-1-15,-4 4 0 16,4 4 0-16,-5 4 0 15,5 7-1-15,1 3 1 0,-10 5-1 16,5-1 0-16,0 1-3 16,4-1 1-16,4 5-9 15,13-1 1-15</inkml:trace>
          <inkml:trace contextRef="#ctx0" brushRef="#br0" timeOffset="106876.958">22327 2972 27 0,'0'0'13'0,"0"8"-10"0,0-4 16 0,-4-1-17 15,-5 5 0-15,-7 3 1 16,3 1 1-16,-4 3-5 16,-4 7 1-16,0 8 2 15,-5 8 1-15,1 0-2 16,-1 3 1-16,5 0-1 15,0 1 0-15,4 10-1 16,4-18 1-16,5 0-1 16,-1 0 0-16,5 0 0 15,0 0 0-15,4-4 0 16,4 0 0-16,0-7 0 16,5-8 0-16,-1-4-4 15,5-4 0-15,4-3-7 16,17-4 1-16</inkml:trace>
          <inkml:trace contextRef="#ctx0" brushRef="#br0" timeOffset="108003.6789">22323 3360 18 0,'-4'-11'9'0,"-1"3"-3"16,5 8 10-16,-8-4-14 15,8-3 0-15,0 7 2 16,0 0 1-16,8-11-5 16,-3 3 0-16,-5 1 3 0,0-1 1 31,4-3-1-31,-4-1 0 16,4 5-1-16,0-4 0 15,5 3-1-15,-1-3 0 16,1 0-1-16,-1-1 1 15,5 5-1-15,0 3 1 16,-1 0 0-16,1 0 0 16,0 1-1-16,-1 3 1 15,1 0 0-15,0 3 0 16,0 1 0-16,3 0 0 0,-3 3-1 16,0-3 1-16,0 4-1 15,-1-4 1-15,1-1-1 16,0 1 1-16,4-4 0 15,-5 0 0-15,1-4-1 16,0 1 1-16,-1-5 0 16,1 0 1-16,0 8-2 15,0-7 1-15,-1-1-1 16,1 5 0-16,-5-5-2 16,1 1 0-16,-1 3-6 15,1-4 0-15,8 8-4 16,4-3 0-16</inkml:trace>
          <inkml:trace contextRef="#ctx0" brushRef="#br0" timeOffset="107344.103">22543 3255 29 0,'0'-12'14'0,"4"16"-11"0,-4-4 19 0,0 0-22 16,0 0 1-16,0 8 1 15,-4-1 0-15,0 4-3 16,-5 4 1-16,1 8 1 16,-5 7 1-16,0-7-1 15,1 3 1-15,-1-3-1 16,0 3 0-16,5 0-1 16,-1 1 0-16,5-5 0 15,0 1 1-15,4-4-1 16,4-1 0-16,5-6 0 15,8-5 1-15,4-3-1 16,0 0 1-16,0-4-1 0,5-8 0 16,-5 1-2-16,0-1 1 15,0 1-5-15,-4-5 0 16,0 5-5-16,-4 3 1 16</inkml:trace>
          <inkml:trace contextRef="#ctx0" brushRef="#br0" timeOffset="108663.0059">22971 2882 25 0,'0'-4'12'0,"8"-7"-9"15,-8 11 16-15,4-4-19 16,1-3 0-16,3 7 2 16,0-4 1-16,1 0-3 15,-5 4 0-15,9 0 1 16,-5 4 1-16,1 4-1 16,-1-1 1-16,-3 4-2 15,-5 4 1-15,0 0-1 16,-5 4 1-16,1 0-1 15,-4 0 1-15,-5 3-1 16,0-6 1-16,13-1-1 16,-13 0 0-16,1-4 0 15,-1 4 1-15,-4-8-1 0,4-3 1 16,1 0-1-16,3-4 1 16,1 0-1-16,4 0 0 15,-5-4 0-15,9 4 0 16,0 0 0-16,0 0 0 15,13 0 0-15,-5 0 1 16,1 0 0-16,-1 0 0 16,1 4 0-16,-1 7 1 0,1 1-1 15,-5-1 0 1,0 0 0-16,0 0 0 0,5-3-1 16,-1 3 1-16,5-3 0 15,-9-1 0-15,13 1-1 16,-4-8 1-16,4 0-2 15,4-4 0-15,0-7-10 16,0-4 0-16</inkml:trace>
          <inkml:trace contextRef="#ctx0" brushRef="#br0" timeOffset="109098.3151">23330 2743 30 0,'0'11'15'0,"13"0"-7"0,-9-7 17 16,1 7-24-16,12 5 0 15,-5-5 1-15,5 8 1 16,4 11-4-16,1 7 1 0,-6 12 2 16,-3 15 0-16,-4 0 0 15,-9 0 0-15,-9 8-1 16,-4-16 1-16,-3 4-1 15,-6 1 1-15,-7-1 0 16,-9-4 0-16,4-7-1 16,-4-11 0-16,4-1-3 15,0-6 1-15,4-5-8 16,5-4 1-16,12-10-5 16,9-5 0-16</inkml:trace>
        </inkml:traceGroup>
      </inkml:traceGroup>
    </inkml:traceGroup>
    <inkml:traceGroup>
      <inkml:annotationXML>
        <emma:emma xmlns:emma="http://www.w3.org/2003/04/emma" version="1.0">
          <emma:interpretation id="{09892C4B-B11B-4C53-8A38-BACA9B89B555}" emma:medium="tactile" emma:mode="ink">
            <msink:context xmlns:msink="http://schemas.microsoft.com/ink/2010/main" type="paragraph" rotatedBoundingBox="2319,11956 25253,10787 25343,12562 2410,13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D3AFD2-AF13-42FA-B3AA-2CC2969C8517}" emma:medium="tactile" emma:mode="ink">
              <msink:context xmlns:msink="http://schemas.microsoft.com/ink/2010/main" type="line" rotatedBoundingBox="2319,11956 25253,10787 25343,12562 2410,13731"/>
            </emma:interpretation>
          </emma:emma>
        </inkml:annotationXML>
        <inkml:traceGroup>
          <inkml:annotationXML>
            <emma:emma xmlns:emma="http://www.w3.org/2003/04/emma" version="1.0">
              <emma:interpretation id="{C93D446D-7CA3-4DA7-8670-BC5495DDBAEE}" emma:medium="tactile" emma:mode="ink">
                <msink:context xmlns:msink="http://schemas.microsoft.com/ink/2010/main" type="inkWord" rotatedBoundingBox="2341,12372 3031,12336 3094,13585 2404,13620"/>
              </emma:interpretation>
              <emma:one-of disjunction-type="recognition" id="oneOf11">
                <emma:interpretation id="interp55" emma:lang="en-US" emma:confidence="0.5">
                  <emma:literal>E!</emma:literal>
                </emma:interpretation>
                <emma:interpretation id="interp56" emma:lang="en-US" emma:confidence="0">
                  <emma:literal>E?</emma:literal>
                </emma:interpretation>
                <emma:interpretation id="interp57" emma:lang="en-US" emma:confidence="0">
                  <emma:literal>ED</emma:literal>
                </emma:interpretation>
                <emma:interpretation id="interp58" emma:lang="en-US" emma:confidence="0">
                  <emma:literal>Fi</emma:literal>
                </emma:interpretation>
                <emma:interpretation id="interp59" emma:lang="en-US" emma:confidence="0">
                  <emma:literal>EH</emma:literal>
                </emma:interpretation>
              </emma:one-of>
            </emma:emma>
          </inkml:annotationXML>
          <inkml:trace contextRef="#ctx0" brushRef="#br1" timeOffset="123858.3651">1105 7514 21 0,'0'-11'10'0,"9"30"-5"16,-9-23 10-16,0 4-14 15,0 0 1-15,0 0 1 16,0 0 0-16,0 0-3 16,0 0 1-16,4 0 2 15,-4 0 0-15,0 4-1 16,0 3 1-16,0 5-1 15,-4 3 0-15,4 4-1 0,0 3 1 16,-4 4-2-16,-1-3 1 16,1 0 0-16,-4 10 0 15,4-2-1-15,-5 2 1 16,5-6-1-16,0-1 0 16,-1 4 0-16,-3-11 1 15,8-4-1-15,4 0 0 16,-4-4 0-16,0-3 1 15,0-8 0-15,0 7 0 16,0-7 0-16,0 0 0 16,0 0 0-16,0 0 0 0,0 0-1 15,0-11 1-15,0-4-1 16,0 0 1-16,4-4-1 16,1-3 0-16,3-1-1 15,-4 8 1-15,5-4 0 16,-1 0 0-16,1 1 0 15,-1-1 0-15,5 0 0 16,0 0 0-16,-1 0-1 16,5-3 1-16,-4-1 0 15,-5 1 0-15,1 7-1 16,4 0 1-16,-1 3 0 16,1 5 0-16,8-1-1 15,-4 1 1-15,-4-1 0 16,4 1 0-16,-5 7-1 15,1-4 1-15,0 4 0 16,-1-4 0-16,-3 4 0 0,-1 4 1 16,1 0-1-16,-1-1 1 15,-3 1 0-15,-1-4 0 16,-4 0-5-16,0 0 1 16,0 0-9-16,0-4 1 15</inkml:trace>
          <inkml:trace contextRef="#ctx0" brushRef="#br1" timeOffset="124367.0814">974 7232 28 0,'-8'8'14'0,"12"-12"-8"0,-4 4 17 16,0 0-22-16,4 4 0 15,5-4 1-15,3 0 1 16,5-4-4-16,4 4 1 16,1 4 1-16,3-8 1 15,5 8-1-15,-9-4 0 16,4-4-1-16,1-4 1 15,3 1-1-15,5-1 1 16,4 5-1-16,-4-5 1 16,0-3-1-16,0 3 1 0,-5 1-1 15,-3 3 1-15,-5-4-1 16,-4 1 1-16,-4 7-5 16,-5-8 1-16,1-3-8 15,-1 11 0-15</inkml:trace>
          <inkml:trace contextRef="#ctx0" brushRef="#br1" timeOffset="124847.8698">1389 7067 29 0,'-4'0'14'0,"12"-4"-10"0,-8 4 18 16,0 0-22-16,9 0 1 16,-1 0 1-16,1 0 1 15,3 0-4-15,1 0 1 16,4 0 1-16,0 4 1 15,0-4-1-15,0 0 0 16,0 0-1-16,0 3 0 16,0 5 0-16,0-4 1 0,-5-1-1 15,1 5 1-15,0-1-1 16,-1-3 1-16,-3 4-1 16,-1 3 1-16,-3-7-1 15,-5 3 1-15,-5 5 0 16,1-5 0-16,-4 4-1 15,-1 1 1-15,1-1-1 16,-1 0 1-16,1 1-1 16,-1-1 1-16,1-4-1 15,-1 5 0-15,1-1-4 16,-1 4 0-16,5-8-7 16,-4-7 1-16</inkml:trace>
          <inkml:trace contextRef="#ctx0" brushRef="#br1" timeOffset="126871.5059">1224 8323 26 0,'0'0'13'0,"0"-3"-10"0,0 3 15 16,0 0-17-16,4-8 0 15,-4-3 1-15,4-1 0 16,5 1-3-16,-1-4 0 16,9 0 2-16,-4 0 0 15,4 4-1-15,0-1 1 16,0 5-1-16,0-1 1 16,-5-3-1-16,1 4 1 15,-4-1 0-15,-1 4 0 0,-8 4 0 16,4 4 1-16,-4 0-1 15,-4 0 1-15,0-4-1 16,0 0 0-16,-1 0-1 16,1 3 1-16,0 5-1 15,0-1 0-15,-1 5 0 16,1-1 0-16,4 4 0 16,0 0 1-16,4 0-1 15,1 0 1-15,3-4-1 16,5-3 1-16,0-4-1 15,3-4 1-15,6-4-1 16,-1-4 1-16,0-3-6 16,0-4 1-16,0 0-6 15,-4 4 0-15</inkml:trace>
          <inkml:trace contextRef="#ctx0" brushRef="#br1" timeOffset="127115.6788">1457 7947 30 0,'-4'11'15'0,"4"-18"-9"16,0 7 21-16,0 0-28 15,0 4 1-15,0-1 0 16,4 1 1-16,0 4-3 16,5-5 0-16,3-3-8 15,1-3 1-15</inkml:trace>
        </inkml:traceGroup>
        <inkml:traceGroup>
          <inkml:annotationXML>
            <emma:emma xmlns:emma="http://www.w3.org/2003/04/emma" version="1.0">
              <emma:interpretation id="{4CDEFDB9-9086-4D86-9705-30DA1D82E5B5}" emma:medium="tactile" emma:mode="ink">
                <msink:context xmlns:msink="http://schemas.microsoft.com/ink/2010/main" type="inkWord" rotatedBoundingBox="3414,12292 5430,12189 5485,13260 3469,13363"/>
              </emma:interpretation>
              <emma:one-of disjunction-type="recognition" id="oneOf12">
                <emma:interpretation id="interp60" emma:lang="en-US" emma:confidence="0.5">
                  <emma:literal>Hint)</emma:literal>
                </emma:interpretation>
                <emma:interpretation id="interp61" emma:lang="en-US" emma:confidence="0">
                  <emma:literal>Hind)</emma:literal>
                </emma:interpretation>
                <emma:interpretation id="interp62" emma:lang="en-US" emma:confidence="0">
                  <emma:literal>And)</emma:literal>
                </emma:interpretation>
                <emma:interpretation id="interp63" emma:lang="en-US" emma:confidence="0">
                  <emma:literal>Hint.)</emma:literal>
                </emma:interpretation>
                <emma:interpretation id="interp64" emma:lang="en-US" emma:confidence="0">
                  <emma:literal>Hint")</emma:literal>
                </emma:interpretation>
              </emma:one-of>
            </emma:emma>
          </inkml:annotationXML>
          <inkml:trace contextRef="#ctx0" brushRef="#br1" timeOffset="127699.1127">2354 7006 28 0,'-17'-3'14'0,"9"-5"-8"15,4 4 18-15,-5 4-24 16,5 4 1-16,-5 4 0 15,1 3 0-15,0 0-2 16,-1 0 1-16,-4 16 1 16,1 10 0-16,-1 5-1 15,-4 7 1-15,0 7-1 16,-4 4 1-16,0-3-1 0,0 7 1 16,4 0-1-16,0-8 0 15,4 4 0-15,5-3 1 16,3-8-1-16,1-4 0 15,0-7 0-15,4-5 1 16,0-10-4-16,4-4 1 16,0-4-8-16,1-8 1 15,3-3-1-15,1-11 0 16</inkml:trace>
          <inkml:trace contextRef="#ctx0" brushRef="#br1" timeOffset="128557.0431">2248 7518 27 0,'0'-4'13'0,"13"4"-7"0,-4 0 17 16,3 4-23-16,9-4 1 16,5 0 0-16,8 0 0 15,0 0-1-15,-5 0 0 16,5 0 1-16,-4-4 1 15,-1 4-1-15,-3 0 0 0,-1 4-3 16,-4-4 1-16,-4-7-9 16,9 7 1-16</inkml:trace>
          <inkml:trace contextRef="#ctx0" brushRef="#br1" timeOffset="128212.2954">2634 7112 25 0,'-5'-12'12'0,"10"31"-12"16,-5-15 24-16,0 0-22 16,-5 7 0-16,1 4 0 0,0 8 1 15,0 3-4-15,-5 4 1 16,1 4 1-16,-5 0 1 15,5 7-1-15,-1-7 0 16,1 4 0-16,-1-1 0 16,1 1-1-16,-1 0 1 15,1-1-1-15,-1-3 0 16,1 0 0-16,-1 0 0 16,5-8 0-16,4-7 1 15,-4 4-1-15,8-1 0 16,-4-3 0-16,4-8 0 15,9 1 0-15,-4-5 0 0,-5-3 0 16,4-8 1-16,1 4-1 16,3-7 1-16,1-1-5 15,0 0 1-15,4 1-7 16,4-4 0-16</inkml:trace>
          <inkml:trace contextRef="#ctx0" brushRef="#br1" timeOffset="129472.0441">2892 7759 27 0,'4'0'13'0,"-4"-4"-8"16,0 4 16-16,0 0-22 15,0 0 0-15,0 8 1 16,0-1 1-16,0 4-1 16,-4 8 1-16,0 0 0 15,-5 4 0-15,1-1 0 16,-1 1 1-16,1-1-1 15,-1 1 0-15,1 0-1 0,-1-8 1 16,5 3 0-16,0-3 0 16,0-7 0-16,4-4 0 15,0-4-1-15,4-12 1 16,4-6-1-16,1-1 1 16,4-7-1-16,4-5 0 15,-1 1 0-15,1 0 0 16,5 8-1-16,-1 3 1 15,4 4-1-15,-4 0 1 16,0 3 0-16,1 5 0 16,-5 3-1-16,4 4 1 0,-4-4-1 15,0 8 1-15,-5 0 0 16,-3 15 0-16,-1 0 0 16,-4-1 1-16,-4 1 0 15,-4 4 0-15,0-4 0 16,0 3 0-16,-5 1-1 15,1-4 1-15,4-4-1 16,-1 0 1-16,1 0-1 16,0 0 1-16,4-8-1 15,-4-7 0-15,4 8-5 16,-5-8 1-16,18-4-7 16,0-4 1-16</inkml:trace>
          <inkml:trace contextRef="#ctx0" brushRef="#br1" timeOffset="129759.4005">3209 7902 28 0,'0'7'14'0,"-8"-29"-11"0,8 22 19 15,0 0-21-15,8-4 0 16,5-3 0-16,0 7 1 0,4-4-2 16,0-4 0-16,0 8 1 15,4-4 0-15,0 1 0 16,0-5 0-16,0 1-2 16,-4 3 1-16,0 4-9 15,-4-4 0-15,0 4-1 16,-9-4 1-16</inkml:trace>
          <inkml:trace contextRef="#ctx0" brushRef="#br1" timeOffset="130086.7581">3315 7710 28 0,'-4'4'14'0,"8"-8"-17"0,-4 4 27 16,4 4-23-16,-4 3 0 16,0 1 1-16,0 3 0 15,-4 12-3-15,0 3 1 16,0 4 1-16,0 0 1 15,-1 0-2-15,1-3 1 16,0-1-1-16,4 0 1 16,-4 1-3-1,-1-12 1-15,5-4-8 16,9-7 0-16</inkml:trace>
          <inkml:trace contextRef="#ctx0" brushRef="#br1" timeOffset="130463.0248">3696 7650 26 0,'4'0'13'0,"-4"-4"-7"0,0 4 16 15,0 0-21-15,0 4 0 16,0 3 0-16,0 1 1 16,-4 7-3-16,0 0 1 15,0 8 1-15,-5 3 1 16,1 4-1-16,-1-4 0 15,1 1 0-15,-1 6 0 16,1-2-1-16,0-5 1 16,-1-7 0-16,5 0 0 15,0-4-2-15,-1 0 1 0,5-8-10 16,9-3 0-16</inkml:trace>
          <inkml:trace contextRef="#ctx0" brushRef="#br1" timeOffset="130942.3701">3874 6946 26 0,'0'0'13'0,"-4"0"-9"0,8 4 14 16,5 3-17-16,-1 5 1 16,9 6 0-16,4 9 0 15,4 14-3-15,1 4 1 0,4 4 1 16,-5 8 1-16,-8 10-1 16,-4-10 0-16,-5 7 1 15,-8 4 0-15,-8-4-1 16,-9 0 1-16,-5 3-1 15,1-6 1-15,4-9-1 16,-4-3 1-16,4-8-3 16,5-7 1-16,-1-4-11 15,9-11 1-15</inkml:trace>
        </inkml:traceGroup>
        <inkml:traceGroup>
          <inkml:annotationXML>
            <emma:emma xmlns:emma="http://www.w3.org/2003/04/emma" version="1.0">
              <emma:interpretation id="{7872A8ED-D090-4D8B-BF17-FB2D298BAEB2}" emma:medium="tactile" emma:mode="ink">
                <msink:context xmlns:msink="http://schemas.microsoft.com/ink/2010/main" type="inkWord" rotatedBoundingBox="5913,12731 6259,12713 6268,12883 5922,12901"/>
              </emma:interpretation>
              <emma:one-of disjunction-type="recognition" id="oneOf13">
                <emma:interpretation id="interp65" emma:lang="en-US" emma:confidence="0.5">
                  <emma:literal>=</emma:literal>
                </emma:interpretation>
                <emma:interpretation id="interp66" emma:lang="en-US" emma:confidence="0">
                  <emma:literal>I</emma:literal>
                </emma:interpretation>
                <emma:interpretation id="interp67" emma:lang="en-US" emma:confidence="0">
                  <emma:literal>IF</emma:literal>
                </emma:interpretation>
                <emma:interpretation id="interp68" emma:lang="en-US" emma:confidence="0">
                  <emma:literal>IT</emma:literal>
                </emma:interpretation>
                <emma:interpretation id="interp69" emma:lang="en-US" emma:confidence="0">
                  <emma:literal>IS</emma:literal>
                </emma:interpretation>
              </emma:one-of>
            </emma:emma>
          </inkml:annotationXML>
          <inkml:trace contextRef="#ctx0" brushRef="#br1" timeOffset="133904.1641">4543 7608 27 0,'0'4'13'0,"-4"-4"-12"0,4 0 19 16,4 0-18-16,4 0 1 16,5 0 1-16,4 0 0 15,4-4-6-15,5 1 1 16,3-1 3-16,1 0 1 16,4 4-2-16,0-4 0 15,-9 1 0-15,0-1 0 16,1 4-4-16,-5-4 1 0,-4 4-8 15,-4 4 1 1</inkml:trace>
          <inkml:trace contextRef="#ctx0" brushRef="#br1" timeOffset="133509.4705">4573 7469 26 0,'0'-4'13'0,"0"8"-8"0,0-4 12 15,0 0-15-15,0 0 1 16,0 0 0-16,4 4 0 15,4-4-4-15,1 0 1 16,3 0 2-16,5 0 0 16,5-4-1-16,3 0 1 15,5-3-1-15,-1 3 0 16,5 0-1-16,-4-3 1 16,-5-1-2-16,-4 5 0 15,-4-1-4-15,-4 4 1 0,-5 0-6 16,-8 0 0-16</inkml:trace>
        </inkml:traceGroup>
        <inkml:traceGroup>
          <inkml:annotationXML>
            <emma:emma xmlns:emma="http://www.w3.org/2003/04/emma" version="1.0">
              <emma:interpretation id="{28FA0A2C-3696-4EC0-A5AA-2429DE25916D}" emma:medium="tactile" emma:mode="ink">
                <msink:context xmlns:msink="http://schemas.microsoft.com/ink/2010/main" type="inkWord" rotatedBoundingBox="6848,12408 8393,12025 8645,13040 7099,13423"/>
              </emma:interpretation>
              <emma:one-of disjunction-type="recognition" id="oneOf14">
                <emma:interpretation id="interp70" emma:lang="en-US" emma:confidence="0.5">
                  <emma:literal>E:</emma:literal>
                </emma:interpretation>
                <emma:interpretation id="interp71" emma:lang="en-US" emma:confidence="0">
                  <emma:literal>WE:</emma:literal>
                </emma:interpretation>
                <emma:interpretation id="interp72" emma:lang="en-US" emma:confidence="0">
                  <emma:literal>Ziti</emma:literal>
                </emma:interpretation>
                <emma:interpretation id="interp73" emma:lang="en-US" emma:confidence="0">
                  <emma:literal>HE:</emma:literal>
                </emma:interpretation>
                <emma:interpretation id="interp74" emma:lang="en-US" emma:confidence="0">
                  <emma:literal>2"ri</emma:literal>
                </emma:interpretation>
              </emma:one-of>
            </emma:emma>
          </inkml:annotationXML>
          <inkml:trace contextRef="#ctx0" brushRef="#br1" timeOffset="134854.1705">5788 7082 27 0,'0'-8'13'0,"0"4"-11"16,0 4 16-16,8-3-17 15,0-5 1-15,1 0 0 16,-1 1 0-16,5-1-3 16,4 1 1-16,4-1 1 15,0 5 0-15,1-1-1 16,3 4 1-16,-4 4-1 16,0 3 0-16,-4 4 0 15,-4 4 0-15,-5 8 0 16,-8 7 1-16,0 4 0 0,-8 0 0 15,-5 0-1-15,-8 3 1 16,0 9 0-16,0-5 0 16,-13 0-1-16,0-7 1 15,-8 0-1-15,-1-4 1 16,1 0-1-16,4-3 0 16,4-9 0-16,4-3 1 15,5-7-1-15,8-4 1 16,4-8-1-16,5-4 0 15,4 1-1-15,8-1 1 16,0 5-1-16,9-1 1 16,-1-4-1-16,1 5 1 0,4-1-1 15,0 4 1-15,-4 0 0 16,4 0 0-16,0 4 0 16,0-1 1-16,-1 9 0 15,6-5 0-15,-1 4-1 16,-4-3 1-16,0 0 0 15,0-1 0-15,0 1 0 16,-5-5 0-16,5 1 0 16,0-4 0-16,0 0-4 15,4-7 0-15,9-5-8 16,4 5 1-16</inkml:trace>
          <inkml:trace contextRef="#ctx0" brushRef="#br1" timeOffset="135476.6127">6465 7270 25 0,'8'3'12'0,"-12"-18"-6"15,4 15 12-15,0 0-17 16,4 8 0-16,-4 3 1 16,5-3 1-16,-5 3-4 15,0 8 1-15,-5 0 1 16,1 3 1-16,0 5-1 15,-5 3 1-15,1-8-1 16,-1 1 1-16,1-1-2 16,0 1 1-16,-1-4 0 15,5-4 0-15,-5-4 0 16,5 0 1-16,4-3-1 16,-4-4 0-16,4-4 0 15,-4-8 1-15,4 1-2 0,0-1 1 16,0 1-1-16,4 3 1 15,4-15-1-15,1 4 0 16,-1-8 0-16,5 5 0 16,-5-5-1-16,5 0 1 15,0 5 0-15,-5-1 0 16,5 0-1-16,0 0 1 16,4 4-1-16,0-4 1 15,4 4 0-15,0 0 0 16,4 4-1-16,1-4 1 15,-1 11 0-15,1 0 0 0,-5 4 0 16,-4 0 0-16,0 4 0 16,-1 0 1-16,-3 0-1 15,0-1 1-15,-5 5-5 16,-3-4 1-16,3-4-8 16,-8 0 1-16</inkml:trace>
          <inkml:trace contextRef="#ctx0" brushRef="#br1" timeOffset="135881.9018">6325 6912 29 0,'0'0'14'0,"0"0"-11"0,0 0 18 15,9 0-20-15,-1 0 1 16,1 0 1-16,3 4 0 15,9 0-4-15,1-4 1 16,-1 0 2-16,0 0 1 0,4 0-2 16,5-4 1-16,8 0-2 15,0-7 1-15,0 7 0 16,0 0 0-16,5 1-1 16,-9-1 0-16,-9 0-3 15,-4 0 0-15,-4 1-8 16,-4-1 1-16</inkml:trace>
          <inkml:trace contextRef="#ctx0" brushRef="#br1" timeOffset="136154.8033">6837 6822 32 0,'5'4'16'0,"7"-4"-14"0,-3 0 22 15,8 3-24 1,0-3 0-16,8 4 1 0,0 0 0 16,1-4-2-16,-5 4 1 15,0-1 0-15,-4 5 1 16,-8 0-1-16,-9 3 1 16,-5 0-1-16,-3 0 1 15,-5 4 0-15,-4-3 0 16,5-1-3-16,-1 4 1 31</inkml:trace>
          <inkml:trace contextRef="#ctx0" brushRef="#br1" timeOffset="136678.4688">6541 7770 25 0,'4'0'12'0,"13"-7"-4"0,-8 3 4 15,-1-4-11-15,5 1 0 16,4-1 1-16,0 1 1 16,4-4-4-16,-4-1 1 15,4 5 2-15,-4-1 0 16,-4 4-1-16,-5 1 1 15,-4 3-1-15,-4 3 1 16,0 5 0-16,-4-1 0 16,0 5-1-16,-5-5 0 15,5 5 0-15,0 3 0 0,0 3-1 16,-1 1 1-16,1 0-1 16,4 0 0-16,0-4 1 15,0 0 0-15,4 0-1 16,5-4 1-16,-1-7 0 15,5 0 0-15,4-8-2 16,0-3 0-16,0-5-10 16,4-3 1-16</inkml:trace>
          <inkml:trace contextRef="#ctx0" brushRef="#br1" timeOffset="136979.7263">6740 7533 31 0,'-4'0'15'0,"12"-4"-7"0,-8-3 18 16,0 7-25-16,0 0 0 15,0 0 0-15,0 0 0 16,0 0-3-16,0 0 0 0,9 4-8 16,-9-4 1-16</inkml:trace>
        </inkml:traceGroup>
        <inkml:traceGroup>
          <inkml:annotationXML>
            <emma:emma xmlns:emma="http://www.w3.org/2003/04/emma" version="1.0">
              <emma:interpretation id="{D19527BA-BFD0-4090-8259-8D9805CE7919}" emma:medium="tactile" emma:mode="ink">
                <msink:context xmlns:msink="http://schemas.microsoft.com/ink/2010/main" type="inkWord" rotatedBoundingBox="8910,12048 17532,11493 17614,12768 8992,13324"/>
              </emma:interpretation>
              <emma:one-of disjunction-type="recognition" id="oneOf15">
                <emma:interpretation id="interp75" emma:lang="en-US" emma:confidence="0.5">
                  <emma:literal>lent-ricin-it'</emma:literal>
                </emma:interpretation>
                <emma:interpretation id="interp76" emma:lang="en-US" emma:confidence="0">
                  <emma:literal>In-ricin-it'</emma:literal>
                </emma:interpretation>
                <emma:interpretation id="interp77" emma:lang="en-US" emma:confidence="0">
                  <emma:literal>Int-ricin-it'</emma:literal>
                </emma:interpretation>
                <emma:interpretation id="interp78" emma:lang="en-US" emma:confidence="0">
                  <emma:literal>In-ricin-st'</emma:literal>
                </emma:interpretation>
                <emma:interpretation id="interp79" emma:lang="en-US" emma:confidence="0">
                  <emma:literal>In-ricin-it?</emma:literal>
                </emma:interpretation>
              </emma:one-of>
            </emma:emma>
          </inkml:annotationXML>
          <inkml:trace contextRef="#ctx0" brushRef="#br1" timeOffset="143163.2251">10516 7051 24 0,'-8'4'12'0,"8"-8"-7"15,0 4 12-15,0 0-17 16,0 0 1-16,0 0 2 16,4 4 1-16,0 0-4 15,-4 4 0-15,0 3 2 16,0 8 0-16,0 3 0 16,0 8 0-16,0 8-1 15,0 0 0-15,-4-5-1 16,0 13 0-16,-1-9 0 15,1-7 0-15,0 0 1 16,0-11 0-16,0 0 0 0,-1 0 0 16,5-4 0-16,0-15 0 15,0 0 0-15,0-8 1 16,5-10-2-16,-1-5 1 16,0-3-1-16,0-4 1 15,5-1-2-15,-1-2 1 16,5-13 0-16,4 9 0 15,0 7-1-15,8 3 1 16,5 1-1-16,4 0 0 16,4 3 1-16,0 4 0 15,-4 4-1-15,0 4 1 0,-1 0-1 16,-3 7 1-16,0 0-1 16,-5 4 1-16,-4 4 0 15,0 0 0-15,-4-1 0 16,-4 1 1-16,-4 0-3 15,-5 0 1-15,-4-4-9 16,8 0 1-16</inkml:trace>
          <inkml:trace contextRef="#ctx0" brushRef="#br1" timeOffset="144350.7868">10474 6660 34 0,'0'-7'17'0,"8"10"-17"0,-3-3 23 16,3 0-22-16,9-3 0 0,0 3 0 15,8 0 1-15,9 0-3 16,4 0 1-16,5 0 1 15,7 0 0-15,5 0-1 16,5-4 1-16,3 4 0 16,-16 0 0-16,-5 0-1 15,-4-4 0-15,-4 0-3 16,-4 1 0-16,-5-1-7 16,0 4 0-16</inkml:trace>
          <inkml:trace contextRef="#ctx0" brushRef="#br1" timeOffset="143614.5448">10664 7638 28 0,'-4'-7'14'0,"17"-12"-9"0,-5 12 16 15,5-1-21-15,4-3 1 16,0-4 0-16,4 0 0 16,0 3-1-16,5 5 0 15,-1 3 1-15,0-7 0 16,-3 3 0-16,-1 5 0 0,-9-1 0 16,-3 0 0-16,-9 4-1 15,0 0 1-15,-4 0 0 16,-1 4 0-16,1 3-1 15,0 5 1-15,0-1-1 16,-1 4 1-16,-3 0-1 16,8 0 0-16,8-4 0 15,1 1 0-15,-1-1 0 16,5-4 1-16,4-3-2 16,0-4 0-16,4-4-9 15,0-11 0-15</inkml:trace>
          <inkml:trace contextRef="#ctx0" brushRef="#br1" timeOffset="143899.7466">10982 7337 35 0,'-4'-7'17'0,"-1"3"-14"0,5 4 23 16,0 0-26-16,5 4 1 16,-5-4-1-16,0 0 1 0,4 4-1 15,0-4 0-15,-4 0-2 16,4 3 1-16,5-3-9 15,-1 4 0-15</inkml:trace>
          <inkml:trace contextRef="#ctx0" brushRef="#br1" timeOffset="144665.8283">11160 6532 33 0,'-5'-4'16'0,"10"8"-18"0,-5-4 24 16,8 4-21-16,5-4 0 16,-1 4 0-16,5 7 0 15,5-3-2-15,-1-1 1 16,0 1 1-16,0 3 0 16,-4 0-1-16,-4 4 1 15,-9 0 0-15,-4 4 0 16,-4-4 0-16,-5 4 0 0,-3-4-6 15,-1-4 1-15,13 4-6 16,0-7 1-16</inkml:trace>
          <inkml:trace contextRef="#ctx0" brushRef="#br1" timeOffset="146240.8909">11964 6656 26 0,'-21'0'13'0,"12"4"-11"0,9-4 18 16,-4 4-19-16,-4 3 1 16,-1 5 0-16,-4 3 0 15,1 4-3-15,-5 7 1 16,0-4 1-16,0 9 1 16,4 10-1-16,1 4 0 15,-5 8 0-15,-5 7 0 16,1 0-1-16,0-3 1 0,4-5 0 15,4 5 0-15,5-5-1 16,0-3 1-16,3-7-1 16,5-12 1-16,5-4-1 15,-1-7 1-15,4-4-3 16,-4-4 1-16,5-3-6 16,-1-4 1-16,5-8-4 15,4-7 0-15</inkml:trace>
          <inkml:trace contextRef="#ctx0" brushRef="#br1" timeOffset="147067.6258">11964 7040 27 0,'4'4'13'0,"13"0"-9"0,-8-4 18 0,3 0-21 16,5 0 1-16,4-4 0 15,5 0 0-15,8 0-3 16,4 1 1-16,-4-1 1 15,4 0 1-15,0 0-2 16,-4 1 1-16,0 3-5 16,-9 0 1-16,-4 0-7 15,5 3 1-15</inkml:trace>
          <inkml:trace contextRef="#ctx0" brushRef="#br1" timeOffset="146721.2339">12328 6747 28 0,'-8'7'14'0,"-5"-3"-16"0,9 3 23 15,-1 1-21-15,-3 3 1 16,-1 4 0-16,-3-3 1 15,-1 6-2-15,0 5 0 0,1 7 1 16,-1 8 1-16,0-8-1 16,1 4 0-16,-1 7 0 15,0 1 0-15,0-5 0 16,5-3 0-16,0 0-1 16,3 0 0-16,1-8 0 15,0-3 1-15,4 3-2 16,0-7 1-16,4-4 0 15,0 0 1-15,1-8-1 16,3 1 1-16,9-1-1 16,0-3 1-16,0-4-1 15,4 4 1-15,0-8-4 16,0 0 0-16,-4 1-7 16,4-9 0-16</inkml:trace>
          <inkml:trace contextRef="#ctx0" brushRef="#br1" timeOffset="147774.3662">12523 7307 27 0,'0'0'13'0,"0"8"-13"16,0-8 19-16,0 7-19 15,0 1 1-15,0-1 1 16,-4 8 1-16,-1 4-3 15,1 4 0-15,-4 3 1 16,-1-7 1-16,1 0 0 16,-1 0 0-16,5-4-1 15,0 0 0-15,-1 0 0 16,1-4 0-16,0-3 0 16,0-5 0-16,4-3 0 15,0 0 0-15,0 0-1 16,4-7 1-16,4-4-1 15,5-8 1-15,0-4-1 16,4 1 0-16,4-1 0 16,0 0 0-16,0 5-1 0,0 3 1 15,5 0-1 1,-1 3 1-16,1 1-1 0,-1 3 1 16,-4 5-1-16,-4 3 1 15,-4 0-1-15,0 3 1 16,-5 5 0-16,-4 3 1 15,1 1-1-15,-5 3 1 16,0 3-1-16,-5 5 1 16,1-4 0-16,0-4 0 15,0 0-1-15,-1 0 1 0,1 0-1 16,0 0 1-16,0-4-1 16,-1 1 1-16,1-1-1 15,4-4 1-15,0-3-3 16,0-4 0-16,4-4-9 15,9-3 1-15</inkml:trace>
          <inkml:trace contextRef="#ctx0" brushRef="#br1" timeOffset="148060.2926">12929 7428 30 0,'4'-8'15'0,"1"8"-11"0,3-4 18 16,1 8-21-16,-1-4 0 16,5 0 1-16,-1-4 0 15,1 1-3-15,4 3 1 16,0 0 1-16,-4-4 1 15,-1 0-1-15,1 0 1 16,-4 4-5-16,-1 4 0 16,5-8-7-16,4 8 0 15</inkml:trace>
          <inkml:trace contextRef="#ctx0" brushRef="#br1" timeOffset="148432.0457">13369 7240 31 0,'0'15'15'0,"0"-12"-14"16,0-3 21-16,0 0-21 16,5 8 0-16,-1-1 1 0,-4 5 0 15,0-1-2-15,-4 4 0 16,-5 4 1-16,1 3 1 16,-5 1-1-16,5 3 0 15,-5-3-1-15,4-4 1 16,1 0 0-16,-1-4 0 15,1 0-3-15,0-4 1 16,3-3-9-16,18-5 0 16</inkml:trace>
          <inkml:trace contextRef="#ctx0" brushRef="#br1" timeOffset="148838.3332">13577 6532 26 0,'13'0'13'0,"12"19"-9"0,-12-11 14 15,4 10-15-15,8 9 0 16,-8 14 0-16,0 4 1 16,4 4-5-16,-4 15 0 15,0 4 4-15,-4 18 0 16,-5 1-2-16,-8-4 1 15,-4 0-1-15,-9-8 1 16,-12-8 0-16,-9-3 0 16,-4-7-1-16,0-4 0 15,4-8-3-15,0-11 0 0,9-1-9 16,3-14 0-16</inkml:trace>
          <inkml:trace contextRef="#ctx0" brushRef="#br1" timeOffset="138901.5502">7836 6796 20 0,'0'-4'10'0,"5"-7"0"15,-5 11 5-15,0 0-13 16,0 0 0-16,0 0 2 16,0 3 0-16,0-3-5 15,-5 8 1-15,1 3 2 16,0-3 1-16,-9 7-1 16,1 7 0-16,-1 8-1 0,-4 8 0 15,-4 0-1-15,0 14 1 16,4 1-1-16,0-4 1 15,0 4-1-15,-4-1 1 16,4 8-1-16,0-11 0 16,4-7 0-16,5-1 1 15,-1 4-1-15,5 0 0 16,0-3 0-16,-1-4 0 16,5-5 0-16,9-3 1 15,-5-11-1-15,5-4 1 0,3-3-4 16,1-5 0-16,4-7-7 15,8-4 0-15</inkml:trace>
          <inkml:trace contextRef="#ctx0" brushRef="#br1" timeOffset="139381.1205">8133 6976 29 0,'0'-4'14'0,"4"8"-11"0,-4-4 19 16,0 8-22-16,0 3 1 16,-4 0 0-16,-5 8 0 31,-8 26-1-31,0 0 0 16,1 1 1-16,-1 3 1 15,-5-8-1-15,5 8 0 16,1-12 0-16,3 1 0 0,0-8-1 15,5-3 0-15,-1-5 0 16,5 1 0-16,0-5 0 16,8-2 0-16,0-5 0 15,9-4 0-15,4 1 0 16,0-4 1-16,8-4-1 16,1 0 1-16,-1-4-3 15,0 0 1-15,-3 0-9 16,-6-3 1-16</inkml:trace>
          <inkml:trace contextRef="#ctx0" brushRef="#br1" timeOffset="139757.8178">7820 7352 28 0,'-5'0'14'0,"5"0"-8"0,5-3 16 15,-5 3-21-15,8-8 1 0,5 4 0 16,4 1 1-16,8-1-4 16,5 4 0-16,4-4 3 15,-9 0 0-15,13 1-1 16,0 3 0-16,-4-4-2 16,0 4 1-16,0-4-8 15,0 4 1-15,-1 4-3 16,-7-4 0-16</inkml:trace>
          <inkml:trace contextRef="#ctx0" brushRef="#br1" timeOffset="140415.9789">8416 7522 28 0,'5'0'14'0,"-14"0"-18"0,9 0 24 16,0 0-20-16,0 4 1 0,-4 3 1 15,0 4 1-15,-5 4-3 16,1 4 0-16,-1 0 1 16,1 7 1-16,-1-3-1 15,1-4 1-15,-1-4-1 16,5 0 0-16,0-4 0 16,0-3 1-16,0-1-2 15,-1-3 1-15,5-4 0 16,0 0 0-16,5-7-1 15,3-5 0-15,0 1 0 16,9-4 1-16,0-4-1 16,0 0 0-16,0-7-1 15,-4 7 1-15,4 0 0 16,0 4 0-16,4 4-1 16,-4 3 1-16,0-3-1 15,-5 7 1-15,1 1 0 16,-4-1 0-16,-1 4 0 0,1 4 0 15,-5 3 0-15,0 4 1 16,-4 4 0-16,0 4 0 16,0 0-1-16,-4 0 1 15,0 7-1-15,-1-3 1 16,1-8-1-16,0 0 1 16,0 4-1-16,-1-4 1 15,1-4-1-15,0 0 1 16,0-3-3-16,4-1 0 15,0 1-8-15,8-4 0 0</inkml:trace>
          <inkml:trace contextRef="#ctx0" brushRef="#br1" timeOffset="140851.2876">8920 6777 30 0,'13'-8'15'0,"17"8"-10"0,-18 0 19 16,5 8-24-16,4 7 1 16,5-4 0-16,-1 4 1 15,5 15-2-15,-9 12 0 16,0 10 1-16,-8 12 0 15,-5 8 0-15,-8 3 0 0,-4 0 0 16,-4-3 0-16,-9-4 0 16,-5-4 0-16,-3-4 0 15,-9-11 1-15,5 0-4 16,3-8 1-16,1-11-10 16,8-7 1-16</inkml:trace>
          <inkml:trace contextRef="#ctx0" brushRef="#br1" timeOffset="142398.4419">9365 7202 23 0,'-5'-11'11'0,"10"30"3"0,-5-19 12 15,8 0-25-15,1 0 0 16,3 0 1-16,1 3 0 16,8 1-3-16,9-4 1 15,8 4 1-15,13-4 1 16,4-4-1-16,-9 0 0 0,5-3-1 16,-9 3 1-16,-3 0-1 15,-6 0 0-15,-7 4-4 16,-5 0 1-16,-8 8-7 15,4-8 0-15</inkml:trace>
          <inkml:trace contextRef="#ctx0" brushRef="#br1" timeOffset="150416.8739">14165 7146 25 0,'-8'7'12'0,"12"-7"-6"0,-4 0 13 16,0 0-18-16,0 0 1 16,9-7 1-16,-1 3 1 15,5 4-5-15,8 0 0 16,0-8 3-16,4 8 1 16,5 0-2-16,0 4 1 15,-5-4-2-15,0-8 1 16,-3-3 0-16,-1 4 0 0,0 3-4 15,-4 0 1-15,0-3-8 16,0 3 0-16</inkml:trace>
          <inkml:trace contextRef="#ctx0" brushRef="#br1" timeOffset="150791.1583">14377 6957 25 0,'4'0'12'0,"-12"-3"-7"0,8 6 13 15,0 1-17-15,0 4 1 16,-5-1 0-16,1 4 0 16,-4 5-2-16,4 6 0 15,-5 12 1-15,1 0 1 16,-1-4-1-16,1 15 0 16,-1-11 0-16,-3 7 1 15,3 1-2-15,1-5 1 16,-1-10-2-16,5-5 1 0,4-3-8 15,8-8 1-15,14-11-3 16,-1 0 1-16</inkml:trace>
          <inkml:trace contextRef="#ctx0" brushRef="#br1" timeOffset="151256.1715">15296 7018 24 0,'0'0'12'0,"-5"3"-12"0,5 1 20 15,-4 0-19-15,0 3 1 16,-5 5 0-16,1-1 1 16,-1 8-4-16,-3 7 1 15,3 0 2-15,1 5 1 16,4-1-2-16,-1 0 1 0,5-4-1 15,0 4 0-15,5-3 0 16,-1-5 1-16,4-3-1 16,5 0 0-16,4-8 0 15,4 0 0-15,0-7-1 16,5-4 1-16,-1 0-2 16,0 0 0-16,-3-7-7 15,-1-1 0-15,8 1-3 16,-7-1 1-16</inkml:trace>
          <inkml:trace contextRef="#ctx0" brushRef="#br1" timeOffset="151873.068">15003 7003 36 0,'-8'-23'18'0,"25"12"-25"0,-13 3 35 0,0 1-28 16,5-5 0-16,-5 1 1 15,0 0 0-15,5-1-1 16,-5-6 0-16,0 6 1 16,1 5 0-16,3 3-1 15,0-3 1-15,5 3-1 16,8-4 1-16,-4 4-1 15,4-3 0-15,-4 3 0 16,5 4 0-16,-6 0 0 16,1 4 1-16,0-4-1 15,0 0 0-15,0 0 0 16,0 4 1-16,4-1 0 16,0 1 0-16,5 0-1 15,-1 0 1-15,-4 0 0 16,1-4 0-16,-1 0 0 15,0-4 0-15,0 0-1 0,0 4 1 16,-4-4-1-16,0 4 1 16,-4-7-3-16,-5 3 1 15,-3 0-5-15,-5 4 0 16,16-7-6-16,-3 3 1 16</inkml:trace>
          <inkml:trace contextRef="#ctx0" brushRef="#br1" timeOffset="152501.5161">15867 6325 29 0,'4'-4'14'0,"13"1"-12"15,-8-1 20-15,3 0-22 16,1 0 1-16,4 4 1 0,4-3 0 15,0 3-3-15,1 0 1 16,-1 3 1-16,0 5 0 16,-4-1 0-16,0 5 0 15,-5-1-1-15,-3 0 1 16,-9 4-1-16,-4 0 1 16,-5 8 0-16,-3 0 0 15,-5 3-1-15,-5-4 1 16,1 1-1-16,-4 0 1 15,-1 3-1-15,1-11 1 0,0 0-1 16,3-4 1-16,6 4-1 16,3-7 1-16,0-4-1 15,5-4 0-15,3 0 0 16,1-4 0-16,0 0 0 16,4 4 0-16,0 0-1 15,0 0 1-15,8-4-1 16,1 4 0-16,-1 0 1 15,5 4 0-15,0 0 0 16,4 3 1-16,4 5 0 16,0-1 0-16,4 0 0 15,1-3 1-15,-1-1-1 16,5-3 1-16,4 0-2 16,-9 0 1-16,1-4-7 15,-5 0 0-15,-4 3-6 16,-5-3 1-16</inkml:trace>
        </inkml:traceGroup>
        <inkml:traceGroup>
          <inkml:annotationXML>
            <emma:emma xmlns:emma="http://www.w3.org/2003/04/emma" version="1.0">
              <emma:interpretation id="{2E288117-43DC-4773-AD67-6A77626DBCD7}" emma:medium="tactile" emma:mode="ink">
                <msink:context xmlns:msink="http://schemas.microsoft.com/ink/2010/main" type="inkWord" rotatedBoundingBox="17608,11214 19698,11023 19849,12677 17760,12868"/>
              </emma:interpretation>
              <emma:one-of disjunction-type="recognition" id="oneOf16">
                <emma:interpretation id="interp80" emma:lang="en-US" emma:confidence="0.5">
                  <emma:literal>Gill</emma:literal>
                </emma:interpretation>
                <emma:interpretation id="interp81" emma:lang="en-US" emma:confidence="0">
                  <emma:literal>Grill</emma:literal>
                </emma:interpretation>
                <emma:interpretation id="interp82" emma:lang="en-US" emma:confidence="0">
                  <emma:literal>Gil</emma:literal>
                </emma:interpretation>
                <emma:interpretation id="interp83" emma:lang="en-US" emma:confidence="0">
                  <emma:literal>Girl</emma:literal>
                </emma:interpretation>
                <emma:interpretation id="interp84" emma:lang="en-US" emma:confidence="0">
                  <emma:literal>Gils</emma:literal>
                </emma:interpretation>
              </emma:one-of>
            </emma:emma>
          </inkml:annotationXML>
          <inkml:trace contextRef="#ctx0" brushRef="#br1" timeOffset="155098.8451">16972 6622 21 0,'-4'8'10'0,"16"-23"-3"0,-3 11 10 15,-1-3-16-15,1-1 1 16,-1-3 1-16,1-4 0 16,-5 4-3-16,0-8 0 15,-4 4 2-15,0 3 1 16,0 1-1-16,-4-4 0 0,-4 4-1 16,-1-4 1-16,-4 3-1 15,-4 1 0-15,-4 4 0 16,0-1 0-16,0 1-1 15,-4 3 1-15,3 0-1 16,1 4 1-16,-4 0-1 16,-1 0 0-16,-3 4 0 15,-1 3 1-15,1 5-1 16,3-1 0-16,1 4 0 16,4-4 0-16,-5 4 0 15,5 4 1-15,-4 4-1 16,3 7 1-16,1-4-1 15,4-3 1-15,0 3-1 16,0 0 0-16,5 4 0 16,-5 4 0-16,0-7 0 0,0-5 1 15,0 5-1-15,4-1 0 16,1 0 0-16,-1 1 0 16,4 6-1-16,1-2 1 15,4-5 0-15,0 4 0 16,4-4 0-16,0 8 0 15,4-7 0-15,0-1 0 16,0 4 0-16,5-7 0 31,3 10 0-31,-3-10 1 16,4-4-1-16,-5 0 0 0,5-1 0 16,-5-2 0-16,5-5 0 15,0-4 1-15,-5 1-1 16,5-1 1-16,-1-3-1 15,5-8 1-15,0 1 0 16,0-5 0-16,0 1-1 16,4-1 1-16,1-3-1 15,-6-4 1-15,6-8-1 16,-5 8 1-16,-1-4-1 16,6 0 0-16,-5-3 0 15,0-1 0-15,-1 4 0 16,1 4 0-16,0-3 0 15,-4 3 0-15,0-4 0 16,-5 4 0-16,1 0-1 16,-5 0 1-16,0 0 0 15,0-1 1-15,5 1-1 0,-5 4 0 16,0 0 0-16,-4 3 0 16,0 1 0-16,0-1 0 15,0 8 0-15,0-3 0 16,0-1 0-16,0 0 0 15,-4 0 0-15,0 4 0 16,0 0 0-16,-5 0 0 16,1 0 0-16,-1 0 0 15,1 4-1-15,-5-4 1 16,0 0 0-16,-4 4 0 0,0 0 0 16,-4-4 0-16,0 3 0 15,0 1 1-15,0-4-1 16,0 0 1-16,-1 0-1 15,6 0 0-15,-1 0 0 16,4 0 0-16,4 0-1 16,5 0 1-16,0 0-2 15,4 0 1-15,0 0-6 16,0 0 1-16,13 0-6 16,-1 4 1-16</inkml:trace>
          <inkml:trace contextRef="#ctx0" brushRef="#br1" timeOffset="155655.242">16671 7526 30 0,'5'-4'15'0,"12"8"-18"16,-9-8 22-16,5 0-18 15,-1 0 0-15,1-7-1 16,4 3 1-16,4-3-1 16,0 0 0-16,1-8 0 15,-1 8 1-15,0 0-1 16,0-1 0-16,0 5 0 16,-8-1 1-16,-5 1 0 15,-3 7 0-15,-5 0 0 16,0 3 0-16,0 1 1 15,0 0 0-15,0 0-1 16,-5 11 0-16,1 0 0 16,4-4 0-16,0 0 0 15,0 1 0-15,4-5 0 16,5-3 0-16,-1 3 0 0,5-3 0 16,0 0 0-16,-1-4 0 15,1 0 0-15,0 4 0 16,0-4-3-16,-5 0 1 15,0-4-10-15,1-4 1 16</inkml:trace>
          <inkml:trace contextRef="#ctx0" brushRef="#br1" timeOffset="155955.4529">17048 7108 34 0,'4'-8'17'0,"-4"-7"-14"16,0 15 22-16,0 4-24 15,0-4 0-15,0 0 0 16,-4 8 1-16,0-1-3 16,4 1 0-16,0-1-8 15,4-3 0-15,5 3-2 0,3-7 1 16</inkml:trace>
          <inkml:trace contextRef="#ctx0" brushRef="#br1" timeOffset="156691.4009">16515 5949 25 0,'-4'11'12'0,"-1"-22"-10"0,5 11 20 16,0 0-21-16,0 0 1 0,0 0 1 15,0 0 0-15,0 0-4 16,9 4 1-16,-1-4 2 15,9 0 0-15,0 0-1 16,9 3 1-16,3 1-2 16,5 0 1-16,0-4-1 15,4 4 1-15,4-1-1 16,1 1 1-16,-1 0-1 16,0 0 1-16,1-4-1 15,-9 0 1-15,-1 0 0 16,-3-4 0-16,-5 0-1 15,1 0 0-15,-5 1-2 16,-4-1 1-16,-4 0-7 16,-5 0 0-16,5 1-3 15,-1 3 1-15</inkml:trace>
          <inkml:trace contextRef="#ctx0" brushRef="#br1" timeOffset="157126.2537">17137 5855 31 0,'-4'0'15'0,"4"-8"-17"0,0 8 27 16,0 0-24-16,0 0 0 15,4-3 1-15,5 3 1 0,-1 3-4 16,0 1 1-16,1 0 1 16,4 0 1-16,-1-4-1 15,5 0 0-15,0 3 0 16,0 1 0-16,0 4-1 16,-4-1 0-16,-1 1 0 15,-3-1 1-15,-1 1-1 16,1-1 0-16,-1 1 0 15,-3 3 0-15,-5 0 0 16,0-3 1-16,-5 3 0 16,-3 0 0-16,-5 5-1 15,-4-1 1-15,0 0-1 16,-4 0 1-16,0 0-1 16,4-4 1-16,4 0-4 15,5 1 1-15,8-9-10 0,8 1 1 16</inkml:trace>
          <inkml:trace contextRef="#ctx0" brushRef="#br1" timeOffset="160340.3239">17814 6280 27 0,'-8'0'13'0,"-9"4"-7"16,17 0 14-16,-4-1-19 15,0 5 1-15,-5 3 1 16,1 4 0-16,-1 0-4 15,1 8 1-15,-1 3 2 16,1 16 0-16,-1-1-1 16,-3 4 1-16,-5 12-2 15,-5-1 1-15,-3-3-1 16,4 7 1-16,4 4-1 16,4 0 0-16,1 11 0 0,3-3 1 15,5-1-1-15,4-7 0 16,0-4 0-16,4-3 0 15,0-5 0-15,5-10 1 16,-1-12 0-16,1-8 0 16,-1 1-1-16,1-8 0 15,3-7-7-15,-3-5 1 16,-1-3-5-16,1-7 0 16</inkml:trace>
          <inkml:trace contextRef="#ctx0" brushRef="#br1" timeOffset="161350.0954">18373 6363 26 0,'-4'-8'13'0,"0"-3"-12"0,4 11 19 16,0 0-20-16,0 0 0 16,0 0 1-16,4 4 1 15,-4 0-1-15,-4 3 0 0,-5 4 0 16,1 1 1-16,-1 6 0 15,1 1 0-15,-1 8-1 16,1 3 0-16,-1-4 0 16,5 8 0-1,0 15-1 1,0-8 1-16,0 4-1 16,-1-11 1-16,-3-4-1 15,-5-3 1-15,0-1 0 16,-3-3 0-16,-1-1-1 15,0 1 1-15,-5-1-1 16,1-3 1-16,0 4-1 16,0-8 1-16,-4-4-1 15,8-3 1-15,0-5-1 16,0 1 0-16,4-4 0 0,5-4 1 16,-1 1-1-16,5-5 0 15,0 1 0-15,4-1 0 16,0 1-1-16,4-1 1 15,0 0-1-15,5 1 1 16,-1 3-1-16,5 0 1 16,-1 4 0-16,1 0 0 15,-4 4-1-15,-1 0 1 16,1 7 0-16,3 1 0 16,-7 3 0-16,-1 0 0 15,-4 0 0-15,0 3 1 16,-4-2-1-16,-1 2 1 0,-3 1-1 15,4 4 1-15,-5 3 0 16,5 0 0-16,-5 1-1 16,5-1 0-16,0-3 0 15,0-1 1-15,-1 1-1 16,1-4 0-16,0 3 0 16,4-3 0-16,0-8 0 15,0 8 0-15,4-8 0 16,0 4 0-16,5-7 0 15,-1 0 1-15,5-8-1 16,0 7 1-16,12-3-1 16,-4-4 0-16,5-4-11 15,8-3 0-15</inkml:trace>
        </inkml:traceGroup>
        <inkml:traceGroup>
          <inkml:annotationXML>
            <emma:emma xmlns:emma="http://www.w3.org/2003/04/emma" version="1.0">
              <emma:interpretation id="{56B4A7C1-3869-4C16-BDD5-F399C4EB2FE2}" emma:medium="tactile" emma:mode="ink">
                <msink:context xmlns:msink="http://schemas.microsoft.com/ink/2010/main" type="inkWord" rotatedBoundingBox="20002,11563 22656,11428 22721,12695 20067,12831"/>
              </emma:interpretation>
              <emma:one-of disjunction-type="recognition" id="oneOf17">
                <emma:interpretation id="interp85" emma:lang="en-US" emma:confidence="0.5">
                  <emma:literal>Fein)</emma:literal>
                </emma:interpretation>
                <emma:interpretation id="interp86" emma:lang="en-US" emma:confidence="0">
                  <emma:literal>Fin)</emma:literal>
                </emma:interpretation>
                <emma:interpretation id="interp87" emma:lang="en-US" emma:confidence="0">
                  <emma:literal>Fen)</emma:literal>
                </emma:interpretation>
                <emma:interpretation id="interp88" emma:lang="en-US" emma:confidence="0">
                  <emma:literal>Fling)</emma:literal>
                </emma:interpretation>
                <emma:interpretation id="interp89" emma:lang="en-US" emma:confidence="0">
                  <emma:literal>Fain)</emma:literal>
                </emma:interpretation>
              </emma:one-of>
            </emma:emma>
          </inkml:annotationXML>
          <inkml:trace contextRef="#ctx0" brushRef="#br1" timeOffset="163431.0021">18708 6713 24 0,'0'-4'12'0,"0"-7"-4"0,0 11 9 16,0 0-16-16,0 0 0 15,0 0 1-15,0 0 0 16,4 4-3-16,-4-1 1 15,0 9 1-15,0 3 1 0,-4 3-1 16,-1 1 1-16,-3-4-2 16,4 8 1-16,-1 3-1 15,1 4 1-15,0-3-1 16,0 7 1-16,0-12-1 16,-1-3 1-16,1-4 0 15,4-4 0-15,-4-3 0 16,4-1 0-16,0-7 0 15,0 0 0-15,0-3 0 16,0-5 0-16,0 0-1 16,0-3 1-16,4-4-1 15,0-4 0-15,5 1 0 16,-1 2 0-16,1-2-1 16,8 3 1-16,-5-4 0 15,1 0 0-15,0 0-1 16,8 4 1-16,0 0-1 0,0 0 1 15,5 4 0-15,-1 3 0 16,0 1-1-16,1-1 1 16,-1 1 0-16,-4 3 0 15,-4 0 0-15,0 8 0 16,-4-4 0-16,-5 0 1 16,1 7-1-16,-1 1 1 15,1-1 0-15,-1-3 0 16,1 0-1-16,-5 0 1 15,0-4-1-15,5 3 1 16,-1-3-8-16,1-3 1 16,3 3-5-16,1-8 0 0</inkml:trace>
          <inkml:trace contextRef="#ctx0" brushRef="#br1" timeOffset="163842.7736">18636 6427 26 0,'-5'-15'13'0,"10"22"-9"0,-5-7 19 16,8 0-22-16,1-3 1 15,-1 3 1-15,5 0 0 16,4 3-4-16,8-3 1 16,-4 0 2-16,9 0 0 15,4 4-1-15,4-4 1 16,0 0-2-16,-8-4 1 15,-1 1-1-15,1-1 1 16,0 4-1-16,-5-4 0 0,-4 0-5 16,-4 0 1-16,4 1-7 15,-4-1 1-15</inkml:trace>
          <inkml:trace contextRef="#ctx0" brushRef="#br1" timeOffset="164109.4651">19089 6325 36 0,'0'-4'18'0,"12"4"-21"16,-3 0 29-16,4 0-26 16,8 0 0-16,4 4 0 15,0-4 1-15,5 4-1 16,-4 0 0-16,-5 3 0 15,-4 1 0-15,0-1 1 0,-9 8 0 16,-8-7-1-16,-4-1 1 16,-9 5 0-16,5 7 0 15,-5-4-1-15,0 3 1 16,1-3-2-16,-1 4 0 16,0-4-10-16,9-3 1 15</inkml:trace>
          <inkml:trace contextRef="#ctx0" brushRef="#br1" timeOffset="164572.1931">19681 6393 27 0,'-4'-4'13'0,"0"4"-5"15,4 0 13-15,-4 0-20 16,-1 0 0-16,-3 4 1 0,-1 0 0 15,-3 7-3-15,-5 8 1 16,0 0 2-16,-4 11 0 16,-5 7-1-16,1 5 0 15,4 3 0-15,0 4 0 16,-1-8-1-16,5 1 1 16,1 7-1-16,-1-1 0 15,4-2 0-15,4-1 0 16,1-8 0-16,4 1 0 15,0-8 1-15,4-7 0 16,0-4-2-16,4-8 0 0,0 0-5 16,-4-11 1-16,8-4-6 15,-3-3 1-15</inkml:trace>
          <inkml:trace contextRef="#ctx0" brushRef="#br1" timeOffset="165338.7396">19571 6803 26 0,'0'-4'13'0,"4"8"-10"0,5-8 23 15,-1 4-25-15,5 0 0 16,4 4 2-16,-4-4 0 15,4 0-4-15,4 4 1 16,4-8 2-16,5 8 0 16,4-4-1-16,0 4 1 0,-1-4-3 15,1 0 1-15,-4 0-10 16,4-8 0-16</inkml:trace>
          <inkml:trace contextRef="#ctx0" brushRef="#br1" timeOffset="165037.5232">19838 6449 30 0,'0'-7'15'0,"-4"7"-15"0,4 4 24 16,0 3-23-16,-5 4 0 16,1 8 1-16,0 4 0 15,0-1-3-15,0 9 1 16,-5-5 1-16,1 8 1 16,-5 0-1-16,0 7 0 15,1-11-1-15,-1 0 1 16,0 0-1-16,5 0 1 15,-1 0-1-15,5 1 0 16,0 2 0-16,-1-6 1 16,5-8-1-16,0-1 0 0,0-3 0 15,-4 1 0-15,4-9 0 16,4 1 1-16,5-1-1 16,4-3 1-16,4-4-1 15,0 0 1-15,4-4-3 16,0 0 1-16,0 1-8 15,-4-5 0-15,0 1-2 16,-4-1 1-16</inkml:trace>
          <inkml:trace contextRef="#ctx0" brushRef="#br1" timeOffset="165998.2067">20096 6931 26 0,'0'8'13'0,"0"3"-10"0,0-7 13 16,0 3-16-16,0 4 1 16,-4 1 0-16,0 3 1 15,-1 4-2-15,1-4 1 16,-4 3 0-16,4 9 1 15,-5-1-1-15,5-7 1 16,0 0-1-16,-1-8 0 16,1 4 0-16,0-11 1 15,4 0-2-15,0-4 1 0,0 0 0 16,4-8 0-16,0-3 0 16,5-8 0-16,-1 4-1 15,5 0 0-15,0-4 0 16,-5 0 0-16,9 0-1 15,0 4 1-15,4 0 0 16,-4 4 0-16,4 0-1 16,0 3 1-16,1 1-1 15,-1 3 1-15,0 0 0 16,-4 4 0-16,-4 0 0 16,-5 4 1-16,1 0 0 15,-1 3 0-15,-4 5 0 16,0-1 1-16,-4 0-1 15,5 8 1-15,-5 0-1 16,0 0 0-16,0 3 0 16,-5-3 0-16,1 0 0 15,0 3 0-15,4-7-1 0,0 0 1 16,-4-3-2-16,0-5 1 16,4 1-6-16,0-4 0 15,4-1-6-15,0-10 1 16</inkml:trace>
          <inkml:trace contextRef="#ctx0" brushRef="#br1" timeOffset="166463.5458">20409 6412 33 0,'5'4'16'0,"12"7"-19"16,-9-4 26-16,9 8-23 15,4 8 1-15,5 7 1 0,7 4 0 16,-3 7-3-16,-5 1 1 16,-3 3 1-16,-10-4 0 15,-7 4 0-15,-10 4 1 16,-3 0-1-16,-9-4 0 15,-4 1 0-15,-5-1 1 16,5-4-1-16,-8-3 0 16,12-8 0-16,0-4 0 15,0-7-4-15,4-8 1 16,9-3-9-16,12-8 0 16</inkml:trace>
          <inkml:trace contextRef="#ctx0" brushRef="#br1" timeOffset="167463.37">20774 6273 24 0,'4'-12'12'0,"0"-3"-6"0,0 11 11 16,0-3-16-16,5-1 0 16,-1 5 1-16,1-1 1 15,4 0-4-15,-1 4 1 16,5 0 2-16,0 0 0 16,0 4-1-16,0 3 0 15,0 1-1-15,-4 3 1 0,-1 4 0 16,-3 0 0-16,-1 4-1 15,-8 0 1-15,0 0-1 16,0 0 1 0,-8 18 0-1,-5 1 1-15,0-1-2 16,5 1 1-16,-1-4-1 16,-3-4 1-16,3 0-1 15,1-4 1-15,4 1-1 16,-5 3 0-16,5-7 0 15,0 3 1-15,-1-7-1 16,5-1 0-16,0-2 0 16,9-1 0-16,4-8 0 15,-1 1 1-15,5-1-1 16,0-7 0-16,-4-4 1 0,0 1 0 16,-1-5-1-16,-3 4 1 15,-1 1-1-15,-8 3 1 16,4-8-1-16,-4 1 1 15,0 7-1-15,-4-8 0 16,0 4 0-16,-5 8 0 16,5 0 0-16,-4 0 1 15,-1 7-1-15,1 0 0 16,-1-3 0-16,1 3 0 16,-1 8 0-16,1 3 1 15,0 1-1-15,-1 7 0 0,5-4 0 16,0 1 1-16,-1 3-1 15,1 7 0-15,0 1 0 16,0 0 1-16,-1-4-1 16,-3-1 0-16,-1-2 1 15,-3-1 0-15,-1 0 0 16,-4-8 1-16,0-7 0 16,-4 0 1-16,0 0-1 15,0-3 1-15,0-5-1 16,-1 1 0-16,1-4-1 15,0-4 0-15,4 0-2 16,0-4 0-16,0 0-7 16,5-4 0-16,3 1-6 15,5 3 0-15</inkml:trace>
          <inkml:trace contextRef="#ctx0" brushRef="#br1" timeOffset="169916.6119">21193 6182 25 0,'-5'-4'12'0,"5"-26"-7"16,0 30 13-16,0 0-17 16,9 0 1-16,-1-3 0 15,1 3 1-15,-1 0-4 16,1 3 1-16,-1 5 2 16,-4-4 1-16,1 7-2 15,-1 15 1-15,4 8-1 16,1 4 1-16,-1 18-1 15,1 8 0-15,-5 8-1 16,0 3 1-16,-4 0-1 0,-4 0 1 16,-4 8-1-16,-5 0 1 15,-4 4 0-15,-4-8 0 16,-5-4 0-16,-3-7 0 16,-1-8 0-16,0-4 0 15,5-11 0-15,8-7 1 16,4-8-1-16,1-11 0 15,3-4-3-15,5-15 1 16,0-8-10-16,12-3 0 16</inkml:trace>
        </inkml:traceGroup>
        <inkml:traceGroup>
          <inkml:annotationXML>
            <emma:emma xmlns:emma="http://www.w3.org/2003/04/emma" version="1.0">
              <emma:interpretation id="{7ABA7538-52FB-4153-B0CF-D052F9DD934F}" emma:medium="tactile" emma:mode="ink">
                <msink:context xmlns:msink="http://schemas.microsoft.com/ink/2010/main" type="inkWord" rotatedBoundingBox="23025,11440 25280,11325 25332,12336 23076,12451"/>
              </emma:interpretation>
              <emma:one-of disjunction-type="recognition" id="oneOf18">
                <emma:interpretation id="interp90" emma:lang="en-US" emma:confidence="0.5">
                  <emma:literal>104)</emma:literal>
                </emma:interpretation>
                <emma:interpretation id="interp91" emma:lang="en-US" emma:confidence="0">
                  <emma:literal>+04)</emma:literal>
                </emma:interpretation>
                <emma:interpretation id="interp92" emma:lang="en-US" emma:confidence="0">
                  <emma:literal>+004)</emma:literal>
                </emma:interpretation>
                <emma:interpretation id="interp93" emma:lang="en-US" emma:confidence="0">
                  <emma:literal>+024)</emma:literal>
                </emma:interpretation>
                <emma:interpretation id="interp94" emma:lang="en-US" emma:confidence="0">
                  <emma:literal>+0k~4)</emma:literal>
                </emma:interpretation>
              </emma:one-of>
            </emma:emma>
          </inkml:annotationXML>
          <inkml:trace contextRef="#ctx0" brushRef="#br1" timeOffset="170392.2365">21675 6728 31 0,'-4'-8'15'0,"8"16"-9"0,-4-8 17 15,0 0-23-15,9-4 1 16,3-3 0-16,10 3 1 16,-1 0-3-16,4 0 1 15,1 4 1-15,-1 0 0 0,0 0 0 16,1 4 0-16,-5-8-3 16,-4 4 1-16,0 0-9 15,-5-3 0-15</inkml:trace>
          <inkml:trace contextRef="#ctx0" brushRef="#br1" timeOffset="170682.4441">21815 6483 24 0,'-9'-7'12'0,"14"14"-6"0,-5-3 11 15,0 7-15-15,0 4 1 16,0 8 0-16,0 7 0 16,0-4-4-16,-5 4 0 15,1 4 3-15,-4 4 0 16,-1-8-1-16,1-4 0 15,4 1-1-15,-1-5 1 16,-3 1-3-16,4-4 0 16,-1-4-7-16,14-4 0 0</inkml:trace>
          <inkml:trace contextRef="#ctx0" brushRef="#br1" timeOffset="171312.8889">22340 6393 27 0,'-9'7'13'0,"9"9"-11"0,-4-5 16 15,0 11-16-15,-5 5 0 16,-7 3 1-16,-1 4 1 16,4 3-5-16,0 1 0 15,0 7 3-15,1-3 0 16,8-9-1-16,4-3 1 15,0 4-2-15,4-4 1 16,4 1-1-16,1-5 1 16,8 0-1-16,-5-7 1 0,1-8-1 15,0-3 1-15,8-8 0 16,-4-8 0-16,4-3 0 16,4-4 0-16,5-4-1 15,4 4 1-15,0-7-1 16,0-9 1-16,-5-2-1 15,1-1 0-15,-5-4 0 16,1 0 1-16,-9-3 0 16,-5 0 0-16,-7 3-1 15,-5 0 1-15,-9 5 0 16,-4-1 0-16,-4 0 0 16,-8 4 0-16,0 3-1 15,-1 5 1-15,-3 3-1 16,-1 4 0-16,5 7-1 15,-1 8 1-15,9 4-1 16,0 7 1-16,5 4-5 0,-5 4 1 16,8 4-8-16,9 7 1 15</inkml:trace>
          <inkml:trace contextRef="#ctx0" brushRef="#br1" timeOffset="171748.1987">23047 6205 33 0,'-13'11'16'0,"-4"4"-15"16,13-7 22-16,0 3-23 15,-1 8 1-15,1 3 1 16,-4 5 0-16,-5 10-2 15,-4 8 0-15,0 4 1 16,-4 0 0-16,-4 8 0 16,3-1 0-16,1-14 0 0,4-1 0 15,5 0-1-15,-1-7 1 16,13-4-2-16,0-3 1 16,8-9-6-16,5-2 1 15,13-9-6-15,-1 1 1 16</inkml:trace>
          <inkml:trace contextRef="#ctx0" brushRef="#br1" timeOffset="172620.4075">22992 6611 29 0,'0'-4'14'0,"-4"4"-15"16,4 0 22-16,4-7-20 15,0-1 0-15,0-3 1 16,0 4 0-16,5-1-3 16,-5 1 1-16,5-1 1 15,-1-7 1-15,1 4-1 16,-1-1 1-16,1 12-1 0,-5-7 0 16,4 3 0-16,-8 4 1 15,9 8-1-15,-9-8 0 16,4 11-1-16,4-4 1 15,1 5 0-15,4 3 0 16,-1-8-1-16,5 1 1 16,0-1-1-16,0-3 1 15,0-4-1-15,4 0 1 16,0-4-1-16,-4-3 1 16,0-4-6-16,0-1 0 15,0-7-6-15,-8 8 0 0</inkml:trace>
          <inkml:trace contextRef="#ctx0" brushRef="#br1" timeOffset="172123.4652">23123 6611 28 0,'-4'4'14'0,"-5"0"-12"16,9-1 20-16,-4 5-22 15,0 3 1-15,-5 1 0 16,1 6 1-16,-5 5-2 16,1 0 1-16,-1 3 1 15,0-7 1-15,5 3-2 16,-1 1 1-16,5-4-1 15,4-1 1-15,4 1-1 16,5-4 0-16,3-3-1 16,5-5 1-16,0 4 0 15,9-7 0-15,-1-4-1 0,0-4 1 16,1-3-3-16,-5 3 1 16,0 0-6-16,-4-3 1 15,0 3-5-15,-4 4 1 16</inkml:trace>
          <inkml:trace contextRef="#ctx0" brushRef="#br1" timeOffset="173101.4743">23521 6227 25 0,'4'4'12'0,"-12"-4"-8"0,8 0 15 16,0 8-17-16,0-1 1 15,-9 4-1-15,5 5 1 16,0-1-4-16,-13 3 0 16,13 1 3-16,-5-4 0 15,1 0-2-15,3 0 1 16,1 0 0-16,0 0 0 16,0-3-1-16,4-1 1 15,0-3-1-15,0 3 1 16,8-7-1-16,5 3 1 15,12-3-1 1,9 0 0-16,-8-4 0 16,-5 3 0-16,-4-3-1 15,0 4 0-15,-9-8-5 16,5 4 1-16,4-3-4 16,0 3 0-16</inkml:trace>
          <inkml:trace contextRef="#ctx0" brushRef="#br1" timeOffset="173914.1626">23724 6047 29 0,'-4'4'14'0,"34"11"-9"0,-22-8 20 16,13 8-24-16,-4 0 0 15,4 8 2-15,5 14 0 16,-1 12-3-16,-4 0 0 16,-4 15 2-16,-8 4 1 15,-5 0-1-15,-13 7 1 16,-12-11-2-16,0-4 1 15,-17 0 0-15,8 1 0 0,-4-5-1 16,13-7 1-16,-8-4-2 16,-1-7 1-16,-4-4-4 15,-4-12 1-15,8 1-11 16,1-1 0-16</inkml:trace>
          <inkml:trace contextRef="#ctx0" brushRef="#br1" timeOffset="173432.4685">23627 6363 27 0,'-4'4'13'0,"8"-1"-13"0,-4-3 20 15,8 4-18-15,-8 0 0 16,0 7 1-16,0 0 1 16,-8 8-5-16,8 4 0 15,-4-1 3-15,-5 5 0 16,5 3-1-16,0 0 1 0,-1-4-2 15,1-3 1-15,0-4-5 16,4 0 1-16,4-8-7 16,0 0 1-16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52:59.83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552D9B2-CD40-4BE3-BFBA-0E3754BCED70}" emma:medium="tactile" emma:mode="ink">
          <msink:context xmlns:msink="http://schemas.microsoft.com/ink/2010/main" type="writingRegion" rotatedBoundingBox="6554,5331 12594,5211 12623,6661 6583,6781"/>
        </emma:interpretation>
      </emma:emma>
    </inkml:annotationXML>
    <inkml:traceGroup>
      <inkml:annotationXML>
        <emma:emma xmlns:emma="http://www.w3.org/2003/04/emma" version="1.0">
          <emma:interpretation id="{0E50244F-7B93-46A1-BE8A-81A50485AF4E}" emma:medium="tactile" emma:mode="ink">
            <msink:context xmlns:msink="http://schemas.microsoft.com/ink/2010/main" type="paragraph" rotatedBoundingBox="6554,5331 12594,5211 12623,6661 6583,67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5D43BA-0E3B-4BED-9B6E-D3DEBABA79E0}" emma:medium="tactile" emma:mode="ink">
              <msink:context xmlns:msink="http://schemas.microsoft.com/ink/2010/main" type="line" rotatedBoundingBox="6554,5331 12594,5211 12623,6661 6583,6781"/>
            </emma:interpretation>
          </emma:emma>
        </inkml:annotationXML>
        <inkml:traceGroup>
          <inkml:annotationXML>
            <emma:emma xmlns:emma="http://www.w3.org/2003/04/emma" version="1.0">
              <emma:interpretation id="{2AE9FD6E-B82E-47A3-8C22-676D35930B51}" emma:medium="tactile" emma:mode="ink">
                <msink:context xmlns:msink="http://schemas.microsoft.com/ink/2010/main" type="inkWord" rotatedBoundingBox="7379,5587 7391,6624 6577,6634 6565,5597"/>
              </emma:interpretation>
              <emma:one-of disjunction-type="recognition" id="oneOf0">
                <emma:interpretation id="interp0" emma:lang="en-US" emma:confidence="0">
                  <emma:literal>G.</emma:literal>
                </emma:interpretation>
                <emma:interpretation id="interp1" emma:lang="en-US" emma:confidence="0">
                  <emma:literal>G,</emma:literal>
                </emma:interpretation>
                <emma:interpretation id="interp2" emma:lang="en-US" emma:confidence="0">
                  <emma:literal>Go</emma:literal>
                </emma:interpretation>
                <emma:interpretation id="interp3" emma:lang="en-US" emma:confidence="0">
                  <emma:literal>6:</emma:literal>
                </emma:interpretation>
                <emma:interpretation id="interp4" emma:lang="en-US" emma:confidence="0">
                  <emma:literal>G:</emma:literal>
                </emma:interpretation>
              </emma:one-of>
            </emma:emma>
          </inkml:annotationXML>
          <inkml:trace contextRef="#ctx0" brushRef="#br0">6910 917 36 0,'4'-8'18'0,"0"0"-16"0,1 8 31 16,-5 0-33-16,4-8 0 15,-4 12 0-15,0 0 0 0,0-4-3 16,0 0 1-16,4 4-9 16,9 0 0-16</inkml:trace>
          <inkml:trace contextRef="#ctx0" brushRef="#br0" timeOffset="197.3322">7187 863 38 0,'0'0'19'0,"-4"3"-21"16,4-10 29-16,0 7-28 16,0 0 1-16,0 0-10 15,0 0 0-15,8 0 5 16,5 7 0-16</inkml:trace>
          <inkml:trace contextRef="#ctx0" brushRef="#br0" timeOffset="1517.3029">8403 158 34 0,'5'-3'17'0,"3"3"-16"0,1 0 31 16,0 0-32-16,8 0 0 15,5 0 0-15,8 0 0 16,9 0 0-16,4 0 0 15,-4 0 1-15,0-4 0 16,0 0-3-16,0-4 0 0,-4 0-9 16,-1 5 1-16</inkml:trace>
        </inkml:traceGroup>
        <inkml:traceGroup>
          <inkml:annotationXML>
            <emma:emma xmlns:emma="http://www.w3.org/2003/04/emma" version="1.0">
              <emma:interpretation id="{C16149FE-E55D-46E6-AA8B-4E9E73E78F4A}" emma:medium="tactile" emma:mode="ink">
                <msink:context xmlns:msink="http://schemas.microsoft.com/ink/2010/main" type="inkWord" rotatedBoundingBox="8182,5496 10643,5447 10667,6682 8207,6731"/>
              </emma:interpretation>
              <emma:one-of disjunction-type="recognition" id="oneOf1">
                <emma:interpretation id="interp5" emma:lang="en-US" emma:confidence="0">
                  <emma:literal>Fri."</emma:literal>
                </emma:interpretation>
                <emma:interpretation id="interp6" emma:lang="en-US" emma:confidence="0">
                  <emma:literal>(rim."</emma:literal>
                </emma:interpretation>
                <emma:interpretation id="interp7" emma:lang="en-US" emma:confidence="0">
                  <emma:literal>(kin"</emma:literal>
                </emma:interpretation>
                <emma:interpretation id="interp8" emma:lang="en-US" emma:confidence="0">
                  <emma:literal>(Fin."</emma:literal>
                </emma:interpretation>
                <emma:interpretation id="interp9" emma:lang="en-US" emma:confidence="0">
                  <emma:literal>(kin,</emma:literal>
                </emma:interpretation>
              </emma:one-of>
            </emma:emma>
          </inkml:annotationXML>
          <inkml:trace contextRef="#ctx0" brushRef="#br0" timeOffset="1726.853">8975 51 29 0,'13'-4'14'0,"13"-4"-5"16,-26 8 17-16,9 0-26 15,-1 4 0-15,5 0 1 16,-4 3 1-16,0 5-2 16,-5 3 0-16,-4 1 1 15,-4-1 0-15,-1 1 0 16,-3 3 0-16,3-4-5 15,1 4 1-15,0 5-7 16,4-1 0-16</inkml:trace>
          <inkml:trace contextRef="#ctx0" brushRef="#br0" timeOffset="-11426.0033">550 1278 22 0,'0'0'11'0,"13"-11"-5"16,-9 7 9-16,5-4-15 15,4 0 0-15,0 1 0 16,8-1 0-16,-8 4 0 0,9 4 0 15,-5 0 1-15,-4 8 0 16,-4 3-1-16,-9-3 1 16,-4 4 0-16,-5 3 0 15,-4 4 0-15,-4 4 0 16,-1 4 0-16,-3-4 0 16,3-3-1-16,1-5 1 31,4-7-2-31,4-4 1 0,5-4 1 15,4 0 0-15,9 0 0 16,4 0 1-16,0 0-1 16,4 4 1-16,0-1 1 15,5 1 0-15,4 0-1 16,-4 4 0-16,4-4-1 16,4-1 0-16,0-3-10 15,0-3 1-15,14-1-2 16,-5-4 0-16</inkml:trace>
          <inkml:trace contextRef="#ctx0" brushRef="#br0" timeOffset="-12176.166">316 1374 28 0,'-4'-3'14'0,"4"6"-10"0,0 1 22 16,0 0-25-16,-5 8 0 16,1 3 1-16,0 4 1 15,-1 1-4-15,1 3 1 16,0 7 1-16,4 9 1 16,-5 3-1-16,5-3 0 15,0-1 0-15,-4-3 0 16,4 0-1-16,0-5 1 0,-4 5-1 15,4-4 1-15,0 0-1 16,-5-8 1-16,5-4-1 16,0 0 0-16,5-7 0 15,3-5 1-15,1-3-1 16,4-4 0-16,4-4-1 16,1-3 1-16,3-1-5 15,-4 0 0-15,1-3-6 16,3 3 0-16</inkml:trace>
          <inkml:trace contextRef="#ctx0" brushRef="#br0" timeOffset="-11907.0187">78 1675 29 0,'-5'0'14'0,"23"-8"-9"0,-10 4 19 16,1 0-23-16,4 0 1 16,4-3 0-16,1-1 0 15,3 4-3-15,1 0 1 16,-9 4-1-16,4-4 1 0,1-3-10 15,-1 7 1-15</inkml:trace>
          <inkml:trace contextRef="#ctx0" brushRef="#br0" timeOffset="-5284.8221">4420 362 20 0,'0'-7'10'0,"5"-9"-3"0,-1 12 5 16,0-3-11-16,1-1 1 16,-1 0 1-16,0-3 1 15,-4-1-4-15,0 1 0 16,0-1 2-16,-4 1 1 0,0-1-1 15,-1-7 1-15,1 7-1 16,-5 1 0-16,1 3-1 16,-1 0 1-16,-4 1-1 15,0 3 0-15,0 4-1 16,4-4 1-16,1 0-1 16,-1 0 0-16,-4 4 0 15,-4 0 0-15,-1 8 0 16,-3 0 0-16,-1-5 0 15,0 1 0-15,1 12 0 16,-5-1 0-16,0 0 0 16,4 5 1-16,1-1-1 15,-1 0 0-15,0 0 0 16,1 5 0-16,-1-1 0 16,5 0 1-16,-5 4-1 15,0 0 0-15,1 0 0 0,-1 3 0 16,0 1 0-16,5-12 0 15,0 1 0-15,-1-1 1 16,5 4-2-16,0 8 1 16,5-4 0-16,-1 0 1 15,0 0-1-15,5 3 0 16,0-7 0-16,4-3 0 16,0 3 0-16,4 0 1 15,5 4-1-15,-1-4 0 16,5 0 0-16,0-4 1 0,0 0-1 15,0-3 0-15,0 3 0 16,5-7 0-16,-5 3 0 16,0-3 0-16,4-1 0 15,0-7 1-15,1 0-1 16,-1 0 1-16,-4-8-1 16,0 8 1-16,4-8-1 15,5 0 1-15,-5-8-1 16,5 5 1-16,0-5-1 15,-1 1 1-15,1-1-1 16,-1-11 0-16,1 4 0 16,0 0 1-16,-5 3-1 15,0 1 0-15,-4-1 0 16,0 1 1-16,-4-4-1 16,-5-1 1-16,5 1-1 15,-5 0 0-15,1 4 0 16,-1-1 0-16,0 5 0 15,-4-1 0-15,0 1 0 0,0 3 0 16,0 0 0-16,0 0 1 16,0 8-1-16,0 0 0 15,0 0 0-15,0 0 0 16,-4 0 0-16,0 0 0 16,-5 0 0-16,0 0 0 15,-4 0 0-15,-4 4 0 16,0 0 0-16,-1-4 0 15,1 4 0-15,-5 0 0 16,1-4 0-16,-1 0 1 16,5 0-1-16,0-4 0 0,-1 4 0 15,1-4 0-15,0 4 0 16,4 0 0-16,0 0 0 16,4 0 0-16,0 0-1 15,1 0 1-15,3 4-6 16,5 0 0-16,9 4-6 15,8-1 0-15</inkml:trace>
          <inkml:trace contextRef="#ctx0" brushRef="#br0" timeOffset="-4428.07">4451 797 29 0,'0'-7'14'0,"4"3"-1"16,-4 4 13-16,0 0-24 15,9-4 1-15,-9 4 1 16,4-4 1-16,-4 4-6 16,0 0 1-16,4 4 1 15,-4 0 0-15,0 0-12 16,13-1 0-16</inkml:trace>
          <inkml:trace contextRef="#ctx0" brushRef="#br0" timeOffset="-6755.6145">2814 963 23 0,'-4'-16'11'0,"8"12"-4"0,5 4 10 0,-5 4-15 15,5-8 1-15,4 4 2 16,0 0 0-16,4 0-6 16,5 0 0-16,-9-3 4 15,0-9 0-15,4 4-2 16,0 1 1-16,5-1-2 15,0-4 1-15,-5 5-1 16,0 3 0-16,-4 4-10 16,4 8 0-16</inkml:trace>
          <inkml:trace contextRef="#ctx0" brushRef="#br0" timeOffset="-1982.5936">5693 66 27 0,'-13'-4'13'0,"-4"16"-10"15,17-8 17-15,-4 3-19 16,-1 5 0-16,-8-1 2 16,-4 12 0-16,-5 4-3 15,-4 8 0-15,5 7 2 16,-1 8 1-16,-4 0-2 16,0 4 1-16,4-8-1 0,5 8 1 15,0 4-2-15,8 4 1 16,0-12-1-16,9-4 1 15,0-4-1-15,5-3 1 16,3-5-2-16,10-7 0 16,-5-11-7-16,8-5 1 15,14-7-4-15,-5-4 1 16</inkml:trace>
          <inkml:trace contextRef="#ctx0" brushRef="#br0" timeOffset="-7177.6137">2840 793 24 0,'0'0'12'0,"4"-3"-6"0,-4 3 13 15,0 0-17-15,0 0 1 0,9 0 1 16,0 0 1-16,4 0-6 15,-5 0 0-15,10-4 4 16,-10 0 0-16,5 0-1 16,0 0 0-16,0 0-2 15,0 0 1-15,0 1-1 16,0 3 1-16,-4-4-1 16,0 0 1-16,-1 4-4 15,1-4 0-15,-1 0-8 16,10 4 1-16</inkml:trace>
          <inkml:trace contextRef="#ctx0" brushRef="#br0" timeOffset="-10810.4574">1615 682 24 0,'0'0'12'0,"0"-4"-11"0,0 4 19 0,0 4-19 15,0 3 0-15,0 9-1 16,0 3 1-16,0 4-2 16,-5 8 1-16,10 4 0 15,-5 11 1-15,0-4 0 16,0 4 0-16,0 0 0 15,-5-3 1-15,1-9 0 16,0-3 0-16,-1-8 0 16,5-3 1-16,0-9-2 15,5-11 1-15,-1-8-1 16,-4-3 1-16,4-5-1 16,-4-3 0-16,0-8-1 15,5-7 0-15,3-1-1 16,1 4 1-16,4-7 0 15,4 3 0-15,9 0-1 16,0 5 1-16,5-1-1 0,3 0 1 16,1 4-1-16,0 8 1 15,-5 4 0-15,0 3 0 16,-4 4 0-16,-9 4 0 16,-4 4-1-16,0 4 1 15,-4 4-10-15,0 4 1 16</inkml:trace>
        </inkml:traceGroup>
        <inkml:traceGroup>
          <inkml:annotationXML>
            <emma:emma xmlns:emma="http://www.w3.org/2003/04/emma" version="1.0">
              <emma:interpretation id="{9280E331-7980-49F2-A96B-574E2787A826}" emma:medium="tactile" emma:mode="ink">
                <msink:context xmlns:msink="http://schemas.microsoft.com/ink/2010/main" type="inkWord" rotatedBoundingBox="11165,5239 12594,5211 12623,6661 11193,6689"/>
              </emma:interpretation>
              <emma:one-of disjunction-type="recognition" id="oneOf2">
                <emma:interpretation id="interp10" emma:lang="en-US" emma:confidence="0">
                  <emma:literal>Fit</emma:literal>
                </emma:interpretation>
                <emma:interpretation id="interp11" emma:lang="en-US" emma:confidence="0">
                  <emma:literal>fit</emma:literal>
                </emma:interpretation>
                <emma:interpretation id="interp12" emma:lang="en-US" emma:confidence="0">
                  <emma:literal>Fin)</emma:literal>
                </emma:interpretation>
                <emma:interpretation id="interp13" emma:lang="en-US" emma:confidence="0">
                  <emma:literal>fi)</emma:literal>
                </emma:interpretation>
                <emma:interpretation id="interp14" emma:lang="en-US" emma:confidence="0">
                  <emma:literal>Fin</emma:literal>
                </emma:interpretation>
              </emma:one-of>
            </emma:emma>
          </inkml:annotationXML>
          <inkml:trace contextRef="#ctx0" brushRef="#br0" timeOffset="-10376.1598">1792 1309 28 0,'9'-8'14'0,"13"16"-14"16,-14-12 17-16,5-7-17 15,5-5 0-15,-1-3 0 16,0 7 1-16,0-3-2 0,1 0 1 15,-1 3 1-15,-4 4 1 16,-4 1 0-16,-5 3 0 16,-4 4 0-16,0 8 0 15,0-5 1-15,0 9 0 16,-4 7-1-16,-1-3 0 16,1-5-1-16,4 1 1 15,0 3-1-15,0 1 1 16,4-1-1-16,5 0 0 15,0 1 0-15,-1-12 0 16,5-4-3-16,0-8 1 16,5-4-10-16,8 8 0 0</inkml:trace>
          <inkml:trace contextRef="#ctx0" brushRef="#br0" timeOffset="-10148.916">2104 997 38 0,'-9'-7'19'0,"-4"22"-18"16,13-15 27-16,0 0-28 15,0 0 0-15,5 0-1 16,3 0 1-16,-3 0-5 15,-1 4 0-15,13 0-6 16,-4 0 1-16</inkml:trace>
          <inkml:trace contextRef="#ctx0" brushRef="#br0" timeOffset="-4730.3284">4269 1194 19 0,'-9'0'9'0,"22"-12"-2"0,-13 12 7 16,9-8-14-16,-1 1 0 0,1-1 1 15,0-4 1-15,-1-3-2 16,1 3 0-16,4-3 1 16,0 0 1-16,0-5-1 15,0 9 1-15,0-1-1 16,-4-3 1-16,-1 3-1 15,1 5 1-15,-9 7 1 16,0 0 0-16,0 4-1 16,-4 3 1-16,-1 1-1 15,1 4 1-15,4 3-2 16,-4 0 1-16,4 1-1 16,0-1 0-16,0 0 0 15,0 5 0-15,0-1 0 16,4-4 1-16,5-3-1 15,4-4 0-15,4-5 0 16,0-3 0-16,5-3 0 0,4-5 0 16,0 0-3-16,0-3 0 15,-5-1-10-15,1 1 1 16</inkml:trace>
          <inkml:trace contextRef="#ctx0" brushRef="#br0" timeOffset="2505.3925">8689 1255 23 0,'5'-4'11'0,"-1"-11"-4"15,-4 7 11-15,4 1-16 16,1-1 1-16,3-4 1 15,1 1 0-15,-1-1-5 16,-3-3 0-16,3-1 3 16,1-3 0-16,4 0-1 0,0-4 0 15,0 0-1-15,-4 0 1 16,8-4-1-16,-4 0 0 16,0 0 0-16,4 8 0 15,-4 7-1-15,0 1 1 16,-4 3 0-16,0 4 0 15,-5 0 0-15,5 0 0 16,-5 4 0-16,0 4 1 16,1 4 0-16,-1 3 0 0,-4 5 0 15,0 3 0-15,4 0 0 16,-4 0 0-16,5 1 0 16,-1-1 1-16,0 0-1 15,5 0 0-15,-5 1 0 16,5-5 1-16,0 0-1 15,-5 1 0-15,0-5 0 16,5 1 1-16,0-4-1 16,-5-1 1-16,0-3-1 15,-4-4 1-15,5 0-1 16,-1-7 1-16,0-1-1 16,5 0 1-16,-5-3-2 15,1-5 1-15,3 1-1 16,1-4 1-16,0-5-1 15,4-6 1-15,0-1-1 16,4-4 0-16,0 1-5 0,0 7 1 16,1 0-10-16,3 4 1 15</inkml:trace>
          <inkml:trace contextRef="#ctx0" brushRef="#br0" timeOffset="2970.3769">9663-211 29 0,'9'-4'14'0,"8"16"-4"16,-12-12 13-16,-1 7-23 15,5 9 0-15,-1 3 1 16,1 0 0-16,4 20-1 16,4 11 0-16,1 7 0 15,-1 17 1-15,0 3 0 16,-8 15 0-16,-9-7-1 16,-9-12 1-16,-4 4 0 0,-4-4 0 15,0 0 0-15,-5-12 0 16,-8 1-2-16,-5-8 0 15,-4-8-10-15,13 0 1 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52:45.43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952CAB4-3873-4AB8-AFBC-11AC4E138187}" emma:medium="tactile" emma:mode="ink">
          <msink:context xmlns:msink="http://schemas.microsoft.com/ink/2010/main" type="writingRegion" rotatedBoundingBox="3886,5543 1531,10804 763,10461 3119,5200"/>
        </emma:interpretation>
      </emma:emma>
    </inkml:annotationXML>
    <inkml:traceGroup>
      <inkml:annotationXML>
        <emma:emma xmlns:emma="http://www.w3.org/2003/04/emma" version="1.0">
          <emma:interpretation id="{06C15765-643F-40A1-94E9-ECE74EB6C207}" emma:medium="tactile" emma:mode="ink">
            <msink:context xmlns:msink="http://schemas.microsoft.com/ink/2010/main" type="paragraph" rotatedBoundingBox="3886,5543 1531,10804 763,10461 3119,5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0F318E-9DDA-4791-949F-966E79A4E947}" emma:medium="tactile" emma:mode="ink">
              <msink:context xmlns:msink="http://schemas.microsoft.com/ink/2010/main" type="line" rotatedBoundingBox="3886,5543 1531,10804 763,10461 3119,5200"/>
            </emma:interpretation>
          </emma:emma>
        </inkml:annotationXML>
        <inkml:traceGroup>
          <inkml:annotationXML>
            <emma:emma xmlns:emma="http://www.w3.org/2003/04/emma" version="1.0">
              <emma:interpretation id="{6E99B4E7-E2DC-4549-A688-E7968C27023F}" emma:medium="tactile" emma:mode="ink">
                <msink:context xmlns:msink="http://schemas.microsoft.com/ink/2010/main" type="inkWord" rotatedBoundingBox="3886,5543 1531,10804 763,10461 3119,5200"/>
              </emma:interpretation>
              <emma:one-of disjunction-type="recognition" id="oneOf0">
                <emma:interpretation id="interp0" emma:lang="en-US" emma:confidence="0">
                  <emma:literal>¥</emma:literal>
                </emma:interpretation>
                <emma:interpretation id="interp1" emma:lang="en-US" emma:confidence="0">
                  <emma:literal>it 2</emma:literal>
                </emma:interpretation>
                <emma:interpretation id="interp2" emma:lang="en-US" emma:confidence="0">
                  <emma:literal>t 2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int 2</emma:literal>
                </emma:interpretation>
              </emma:one-of>
            </emma:emma>
          </inkml:annotationXML>
          <inkml:trace contextRef="#ctx0" brushRef="#br0">255 474 21 0,'-13'0'10'0,"18"-8"-5"0,-5 8 11 0,0-7-15 16,0-1 1-16,0 0 1 15,-5 0 1-15,1 1-5 16,-5-1 1-16,1 4 2 15,-5-3 1-15,0 3-2 16,-5 4 1-16,1 0-1 16,0 4 0-16,-1 3-1 15,-3 5 1-15,-1-1-1 16,0 9 1-16,5 3-1 16,4 4 1-16,0 0-1 15,4-8 0-15,5 0 0 16,0 4 1-16,4 0-1 15,4-4 0-15,5-3 1 16,4-8 0-16,4-8 0 16,5-8 0-16,-5 0 0 0,5 0 1 15,-1-7-1-15,1-8 0 16,0 0-1-16,-1-4 0 16,-3-4 0-16,-1-7 0 15,5-9 0-15,-5-6 0 16,0-1 0-16,1 0 0 15,-1-4 0-15,0 4 0 16,-4 8 0-16,0 11 0 16,-4 8-1-16,-5 8 1 31,-4 0-1-31,-4 4 1 16,-5 7-1-16,0 8 1 0,1 11-1 15,-5 13 1-15,4 2-1 16,-4 13 1-16,5 3 0 15,-1 8 1-15,9 0-1 16,-4 0 1-16,4-3-1 16,0-5 0-16,-5 0 0 15,5 1 1-15,0-9-1 16,0-7 1-16,0-8-1 16,0 1 1-16,0-9-1 15,0 1 1-15,0-1-1 16,0-3 1-16,0-12-6 15,0-4 1-15,0 5-7 16,13-9 1-16</inkml:trace>
          <inkml:trace contextRef="#ctx0" brushRef="#br0" timeOffset="1832.8073">-26 1771 23 0,'-5'-12'11'0,"1"1"-8"0,4 3 15 16,-4 0-18-16,0-3 1 16,-5 3 0-16,-4 0 1 15,-4 1-3-15,-1 7 1 16,-3 0 1-16,-1 11 0 0,-4-3 0 15,4 4 0-15,1 7 0 16,-1 0 0-16,0 4 0 16,1 4 0-16,3 4-1 15,5 0 1-15,5-8-1 16,3 0 0-16,1 4 0 16,4-4 0-16,4 0 0 15,5-4 0-15,4-3 1 16,0-9 0-16,0-7 0 15,4-7 0-15,5-1 0 16,0-8 0-16,4-3-1 16,0-8 1-16,0-7-1 15,0-9 1-15,0 5-1 16,0-12 0-16,4 0 0 16,0 0 0-16,-4 0 0 15,0 4 1-15,-4-1-1 0,-5 5 1 16,-4 7-1-16,0 5 1 15,-4 3-1-15,-5 7 0 16,0 5-1-16,-8 3 1 16,0 9 0-16,-5 3 0 15,0 7-1-15,-4 9 1 16,0 3 0-16,0 4 1 16,0 0-1-16,0 12 0 15,0 7 0-15,5 4 1 16,-1 0-1-16,0 1 0 0,5 7 0 15,0-8 0-15,-1 4 0 16,1-16 0-16,0-7 0 16,4-7 1-16,0-5-1 15,0-3 1-15,0-1-2 16,0 1 0-16,0-9-4 16,0-3 0-16,0-11-5 15,8-1 1-15</inkml:trace>
          <inkml:trace contextRef="#ctx0" brushRef="#br0" timeOffset="526.7328">563-46 24 0,'4'-3'12'0,"13"6"-8"0,-8-3 14 0,4-3-18 15,0-1 1-15,0 4 0 16,4 0 0-16,5 4-1 16,0-8 1-16,-5 0 1 15,-4 8 0-15,-5 7-1 16,-8 5 1-16,-4 7-1 16,-9 4 1-16,0 0-1 15,-4 0 1-15,0-1-2 16,-9 9 1-16,4-4-1 15,0-4 1-15,5-8-1 16,4 0 1-16,0-3-1 16,4-9 0-16,9 1 0 0,0-8 1 15,5 4-2-15,-1-4 1 16,5 4 0-16,-1 0 0 16,5 3 0-16,5-3 1 15,-1 4 0-15,5-4 0 16,-1 3 0-16,5-3 1 15,5 0-1-15,-6 0 1 16,6-4-6-16,-5-8 0 16,4 8-7-16,-4 4 0 15</inkml:trace>
          <inkml:trace contextRef="#ctx0" brushRef="#br0" timeOffset="989.3725">-48 990 28 0,'0'7'14'0,"13"-22"-13"0,-4 15 18 15,12 0-17-15,5-8 0 16,5 1 1-16,8 7 0 16,0-8-5-16,4 0 1 15,9 0 2-15,13 1 1 16,-5 7-2-16,1 0 1 16,-5 0-1-16,1 0 1 15,-5 0-1-15,-9 0 0 0,-8 4-5 16,-9-1 1-16,0 1-5 15,-9 0 0-15</inkml:trace>
          <inkml:trace contextRef="#ctx0" brushRef="#br0" timeOffset="31783.5267">-1150 3769 22 0,'0'-4'11'0,"9"-8"-8"0,-9 12 12 16,0 0-14-16,0-7 0 15,0 7 1-15,0-12 1 16,0 4-3-16,0-3 1 0,-9-1 1 15,5 1 0-15,-9 3 0 16,-4 4 0-16,-1-4-1 16,1 8 1-16,0 0-2 15,-5 4 1-15,0 0-1 16,1 4 1-16,-5 3-1 16,4 1 1-16,0 7-1 15,5 12 1-15,0-4 0 16,-1-4 0-16,5 4 0 15,5 4 0-15,4 3 0 16,4 1 0-16,4-4-1 16,4-4 1-16,5-4 0 15,5-8 0-15,3-7 0 16,5-8 1-16,5-12-1 16,-1-7 0-16,0-4 0 15,-4-8 1-15,-4-7-1 16,0-8 0-16,-5-1-1 15,0-3 1-15,-4-4-1 0,0 4 1 16,0 4-1-16,-4 8 1 16,0 3-2-16,-1 4 1 15,-3 8 0-15,-1 4 0 16,0 4-1-16,1 3 1 16,-1 1-1-16,-4 3 0 15,0 8 1-15,0 0 0 16,0 4-1-16,-4 0 1 15,-1 11 0-15,1 0 0 0,0 8-1 16,-1 4 1-16,5 8 0 16,-4-4 0-16,4 3-1 15,-4 9 1-15,-1 3 0 16,1-11 0-16,0 3 0 16,-1-3 0-16,5-1 0 15,0-3 1-15,0-4-1 16,-4-8 1-16,4 1 0 15,0-9 0-15,0-3-1 16,0-8 1-16,0 0-6 16,0-8 1-16,-4-3-7 15,8 3 0-15</inkml:trace>
          <inkml:trace contextRef="#ctx0" brushRef="#br0" timeOffset="32323.8146">-855 3241 28 0,'4'-11'14'0,"13"3"-10"0,-8 4 17 0,0 0-20 16,4 1 0-16,0-1 1 16,0 4 0-16,0 4-3 15,0-1 1-15,0 5 1 16,-9 4 1-16,-4 3-1 15,0 4 1-15,-4 4-1 16,-5 4 0-16,-4 0 0 16,0-7 0-16,-4-5 0 15,-1 4 0-15,1 0-1 16,0-7 1-16,8 0-1 16,-4-9 1-16,9 1-1 15,-1 0 0-15,5 4 0 16,0-4 0-16,5-1 0 15,-1 1 0-15,5 4 0 16,4 0 1-16,0-1-1 0,4 1 1 16,0 0 0-16,5-8 1 15,4 0-2-15,4-8 1 16,-4 0-8-16,0 1 1 16,4 7-5-16,-12 0 0 15</inkml:trace>
          <inkml:trace contextRef="#ctx0" brushRef="#br0" timeOffset="32848.0208">-1674 4261 27 0,'-4'-4'13'0,"13"20"-7"0,-1-16 18 16,5-4-23-16,9 0 1 16,4 0 1-16,13-3 1 15,9 3-5-15,8-4 1 16,9 0 2-16,-9-3 0 15,5-1-1-15,8 1 1 16,5-5-1-16,-9 9 0 16,-9 3-1-16,-9-4 1 0,-8 4 0 15,-4 4 1-15,-13 0-2 16,-5 0 1-16,-4 4-4 16,-4-4 1-16,-9 12-7 15,0-9 1-15,0 9-4 16,0-4 0-16</inkml:trace>
          <inkml:trace contextRef="#ctx0" brushRef="#br0" timeOffset="33644.8843">-1635 4912 25 0,'-4'-8'12'0,"4"-4"-12"0,4 1 19 15,-4-1-18-15,0 1 0 16,-4-1 0-16,0 1 1 16,-1-1-2-16,-3 1 0 0,-1 3 1 15,-4 4 1-15,0 4-1 16,-4 0 0-16,4 4 0 16,0 0 1-16,0 7-2 15,0 9 1-15,4 6 0 16,5 1 0-16,-1 4 0 15,1 0 0-15,4 0 0 16,-9 0 0-16,5 3-1 16,4-3 1-16,0-4-1 15,4-4 1-15,9-11 0 16,-4-9 0-16,4-6 0 16,4-5 0-16,1-4 0 15,3-7 1-15,1-4-1 16,0-12 0-16,4-11-1 15,4 0 1-15,0-8-1 16,5-11 0-16,-5 11 0 0,-4 0 0 31,5 0 0-31,-10 8 0 16,1 7-1-16,-5 12 1 16,-8 4-1-16,-5 12 1 15,0-1 0-15,-4 16 0 16,0 0 0-16,-4 7 0 15,-5-3 0-15,5 8 0 16,-5 3 0-16,1 8 1 16,-1 7-1-16,0 5 0 15,1-1 0-15,-1 5 1 16,1 3-1-16,-1 0 1 0,5 0-1 16,-1-11 1-16,5 0-1 15,0-9 1-15,0-6-1 16,0-1 1-16,5-8-1 15,-1-3 0-15,0-4-4 16,-4-4 0-16,5-8-8 16,7 1 1-16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3-25T14:52:51.89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D176724-76E8-409A-BF38-FB797A89AB48}" emma:medium="tactile" emma:mode="ink">
          <msink:context xmlns:msink="http://schemas.microsoft.com/ink/2010/main" type="inkDrawing" rotatedBoundingBox="14145,18387 14160,18387 14160,18402 14145,18402" shapeName="Other"/>
        </emma:interpretation>
      </emma:emma>
    </inkml:annotationXML>
    <inkml:trace contextRef="#ctx0" brushRef="#br0">0 0 0,'0'0'0,"0"0"16,0 0-16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3-25T14:53:56.83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71518CC-C395-421E-851C-1921067DD5F5}" emma:medium="tactile" emma:mode="ink">
          <msink:context xmlns:msink="http://schemas.microsoft.com/ink/2010/main" type="inkDrawing" rotatedBoundingBox="26731,16763 26746,16763 26746,16778 26731,16778" shapeName="Other"/>
        </emma:interpretation>
      </emma:emma>
    </inkml:annotationXML>
    <inkml:trace contextRef="#ctx0" brushRef="#br0">0 0 0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54:43.6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7D7BEE-7384-4C08-A8D4-CC68AD444012}" emma:medium="tactile" emma:mode="ink">
          <msink:context xmlns:msink="http://schemas.microsoft.com/ink/2010/main" type="writingRegion" rotatedBoundingBox="1193,4360 24127,3191 24217,4966 1284,6135"/>
        </emma:interpretation>
      </emma:emma>
    </inkml:annotationXML>
    <inkml:traceGroup>
      <inkml:annotationXML>
        <emma:emma xmlns:emma="http://www.w3.org/2003/04/emma" version="1.0">
          <emma:interpretation id="{EA4AEF7A-1DE4-442F-ADD6-F09D082D33FC}" emma:medium="tactile" emma:mode="ink">
            <msink:context xmlns:msink="http://schemas.microsoft.com/ink/2010/main" type="paragraph" rotatedBoundingBox="1193,4360 24127,3191 24217,4966 1284,6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5D3B26-1B26-49D8-BEC3-7E2133D12EAA}" emma:medium="tactile" emma:mode="ink">
              <msink:context xmlns:msink="http://schemas.microsoft.com/ink/2010/main" type="line" rotatedBoundingBox="1193,4360 24127,3191 24217,4966 1284,6135"/>
            </emma:interpretation>
          </emma:emma>
        </inkml:annotationXML>
        <inkml:traceGroup>
          <inkml:annotationXML>
            <emma:emma xmlns:emma="http://www.w3.org/2003/04/emma" version="1.0">
              <emma:interpretation id="{E238CFD5-A35A-4ECB-B655-583FB72F4623}" emma:medium="tactile" emma:mode="ink">
                <msink:context xmlns:msink="http://schemas.microsoft.com/ink/2010/main" type="inkWord" rotatedBoundingBox="1215,4776 1905,4740 1968,5989 1278,6024"/>
              </emma:interpretation>
              <emma:one-of disjunction-type="recognition" id="oneOf0">
                <emma:interpretation id="interp0" emma:lang="en-US" emma:confidence="0.5">
                  <emma:literal>E!</emma:literal>
                </emma:interpretation>
                <emma:interpretation id="interp1" emma:lang="en-US" emma:confidence="0">
                  <emma:literal>E?</emma:literal>
                </emma:interpretation>
                <emma:interpretation id="interp2" emma:lang="en-US" emma:confidence="0">
                  <emma:literal>ED</emma:literal>
                </emma:interpretation>
                <emma:interpretation id="interp3" emma:lang="en-US" emma:confidence="0">
                  <emma:literal>Fi</emma:literal>
                </emma:interpretation>
                <emma:interpretation id="interp4" emma:lang="en-US" emma:confidence="0">
                  <emma:literal>E:</emma:literal>
                </emma:interpretation>
              </emma:one-of>
            </emma:emma>
          </inkml:annotationXML>
          <inkml:trace contextRef="#ctx0" brushRef="#br0">1105 7514 21 0,'0'-11'10'0,"9"30"-5"16,-9-23 10-16,0 4-14 15,0 0 1-15,0 0 1 16,0 0 0-16,0 0-3 16,0 0 1-16,4 0 2 15,-4 0 0-15,0 4-1 16,0 3 1-16,0 5-1 15,-4 3 0-15,4 4-1 0,0 3 1 16,-4 4-2-16,-1-3 1 16,1 0 0-16,-4 10 0 15,3-2-1-15,-3 2 1 16,4-6-1-16,0-1 0 16,-1 4 0-16,-3-11 1 15,8-4-1-15,4 0 0 16,-4-4 0-16,0-3 1 15,0-8 0-15,0 7 0 16,0-7 0-16,0 0 0 16,0 0 0-16,0 0 0 0,0 0-1 15,0-11 1-15,0-4-1 16,0 0 1-16,4-4-1 16,1-3 0-16,3-1-1 15,-4 8 1-15,5-4 0 16,-1 0 0-16,1 1 0 15,-1-1 0-15,5 0 0 16,0 0 0-16,-1 0-1 16,5-3 1-16,-4-1 0 15,-5 1 0-15,1 7-1 16,3 0 1-16,1 3 0 16,0 5 0-16,8-1-1 15,-4 1 1-15,-4-1 0 16,4 1 0-16,-5 7-1 15,1-4 1-15,0 4 0 16,-1-4 0-16,-3 4 0 0,-1 4 1 16,1 0-1-16,-1-1 1 15,-3 1 0-15,-1-4 0 16,-4 0-5-16,0 0 1 16,0 0-9-16,0-4 1 15</inkml:trace>
          <inkml:trace contextRef="#ctx0" brushRef="#br0" timeOffset="508.7162">974 7232 28 0,'-8'8'14'0,"12"-12"-8"0,-4 4 17 16,0 0-22-16,4 4 0 15,5-4 1-15,3 0 1 16,5-4-4-16,4 4 1 16,1 4 1-16,3-8 1 15,5 8-1-15,-9-4 0 16,4-4-1-16,1-4 1 15,3 1-1-15,5-1 1 16,4 5-1-16,-4-5 1 16,0-3-1-16,0 3 1 0,-5 1-1 15,-3 3 1-15,-5-4-1 16,-4 1 1-16,-4 7-5 16,-5-8 1-16,1-3-8 15,-1 11 0-15</inkml:trace>
          <inkml:trace contextRef="#ctx0" brushRef="#br0" timeOffset="989.5047">1389 7067 29 0,'-4'0'14'0,"12"-4"-10"0,-8 4 18 16,0 0-22-16,9 0 1 16,-1 0 1-16,1 0 1 15,3 0-4-15,1 0 1 16,4 0 1-16,0 4 1 15,0-4-1-15,0 0 0 16,0 0-1-16,0 3 0 16,0 5 0-16,0-4 1 0,-5-1-1 15,1 5 1-15,0-1-1 16,-1-3 1-16,-3 4-1 16,-1 3 1-16,-3-7-1 15,-5 3 1-15,-5 5 0 16,1-5 0-16,-4 4-1 15,-1 1 1-15,1-1-1 16,-1 0 1-16,1 1-1 16,-1-1 1-16,1-4-1 15,-1 5 0-15,1-1-4 16,-1 4 0-16,5-8-7 16,-4-7 1-16</inkml:trace>
          <inkml:trace contextRef="#ctx0" brushRef="#br0" timeOffset="3013.1407">1224 8323 26 0,'0'0'13'0,"0"-3"-10"0,0 3 15 16,0 0-17-16,4-8 0 15,-4-3 1-15,4-1 0 16,5 1-3-16,-1-4 0 16,9 0 2-16,-4 0 0 15,4 4-1-15,0-1 1 16,0 5-1-16,0-1 1 16,-5-3-1-16,1 4 1 15,-4-1 0-15,-1 4 0 0,-8 4 0 16,4 4 1-16,-4 0-1 15,-4 0 1-15,0-4-1 16,0 0 0-16,-1 0-1 16,1 3 1-16,0 5-1 15,0-1 0-15,-1 5 0 16,1-1 0-16,4 4 0 16,0 0 1-16,4 0-1 15,1 0 1-15,3-4-1 16,5-3 1-16,0-4-1 15,3-4 1-15,6-4-1 16,-1-4 1-16,0-3-6 16,0-4 1-16,0 0-6 15,-4 4 0-15</inkml:trace>
          <inkml:trace contextRef="#ctx0" brushRef="#br0" timeOffset="3257.3137">1457 7947 30 0,'-4'11'15'0,"4"-18"-9"16,0 7 21-16,0 0-28 15,0 4 1-15,0-1 0 16,4 1 1-16,0 4-3 16,4-5 0-16,5-3-8 15,0-3 1-15</inkml:trace>
        </inkml:traceGroup>
        <inkml:traceGroup>
          <inkml:annotationXML>
            <emma:emma xmlns:emma="http://www.w3.org/2003/04/emma" version="1.0">
              <emma:interpretation id="{5F80D979-C183-4CE6-A45B-A1058F51873D}" emma:medium="tactile" emma:mode="ink">
                <msink:context xmlns:msink="http://schemas.microsoft.com/ink/2010/main" type="inkWord" rotatedBoundingBox="2288,4696 4304,4593 4359,5664 2343,5767"/>
              </emma:interpretation>
              <emma:one-of disjunction-type="recognition" id="oneOf1">
                <emma:interpretation id="interp5" emma:lang="en-US" emma:confidence="0.5">
                  <emma:literal>Hint)</emma:literal>
                </emma:interpretation>
                <emma:interpretation id="interp6" emma:lang="en-US" emma:confidence="0">
                  <emma:literal>Hint.)</emma:literal>
                </emma:interpretation>
                <emma:interpretation id="interp7" emma:lang="en-US" emma:confidence="0">
                  <emma:literal>Hind)</emma:literal>
                </emma:interpretation>
                <emma:interpretation id="interp8" emma:lang="en-US" emma:confidence="0">
                  <emma:literal>Hint")</emma:literal>
                </emma:interpretation>
                <emma:interpretation id="interp9" emma:lang="en-US" emma:confidence="0">
                  <emma:literal>Ant.)</emma:literal>
                </emma:interpretation>
              </emma:one-of>
            </emma:emma>
          </inkml:annotationXML>
          <inkml:trace contextRef="#ctx0" brushRef="#br0" timeOffset="3840.7477">2354 7006 28 0,'-17'-3'14'0,"9"-5"-8"15,4 4 18-15,-5 4-24 16,5 4 1-16,-5 4 0 15,1 3 0-15,0 0-2 16,-1 0 1-16,-4 16 1 16,1 10 0-16,-1 5-1 15,-4 7 1-15,0 7-1 16,-4 4 1-16,0-3-1 0,0 7 1 16,4 0-1-16,0-8 0 15,4 4 0-15,5-3 1 16,3-8-1-16,1-4 0 15,0-7 0-15,4-5 1 16,0-10-4-16,4-4 1 16,0-4-8-16,1-8 1 15,3-3-1-15,0-11 0 16</inkml:trace>
          <inkml:trace contextRef="#ctx0" brushRef="#br0" timeOffset="4698.678">2248 7518 27 0,'0'-4'13'0,"13"4"-7"0,-4 0 17 16,3 4-23-16,9-4 1 16,5 0 0-16,8 0 0 15,0 0-1-15,-5 0 0 16,5 0 1-16,-4-4 1 15,-1 4-1-15,-3 0 0 0,-1 4-3 16,-4-4 1-16,-4-7-9 16,9 7 1-16</inkml:trace>
          <inkml:trace contextRef="#ctx0" brushRef="#br0" timeOffset="4353.9302">2634 7112 25 0,'-5'-12'12'0,"10"31"-12"16,-5-15 24-16,0 0-22 16,-5 7 0-16,1 4 0 0,0 8 1 15,0 3-4-15,-5 4 1 16,1 4 1-16,-5 0 1 15,5 7-1-15,-1-7 0 16,1 4 0-16,-1-1 0 16,1 1-1-16,-1 0 1 15,1-1-1-15,-1-3 0 16,1 0 0-16,-1 0 0 16,5-8 0-16,4-7 1 15,-4 4-1-15,8-1 0 16,-4-3 0-16,4-8 0 15,9 1 0-15,-4-5 0 0,-5-3 0 16,4-8 1-16,1 4-1 16,3-7 1-16,1-1-5 15,0 0 1-15,4 1-7 16,4-4 0-16</inkml:trace>
          <inkml:trace contextRef="#ctx0" brushRef="#br0" timeOffset="5613.679">2892 7759 27 0,'4'0'13'0,"-4"-4"-8"16,0 4 16-16,0 0-22 15,0 0 0-15,0 8 1 16,0-1 1-16,0 4-1 16,-4 8 1-16,0 0 0 15,-5 4 0-15,1-1 0 16,-1 1 1-16,1-1-1 15,-1 1 0-15,1 0-1 0,-1-8 1 16,5 3 0-16,0-3 0 16,0-7 0-16,4-4 0 15,0-4-1-15,4-12 1 16,4-6-1-16,1-1 1 16,4-7-1-16,3-5 0 15,1 1 0-15,0 0 0 16,5 8-1-16,-1 3 1 15,4 4-1-15,-4 0 1 16,0 3 0-16,1 5 0 16,-5 3-1-16,4 4 1 0,-4-4-1 15,0 8 1-15,-5 0 0 16,-3 15 0-16,-1 0 0 16,-4-1 1-16,-4 1 0 15,-4 4 0-15,0-4 0 16,0 3 0-16,-5 1-1 15,1-4 1-15,4-4-1 16,-1 0 1-16,1 0-1 16,0 0 1-16,4-8-1 15,-4-7 0-15,4 8-5 16,-5-8 1-16,18-4-7 16,0-4 1-16</inkml:trace>
          <inkml:trace contextRef="#ctx0" brushRef="#br0" timeOffset="5901.0354">3209 7902 28 0,'0'7'14'0,"-8"-29"-11"0,8 22 19 15,0 0-21-15,8-4 0 16,5-3 0-16,0 7 1 0,4-4-2 16,0-4 0-16,0 8 1 15,4-4 0-15,0 1 0 16,0-5 0-16,0 1-2 16,-4 3 1-16,0 4-9 15,-4-4 0-15,0 4-1 16,-9-4 1-16</inkml:trace>
          <inkml:trace contextRef="#ctx0" brushRef="#br0" timeOffset="6228.393">3315 7710 28 0,'-4'4'14'0,"8"-8"-17"0,-4 4 27 16,4 4-23-16,-4 3 0 16,0 1 1-16,0 3 0 15,-4 12-3-15,0 3 1 16,0 4 1-16,0 0 1 15,-1 0-2-15,1-3 1 16,0-1-1-16,4 0 1 16,-4 1-3-1,-1-12 1-15,5-4-8 16,9-7 0-16</inkml:trace>
          <inkml:trace contextRef="#ctx0" brushRef="#br0" timeOffset="6604.6597">3696 7650 26 0,'4'0'13'0,"-4"-4"-7"0,0 4 16 15,0 0-21-15,0 4 0 16,0 3 0-16,0 1 1 16,-4 7-3-16,0 0 1 15,0 8 1-15,-5 3 1 16,1 4-1-16,-1-4 0 15,1 1 0-15,-1 6 0 16,1-2-1-16,-1-5 1 16,1-7 0-16,4 0 0 15,0-4-2-15,-1 0 1 0,5-8-10 16,9-3 0-16</inkml:trace>
          <inkml:trace contextRef="#ctx0" brushRef="#br0" timeOffset="7084.005">3874 6946 26 0,'0'0'13'0,"-4"0"-9"0,8 4 14 16,4 3-17-16,1 5 1 16,8 6 0-16,4 9 0 15,4 14-3-15,1 4 1 0,3 4 1 16,-3 8 1-16,-9 10-1 16,-4-10 0-16,-5 7 1 15,-8 4 0-15,-8-4-1 16,-9 0 1-16,-5 3-1 15,1-6 1-15,4-9-1 16,-4-3 1-16,4-8-3 16,5-7 1-16,-1-4-11 15,9-11 1-15</inkml:trace>
        </inkml:traceGroup>
        <inkml:traceGroup>
          <inkml:annotationXML>
            <emma:emma xmlns:emma="http://www.w3.org/2003/04/emma" version="1.0">
              <emma:interpretation id="{0ACC4B65-9E66-4E45-8591-568AC92190B3}" emma:medium="tactile" emma:mode="ink">
                <msink:context xmlns:msink="http://schemas.microsoft.com/ink/2010/main" type="inkWord" rotatedBoundingBox="4787,5135 5133,5117 5142,5287 4796,5305"/>
              </emma:interpretation>
              <emma:one-of disjunction-type="recognition" id="oneOf2">
                <emma:interpretation id="interp10" emma:lang="en-US" emma:confidence="0.5">
                  <emma:literal>=</emma:literal>
                </emma:interpretation>
                <emma:interpretation id="interp11" emma:lang="en-US" emma:confidence="0">
                  <emma:literal>t</emma:literal>
                </emma:interpretation>
                <emma:interpretation id="interp12" emma:lang="en-US" emma:confidence="0">
                  <emma:literal>[</emma:literal>
                </emma:interpretation>
                <emma:interpretation id="interp13" emma:lang="en-US" emma:confidence="0">
                  <emma:literal>E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0045.799">4543 7608 27 0,'0'4'13'0,"-4"-4"-12"0,4 0 19 16,4 0-18-16,4 0 1 16,5 0 1-16,4 0 0 15,4-4-6-15,5 1 1 16,3-1 3-16,1 0 1 16,4 4-2-16,0-4 0 15,-9 1 0-15,0-1 0 16,1 4-4-16,-5-4 1 0,-4 4-8 15,-4 4 1 1</inkml:trace>
          <inkml:trace contextRef="#ctx0" brushRef="#br0" timeOffset="9651.1054">4573 7469 26 0,'0'-4'13'0,"0"8"-8"0,0-4 12 15,0 0-15-15,0 0 1 16,0 0 0-16,4 4 0 15,4-4-4-15,1 0 1 16,3 0 2-16,5 0 0 16,4-4-1-16,5 0 1 15,4-3-1-15,-1 3 0 16,5 0-1-16,-4-3 1 16,-5-1-2-16,-4 5 0 15,-4-1-4-15,-4 4 1 0,-5 0-6 16,-8 0 0-16</inkml:trace>
        </inkml:traceGroup>
        <inkml:traceGroup>
          <inkml:annotationXML>
            <emma:emma xmlns:emma="http://www.w3.org/2003/04/emma" version="1.0">
              <emma:interpretation id="{D2BCEAAC-6EC7-4CF8-9305-F3E6ECA49E47}" emma:medium="tactile" emma:mode="ink">
                <msink:context xmlns:msink="http://schemas.microsoft.com/ink/2010/main" type="inkWord" rotatedBoundingBox="5791,4505 16415,3963 16479,5209 5854,5751"/>
              </emma:interpretation>
              <emma:one-of disjunction-type="recognition" id="oneOf3">
                <emma:interpretation id="interp15" emma:lang="en-US" emma:confidence="0.5">
                  <emma:literal>Eileen-risen-ditz</emma:literal>
                </emma:interpretation>
                <emma:interpretation id="interp16" emma:lang="en-US" emma:confidence="0">
                  <emma:literal>Eileen-risen-nt.'</emma:literal>
                </emma:interpretation>
                <emma:interpretation id="interp17" emma:lang="en-US" emma:confidence="0">
                  <emma:literal>Eileen-Eileen-ditz</emma:literal>
                </emma:interpretation>
                <emma:interpretation id="interp18" emma:lang="en-US" emma:confidence="0">
                  <emma:literal>Eileen-risen-def.'</emma:literal>
                </emma:interpretation>
                <emma:interpretation id="interp19" emma:lang="en-US" emma:confidence="0">
                  <emma:literal>Eileen-Eileen-def.'</emma:literal>
                </emma:interpretation>
              </emma:one-of>
            </emma:emma>
          </inkml:annotationXML>
          <inkml:trace contextRef="#ctx0" brushRef="#br0" timeOffset="19304.86">10516 7051 24 0,'-8'4'12'0,"8"-8"-7"15,0 4 12-15,0 0-17 16,0 0 1-16,0 0 2 16,4 4 1-16,0 0-4 15,-4 4 0-15,0 3 2 16,0 8 0-16,0 3 0 16,0 8 0-16,0 8-1 15,0 0 0-15,-4-5-1 16,0 13 0-16,-1-9 0 15,1-7 0-15,0 0 1 16,0-11 0-16,-1 0 0 0,1 0 0 16,4-4 0-16,0-15 0 15,0 0 0-15,0-8 1 16,4-10-2-16,1-5 1 16,-1-3-1-16,0-4 1 15,5-1-2-15,-1-2 1 16,5-13 0-16,4 9 0 15,0 7-1-15,8 3 1 16,5 1-1-16,4 0 0 16,4 3 1-16,0 4 0 15,-4 4-1-15,0 4 1 0,-1 0-1 16,-3 7 1-16,0 0-1 16,-5 4 1-16,-4 4 0 15,0 0 0-15,-4-1 0 16,-4 1 1-16,-5 0-3 15,-3 0 1-15,-5-4-9 16,8 0 1-16</inkml:trace>
          <inkml:trace contextRef="#ctx0" brushRef="#br0" timeOffset="20492.4217">10474 6660 34 0,'0'-7'17'0,"8"10"-17"0,-4-3 23 16,5 0-22-16,8-3 0 0,0 3 0 15,8 0 1-15,9 0-3 16,4 0 1-16,5 0 1 15,7 0 0-15,5 0-1 16,5-4 1-16,3 4 0 16,-16 0 0-16,-5 0-1 15,-4-4 0-15,-4 0-3 16,-4 1 0-16,-5-1-7 16,0 4 0-16</inkml:trace>
          <inkml:trace contextRef="#ctx0" brushRef="#br0" timeOffset="19756.1789">10664 7638 28 0,'-4'-7'14'0,"17"-12"-9"0,-5 12 16 15,5-1-21-15,4-3 1 16,0-4 0-16,4 0 0 16,0 3-1-16,5 5 0 15,-1 3 1-15,0-7 0 16,-4 3 0-16,1 5 0 0,-10-1 0 16,-3 0 0-16,-9 4-1 15,0 0 1-15,-4 0 0 16,-1 4 0-16,1 3-1 15,0 5 1-15,0-1-1 16,-1 4 1-16,-3 0-1 16,8 0 0-16,8-4 0 15,1 1 0-15,-1-1 0 16,5-4 1-16,4-3-2 16,0-4 0-16,4-4-9 15,0-11 0-15</inkml:trace>
          <inkml:trace contextRef="#ctx0" brushRef="#br0" timeOffset="20041.3815">10982 7337 35 0,'-4'-7'17'0,"-1"3"-14"0,5 4 23 16,0 0-26-16,5 4 1 16,-5-4-1-16,0 0 1 0,4 4-1 15,0-4 0-15,-4 0-2 16,4 3 1-16,5-3-9 15,-1 4 0-15</inkml:trace>
          <inkml:trace contextRef="#ctx0" brushRef="#br0" timeOffset="20807.4633">11160 6532 33 0,'-5'-4'16'0,"10"8"-18"0,-5-4 24 16,8 4-21-16,5-4 0 16,-1 4 0-16,5 7 0 15,5-3-2-15,-1-1 1 16,0 1 1-16,0 3 0 16,-4 0-1-16,-4 4 1 15,-9 0 0-15,-4 4 0 16,-4-4 0-16,-5 4 0 0,-3-4-6 15,-1-4 1-15,13 4-6 16,0-7 1-16</inkml:trace>
          <inkml:trace contextRef="#ctx0" brushRef="#br0" timeOffset="22382.5258">11964 6656 26 0,'-21'0'13'0,"12"4"-11"0,9-4 18 16,-4 4-19-16,-4 3 1 16,-1 5 0-16,-4 3 0 15,1 4-3-15,-5 7 1 16,0-4 1-16,0 9 1 16,4 10-1-16,1 4 0 15,-5 8 0-15,-5 7 0 16,1 0-1-16,0-3 1 0,4-5 0 15,4 5 0-15,5-5-1 16,0-3 1-16,3-7-1 16,5-12 1-16,5-4-1 15,-1-7 1-15,4-4-3 16,-4-4 1-16,5-3-6 16,-1-4 1-16,5-8-4 15,4-7 0-15</inkml:trace>
          <inkml:trace contextRef="#ctx0" brushRef="#br0" timeOffset="23209.2607">11964 7040 27 0,'4'4'13'0,"13"0"-9"0,-8-4 18 0,3 0-21 16,5 0 1-16,4-4 0 15,5 0 0-15,8 0-3 16,4 1 1-16,-4-1 1 15,4 0 1-15,0 0-2 16,-4 1 1-16,0 3-5 16,-9 0 1-16,-4 0-7 15,5 3 1-15</inkml:trace>
          <inkml:trace contextRef="#ctx0" brushRef="#br0" timeOffset="22862.8688">12328 6747 28 0,'-8'7'14'0,"-5"-3"-16"0,9 3 23 15,-1 1-21-15,-3 3 1 16,-1 4 0-16,-3-3 1 15,-1 6-2-15,0 5 0 0,1 7 1 16,-1 8 1-16,0-8-1 16,1 4 0-16,-1 7 0 15,0 1 0-15,0-5 0 16,5-3 0-16,0 0-1 16,3 0 0-16,1-8 0 15,0-3 1-15,4 3-2 16,0-7 1-16,4-4 0 15,0 0 1-15,1-8-1 16,3 1 1-16,9-1-1 16,0-3 1-16,0-4-1 15,4 4 1-15,0-8-4 16,0 0 0-16,-4 1-7 16,4-9 0-16</inkml:trace>
          <inkml:trace contextRef="#ctx0" brushRef="#br0" timeOffset="23916.0011">12523 7307 27 0,'0'0'13'0,"0"8"-13"16,0-8 19-16,0 7-19 15,0 1 1-15,0-1 1 16,-4 8 1-16,-1 4-3 15,1 4 0-15,-4 3 1 16,-1-7 1-16,1 0 0 16,-1 0 0-16,5-4-1 15,0 0 0-15,-1 0 0 16,1-4 0-16,0-3 0 16,0-5 0-16,4-3 0 15,0 0 0-15,0 0-1 16,4-7 1-16,4-4-1 15,5-8 1-15,0-4-1 16,4 1 0-16,4-1 0 16,0 0 0-16,0 5-1 0,0 3 1 15,5 0-1 1,-1 3 1-16,1 1-1 0,-1 3 1 16,-4 5-1-16,-4 3 1 15,-4 0-1-15,0 3 1 16,-5 5 0-16,-4 3 1 15,1 1-1-15,-5 3 1 16,0 3-1-16,-5 5 1 16,1-4 0-16,0-4 0 15,0 0-1-15,-1 0 1 0,1 0-1 16,0 0 1-16,0-4-1 16,-1 1 1-16,1-1-1 15,4-4 1-15,0-3-3 16,0-4 0-16,4-4-9 15,9-3 1-15</inkml:trace>
          <inkml:trace contextRef="#ctx0" brushRef="#br0" timeOffset="24201.9275">12929 7428 30 0,'4'-8'15'0,"1"8"-11"0,3-4 18 16,1 8-21-16,-1-4 0 16,5 0 1-16,-1-4 0 15,1 1-3-15,4 3 1 16,0 0 1-16,-4-4 1 15,-1 0-1-15,1 0 1 16,-4 4-5-16,-1 4 0 16,5-8-7-16,4 8 0 15</inkml:trace>
          <inkml:trace contextRef="#ctx0" brushRef="#br0" timeOffset="24573.6806">13369 7240 31 0,'0'15'15'0,"0"-12"-14"16,0-3 21-16,0 0-21 16,5 8 0-16,-1-1 1 0,-4 5 0 15,0-1-2-15,-4 4 0 16,-5 4 1-16,1 3 1 16,-5 1-1-16,5 3 0 15,-5-3-1-15,4-4 1 16,1 0 0-16,-1-4 0 15,1 0-3-15,0-4 1 16,3-3-9-16,18-5 0 16</inkml:trace>
          <inkml:trace contextRef="#ctx0" brushRef="#br0" timeOffset="24979.9681">13577 6532 26 0,'13'0'13'0,"12"19"-9"0,-12-11 14 15,4 10-15-15,8 9 0 16,-8 14 0-16,0 4 1 16,4 4-5-16,-4 15 0 15,0 4 4-15,-4 18 0 16,-5 1-2-16,-8-4 1 15,-4 0-1-15,-9-8 1 16,-12-8 0-16,-9-3 0 16,-4-7-1-16,0-4 0 15,4-8-3-15,0-11 0 0,9-1-9 16,3-14 0-16</inkml:trace>
          <inkml:trace contextRef="#ctx0" brushRef="#br0" timeOffset="10995.8054">5787 7082 27 0,'0'-8'13'0,"0"4"-11"16,0 4 16-16,9-3-17 15,-1-5 1-15,1 0 0 16,-1 1 0-16,5-1-3 16,4 1 1-16,4-1 1 15,0 5 0-15,0-1-1 16,5 4 1-16,-5 4-1 16,0 3 0-16,-4 4 0 15,-4 4 0-15,-5 8 0 16,-8 7 1-16,0 4 0 0,-8 0 0 15,-5 0-1-15,-8 3 1 16,0 9 0-16,0-5 0 16,-13 0-1-16,0-7 1 15,-8 0-1-15,-1-4 1 16,1 0-1-16,4-3 0 16,4-9 0-16,4-3 1 15,5-7-1-15,8-4 1 16,4-8-1-16,5-4 0 15,4 1-1-15,8-1 1 16,0 5-1-16,9-1 1 16,-1-4-1-16,1 5 1 0,4-1-1 15,0 4 1-15,-4 0 0 16,4 0 0-16,0 4 0 16,0-1 1-16,-1 9 0 15,6-5 0-15,-1 4-1 16,-4-3 1-16,0 0 0 15,0-1 0-15,0 1 0 16,-5-5 0-16,5 1 0 16,0-4 0-16,0 0-4 15,4-7 0-15,9-5-8 16,4 5 1-16</inkml:trace>
          <inkml:trace contextRef="#ctx0" brushRef="#br0" timeOffset="12023.5367">6325 6912 29 0,'0'0'14'0,"0"0"-11"0,0 0 18 15,9 0-20-15,-1 0 1 16,1 0 1-16,3 4 0 15,9 0-4-15,1-4 1 16,-1 0 2-16,0 0 1 0,4 0-2 16,5-4 1-16,8 0-2 15,0-7 1-15,0 7 0 16,0 0 0-16,5 1-1 16,-9-1 0-16,-9 0-3 15,-4 0 0-15,-4 1-8 16,-4-1 1-16</inkml:trace>
          <inkml:trace contextRef="#ctx0" brushRef="#br0" timeOffset="11618.2476">6465 7270 25 0,'8'3'12'0,"-12"-18"-6"15,4 15 12-15,0 0-17 16,4 8 0-16,-4 3 1 16,5-3 1-16,-5 3-4 15,0 8 1-15,-5 0 1 16,1 3 1-16,0 5-1 15,-5 3 1-15,1-8-1 16,-1 1 1-16,1-1-2 16,-1 1 1-16,1-4 0 15,4-4 0-15,-5-4 0 16,5 0 1-16,4-3-1 16,-4-4 0-16,4-4 0 15,-4-8 1-15,4 1-2 0,0-1 1 16,0 1-1-16,4 3 1 15,4-15-1-15,1 4 0 16,-1-8 0-16,5 5 0 16,-5-5-1-16,5 0 1 15,0 5 0-15,-5-1 0 16,5 0-1-16,0 0 1 16,4 4-1-16,0-4 1 15,4 4 0-15,0 0 0 16,4 4-1-16,1-4 1 15,-1 11 0-15,0 0 0 0,-3 4 0 16,-5 0 0-16,0 4 0 16,-1 0 1-16,-3 0-1 15,0-1 1-15,-5 5-5 16,-3-4 1-16,3-4-8 16,-8 0 1-16</inkml:trace>
          <inkml:trace contextRef="#ctx0" brushRef="#br0" timeOffset="12820.1037">6541 7770 25 0,'4'0'12'0,"13"-7"-4"0,-8 3 4 15,-1-4-11-15,5 1 0 16,4-1 1-16,0 1 1 16,4-4-4-16,-4-1 1 15,4 5 2-15,-4-1 0 16,-4 4-1-16,-5 1 1 15,-4 3-1-15,-4 3 1 16,0 5 0-16,-4-1 0 16,0 5-1-16,-5-5 0 15,5 5 0-15,0 3 0 0,0 3-1 16,-1 1 1-16,1 0-1 16,4 0 0-16,0-4 1 15,0 0 0-15,4 0-1 16,5-4 1-16,-1-7 0 15,5 0 0-15,4-8-2 16,0-3 0-16,0-5-10 16,4-3 1-16</inkml:trace>
          <inkml:trace contextRef="#ctx0" brushRef="#br0" timeOffset="13121.3612">6740 7533 31 0,'-4'0'15'0,"12"-4"-7"0,-8-3 18 16,0 7-25-16,0 0 0 15,0 0 0-15,0 0 0 16,0 0-3-16,0 0 0 0,9 4-8 16,-9-4 1-16</inkml:trace>
          <inkml:trace contextRef="#ctx0" brushRef="#br0" timeOffset="12296.4385">6837 6822 32 0,'5'4'16'0,"7"-4"-14"0,-3 0 22 15,8 3-24 1,0-3 0-16,8 4 1 0,0 0 0 16,1-4-2-16,-5 4 1 15,0-1 0-15,-4 5 1 16,-8 0-1-16,-9 3 1 16,-5 0-1-16,-3 0 1 15,-5 4 0-15,-4-3 0 16,5-1-3-16,-1 4 1 31</inkml:trace>
          <inkml:trace contextRef="#ctx0" brushRef="#br0" timeOffset="15043.1851">7836 6796 20 0,'0'-4'10'0,"5"-7"0"15,-5 11 5-15,0 0-13 16,0 0 0-16,0 0 2 16,0 3 0-16,0-3-5 15,-5 8 1-15,1 3 2 16,0-3 1-16,-9 7-1 16,1 7 0-16,-1 8-1 0,-4 8 0 15,-4 0-1-15,0 14 1 16,4 1-1-16,0-4 1 15,0 4-1-15,-4-1 1 16,4 8-1-16,0-11 0 16,4-7 0-16,5-1 1 15,-1 4-1-15,5 0 0 16,0-3 0-16,-1-4 0 16,5-5 0-16,9-3 1 15,-5-11-1-15,5-4 1 0,3-3-4 16,1-5 0-16,4-7-7 15,8-4 0-15</inkml:trace>
          <inkml:trace contextRef="#ctx0" brushRef="#br0" timeOffset="15899.4527">7819 7352 28 0,'-4'0'14'0,"4"0"-8"0,4-3 16 15,-4 3-21-15,9-8 1 0,4 4 0 16,4 1 1-16,8-1-4 16,5 4 0-16,3-4 3 15,-7 0 0-15,12 1-1 16,0 3 0-16,-4-4-2 16,0 4 1-16,0-4-8 15,0 4 1-15,-1 4-3 16,-7-4 0-16</inkml:trace>
          <inkml:trace contextRef="#ctx0" brushRef="#br0" timeOffset="15522.7554">8133 6976 29 0,'0'-4'14'0,"4"8"-11"0,-4-4 19 16,0 8-22-16,0 3 1 16,-4 0 0-16,-5 8 0 31,-8 26-1-31,0 0 0 16,0 1 1-16,1 3 1 15,-6-8-1-15,5 8 0 16,1-12 0-16,3 1 0 0,0-8-1 15,5-3 0-15,-1-5 0 16,5 1 0-16,0-5 0 16,8-2 0-16,0-5 0 15,9-4 0-15,4 1 0 16,0-4 1-16,8-4-1 16,1 0 1-16,-1-4-3 15,0 0 1-15,-3 0-9 16,-6-3 1-16</inkml:trace>
          <inkml:trace contextRef="#ctx0" brushRef="#br0" timeOffset="16557.6138">8416 7522 28 0,'5'0'14'0,"-14"0"-18"0,9 0 24 16,0 0-20-16,0 4 1 0,-4 3 1 15,0 4 1-15,-5 4-3 16,1 4 0-16,-1 0 1 16,1 7 1-16,-1-3-1 15,1-4 1-15,-1-4-1 16,5 0 0-16,0-4 0 16,0-3 1-16,-1-1-2 15,1-3 1-15,4-4 0 16,0 0 0-16,4-7-1 15,5-5 0-15,-1 1 0 16,9-4 1-16,0-4-1 16,0 0 0-16,0-7-1 15,-4 7 1-15,4 0 0 16,0 4 0-16,4 4-1 16,-4 3 1-16,0-3-1 15,-5 7 1-15,1 1 0 16,-4-1 0-16,-1 4 0 0,1 4 0 15,-5 3 0-15,0 4 1 16,-4 4 0-16,0 4 0 16,0 0-1-16,-4 0 1 15,0 7-1-15,-1-3 1 16,1-8-1-16,0 0 1 16,0 4-1-16,-1-4 1 15,1-4-1-15,0 0 1 16,0-3-3-16,4-1 0 15,0 1-8-15,8-4 0 0</inkml:trace>
          <inkml:trace contextRef="#ctx0" brushRef="#br0" timeOffset="16992.9225">8920 6777 30 0,'13'-8'15'0,"16"8"-10"0,-16 0 19 16,4 8-24-16,4 7 1 16,5-4 0-16,-1 4 1 15,5 15-2-15,-9 12 0 16,0 10 1-16,-8 12 0 15,-5 8 0-15,-8 3 0 0,-4 0 0 16,-4-3 0-16,-9-4 0 16,-5-4 0-16,-3-4 0 15,-9-11 1-15,5 0-4 16,3-8 1-16,1-11-10 16,8-7 1-16</inkml:trace>
          <inkml:trace contextRef="#ctx0" brushRef="#br0" timeOffset="18540.0768">9365 7202 23 0,'-5'-11'11'0,"10"30"3"0,-5-19 12 15,8 0-25-15,1 0 0 16,3 0 1-16,1 3 0 16,8 1-3-16,9-4 1 15,8 4 1-15,13-4 1 16,4-4-1-16,-9 0 0 0,5-3-1 16,-9 3 1-16,-3 0-1 15,-6 0 0-15,-7 4-4 16,-5 0 1-16,-8 8-7 15,4-8 0-15</inkml:trace>
          <inkml:trace contextRef="#ctx0" brushRef="#br0" timeOffset="26558.5088">14165 7146 25 0,'-8'7'12'0,"12"-7"-6"0,-4 0 13 16,0 0-18-16,0 0 1 16,9-7 1-16,-1 3 1 15,5 4-5-15,8 0 0 16,0-8 3-16,4 8 1 16,5 0-2-16,0 4 1 15,-5-4-2-15,0-8 1 16,-3-3 0-16,-1 4 0 0,0 3-4 15,-4 0 1-15,0-3-8 16,0 3 0-16</inkml:trace>
          <inkml:trace contextRef="#ctx0" brushRef="#br0" timeOffset="26932.7933">14377 6957 25 0,'4'0'12'0,"-12"-3"-7"0,8 6 13 15,0 1-17-15,0 4 1 16,-5-1 0-16,1 4 0 16,-4 5-2-16,4 6 0 15,-5 12 1-15,1 0 1 16,-1-4-1-16,1 15 0 16,-1-11 0-16,-3 7 1 15,3 1-2-15,1-5 1 16,-1-10-2-16,5-5 1 0,4-3-8 15,8-8 1-15,14-11-3 16,-1 0 1-16</inkml:trace>
          <inkml:trace contextRef="#ctx0" brushRef="#br0" timeOffset="28014.7029">15003 7003 36 0,'-8'-23'18'0,"25"12"-25"0,-13 3 35 0,0 1-28 16,5-5 0-16,-5 1 1 15,0 0 0-15,5-1-1 16,-5-6 0-16,0 6 1 16,1 5 0-16,3 3-1 15,0-3 1-15,5 3-1 16,8-4 1-16,-4 4-1 15,4-3 0-15,-4 3 0 16,5 4 0-16,-6 0 0 16,1 4 1-16,0-4-1 15,0 0 0-15,0 0 0 16,0 4 1-16,4-1 0 16,0 1 0-16,5 0-1 15,-1 0 1-15,-4 0 0 16,1-4 0-16,-1 0 0 15,0-4 0-15,0 0-1 0,0 4 1 16,-4-4-1-16,0 4 1 16,-4-7-3-16,-5 3 1 15,-3 0-5-15,-5 4 0 16,16-7-6-16,-3 3 1 16</inkml:trace>
          <inkml:trace contextRef="#ctx0" brushRef="#br0" timeOffset="27397.8064">15296 7018 24 0,'0'0'12'0,"-5"3"-12"0,5 1 20 15,-4 0-19-15,0 3 1 16,-5 5 0-16,1-1 1 16,-1 8-4-16,-3 7 1 15,3 0 2-15,1 5 1 16,4-1-2-16,-1 0 1 0,5-4-1 15,0 4 0-15,5-3 0 16,-1-5 1-16,4-3-1 16,5 0 0-16,4-8 0 15,4 0 0-15,0-7-1 16,5-4 1-16,-1 0-2 16,0 0 0-16,-3-7-7 15,-1-1 0-15,8 1-3 16,-7-1 1-16</inkml:trace>
          <inkml:trace contextRef="#ctx0" brushRef="#br0" timeOffset="28643.151">15867 6325 29 0,'4'-4'14'0,"13"1"-12"15,-8-1 20-15,3 0-22 16,1 0 1-16,4 4 1 0,4-3 0 15,0 3-3-15,1 0 1 16,-1 3 1-16,0 5 0 16,-4-1 0-16,0 5 0 15,-5-1-1-15,-3 0 1 16,-9 4-1-16,-4 0 1 16,-5 8 0-16,-3 0 0 15,-5 3-1-15,-5-4 1 16,1 1-1-16,-4 0 1 15,-1 3-1-15,1-11 1 0,0 0-1 16,3-4 1-16,6 4-1 16,3-7 1-16,0-4-1 15,5-4 0-15,3 0 0 16,1-4 0-16,0 0 0 16,4 4 0-16,0 0-1 15,0 0 1-15,8-4-1 16,1 4 0-16,-1 0 1 15,5 4 0-15,0 0 0 16,4 3 1-16,4 5 0 16,0-1 0-16,4 0 0 15,1-3 1-15,-1-1-1 16,5-3 1-16,4 0-2 16,-9 0 1-16,1-4-7 15,-5 0 0-15,-4 3-6 16,-5-3 1-16</inkml:trace>
        </inkml:traceGroup>
        <inkml:traceGroup>
          <inkml:annotationXML>
            <emma:emma xmlns:emma="http://www.w3.org/2003/04/emma" version="1.0">
              <emma:interpretation id="{AB37DF24-8630-4FC5-94A2-49E593C84079}" emma:medium="tactile" emma:mode="ink">
                <msink:context xmlns:msink="http://schemas.microsoft.com/ink/2010/main" type="inkWord" rotatedBoundingBox="16526,3579 18600,3473 18684,5128 16610,5234"/>
              </emma:interpretation>
              <emma:one-of disjunction-type="recognition" id="oneOf4">
                <emma:interpretation id="interp20" emma:lang="en-US" emma:confidence="0.5">
                  <emma:literal>Gill</emma:literal>
                </emma:interpretation>
                <emma:interpretation id="interp21" emma:lang="en-US" emma:confidence="0">
                  <emma:literal>Girl</emma:literal>
                </emma:interpretation>
                <emma:interpretation id="interp22" emma:lang="en-US" emma:confidence="0">
                  <emma:literal>Gils</emma:literal>
                </emma:interpretation>
                <emma:interpretation id="interp23" emma:lang="en-US" emma:confidence="0">
                  <emma:literal>Gil</emma:literal>
                </emma:interpretation>
                <emma:interpretation id="interp24" emma:lang="en-US" emma:confidence="0">
                  <emma:literal>Gil'</emma:literal>
                </emma:interpretation>
              </emma:one-of>
            </emma:emma>
          </inkml:annotationXML>
          <inkml:trace contextRef="#ctx0" brushRef="#br0" timeOffset="31796.8769">16671 7526 30 0,'5'-4'15'0,"12"8"-18"16,-9-8 22-16,5 0-18 15,-1 0 0-15,1-7-1 16,4 3 1-16,4-3-1 16,0 0 0-16,1-8 0 15,-1 8 1-15,0 0-1 16,0-1 0-16,0 5 0 16,-8-1 1-16,-5 1 0 15,-3 7 0-15,-5 0 0 16,0 3 0-16,0 1 1 15,0 0 0-15,0 0-1 16,-5 11 0-16,1 0 0 16,4-4 0-16,0 0 0 15,0 1 0-15,4-5 0 16,5-3 0-16,-1 3 0 0,5-3 0 16,0 0 0-16,-1-4 0 15,1 0 0-15,0 4 0 16,0-4-3-16,-5 0 1 15,0-4-10-15,1-4 1 16</inkml:trace>
          <inkml:trace contextRef="#ctx0" brushRef="#br0" timeOffset="31240.48">16972 6622 21 0,'-4'8'10'0,"16"-23"-3"0,-3 11 10 15,-1-3-16-15,1-1 1 16,-1-3 1-16,1-4 0 16,-5 4-3-16,0-8 0 15,-4 4 2-15,0 3 1 16,0 1-1-16,-4-4 0 0,-4 4-1 16,-1-4 1-16,-4 3-1 15,-4 1 0-15,-4 4 0 16,0-1 0-16,0 1-1 15,-4 3 1-15,3 0-1 16,1 4 1-16,-4 0-1 16,-1 0 0-16,-3 4 0 15,-1 3 1-15,1 5-1 16,3-1 0-16,1 4 0 16,4-4 0-16,-5 4 0 15,5 4 1-15,-4 4-1 16,3 7 1-16,1-4-1 15,4-3 1-15,0 3-1 16,0 0 0-16,5 4 0 16,-5 4 0-16,0-7 0 0,0-5 1 15,0 5-1-15,4-1 0 16,1 0 0-16,-1 1 0 16,4 6-1-16,1-2 1 15,4-5 0-15,0 4 0 16,4-4 0-16,0 8 0 15,4-7 0-15,0-1 0 16,0 4 0-16,5-7 0 31,3 10 0-31,-3-10 1 16,4-4-1-16,-5 0 0 0,5-1 0 16,-5-2 0-16,5-5 0 15,0-4 1-15,-5 1-1 16,5-1 1-16,-1-3-1 15,5-8 1-15,0 1 0 16,0-5 0-16,0 1-1 16,4-1 1-16,1-3-1 15,-6-4 1-15,6-8-1 16,-5 8 1-16,-1-4-1 16,6 0 0-16,-5-3 0 15,0-1 0-15,-1 4 0 16,1 4 0-16,0-3 0 15,-4 3 0-15,0-4 0 16,-5 4 0-16,1 0-1 16,-5 0 1-16,0 0 0 15,0-1 1-15,5 1-1 0,-5 4 0 16,0 0 0-16,-4 3 0 16,0 1 0-16,0-1 0 15,0 8 0-15,0-3 0 16,0-1 0-16,0 0 0 15,-4 0 0-15,0 4 0 16,0 0 0-16,-5 0 0 16,1 0 0-16,-1 0 0 15,1 4-1-15,-5-4 1 16,0 0 0-16,-4 4 0 0,0 0 0 16,-4-4 0-16,0 3 0 15,0 1 1-15,0-4-1 16,0 0 1-16,-1 0-1 15,6 0 0-15,-1 0 0 16,4 0 0-16,4 0-1 16,5 0 1-16,0 0-2 15,4 0 1-15,0 0-6 16,0 0 1-16,13 0-6 16,-1 4 1-16</inkml:trace>
          <inkml:trace contextRef="#ctx0" brushRef="#br0" timeOffset="32097.0879">17048 7108 34 0,'4'-8'17'0,"-4"-7"-14"16,0 15 22-16,0 4-24 15,0-4 0-15,0 0 0 16,-4 8 1-16,0-1-3 16,4 1 0-16,0-1-8 15,4-3 0-15,5 3-2 0,3-7 1 16</inkml:trace>
          <inkml:trace contextRef="#ctx0" brushRef="#br0" timeOffset="32833.0358">16515 5949 25 0,'-4'11'12'0,"-1"-22"-10"0,5 11 20 16,0 0-21-16,0 0 1 0,0 0 1 15,0 0 0-15,0 0-4 16,9 4 1-16,-1-4 2 15,9 0 0-15,0 0-1 16,9 3 1-16,3 1-2 16,5 0 1-16,0-4-1 15,4 4 1-15,4-1-1 16,1 1 1-16,-1 0-1 16,0 0 1-16,1-4-1 15,-9 0 1-15,-1 0 0 16,-3-4 0-16,-5 0-1 15,1 0 0-15,-5 1-2 16,-4-1 1-16,-4 0-7 16,-5 0 0-16,5 1-3 15,-1 3 1-15</inkml:trace>
          <inkml:trace contextRef="#ctx0" brushRef="#br0" timeOffset="33267.8886">17137 5855 31 0,'-4'0'15'0,"4"-8"-17"0,0 8 27 16,0 0-24-16,0 0 0 15,4-3 1-15,5 3 1 0,-1 3-4 16,0 1 1-16,1 0 1 16,4 0 1-16,-1-4-1 15,5 0 0-15,0 3 0 16,0 1 0-16,0 4-1 16,-4-1 0-16,-1 1 0 15,-3-1 1-15,-1 1-1 16,1-1 0-16,-1 1 0 15,-3 3 0-15,-5 0 0 16,0-3 1-16,-5 3 0 16,-3 0 0-16,-5 5-1 15,-4-1 1-15,0 0-1 16,-4 0 1-16,0 0-1 16,4-4 1-16,4 0-4 15,5 1 1-15,8-9-10 0,8 1 1 16</inkml:trace>
          <inkml:trace contextRef="#ctx0" brushRef="#br0" timeOffset="36481.9597">17814 6280 27 0,'-8'0'13'0,"-9"4"-7"16,17 0 14-16,-4-1-19 15,0 5 1-15,-5 3 1 16,1 4 0-16,-1 0-4 15,1 8 1-15,-1 3 2 16,1 16 0-16,-1-1-1 16,-3 4 1-16,-5 12-2 15,-5-1 1-15,-3-3-1 16,4 7 1-16,4 4-1 16,4 0 0-16,1 11 0 0,3-3 1 15,5-1-1-15,4-7 0 16,0-4 0-16,4-3 0 15,0-5 0-15,5-10 1 16,-1-12 0-16,1-8 0 16,-1 1-1-16,1-8 0 15,3-7-7-15,-3-5 1 16,-1-3-5-16,1-7 0 16</inkml:trace>
          <inkml:trace contextRef="#ctx0" brushRef="#br0" timeOffset="37491.7302">18373 6363 26 0,'-4'-8'13'0,"0"-3"-12"0,4 11 19 16,0 0-20-16,0 0 0 16,0 0 1-16,4 4 1 15,-4 0-1-15,-4 3 0 0,-5 4 0 16,1 1 1-16,-1 6 0 15,1 1 0-15,-1 8-1 16,1 3 0-16,-1-4 0 16,5 8 0-1,0 15-1 1,0-8 1-16,0 4-1 16,-1-11 1-16,-3-4-1 15,-5-3 1-15,0-1 0 16,-3-3 0-16,-1-1-1 15,0 1 1-15,-5-1-1 16,1-3 1-16,0 4-1 16,0-8 1-16,-4-4-1 15,8-3 1-15,0-5-1 16,0 1 0-16,4-4 0 0,5-4 1 16,-1 1-1-16,5-5 0 15,0 1 0-15,4-1 0 16,0 1-1-16,4-1 1 15,0 0-1-15,5 1 1 16,-1 3-1-16,5 0 1 16,-1 4 0-16,1 0 0 15,-4 4-1-15,-1 0 1 16,1 7 0-16,3 1 0 16,-7 3 0-16,-1 0 0 15,-4 0 0-15,0 3 1 16,-4-2-1-16,-1 2 1 0,-3 1-1 15,4 4 1-15,-5 3 0 16,5 0 0-16,-5 1-1 16,5-1 0-16,0-3 0 15,0-1 1-15,-1 1-1 16,1-4 0-16,0 3 0 16,4-3 0-16,0-8 0 15,0 8 0-15,4-8 0 16,0 4 0-16,5-7 0 15,-1 0 1-15,5-8-1 16,0 7 1-16,12-3-1 16,-4-4 0-16,5-4-11 15,8-3 0-15</inkml:trace>
        </inkml:traceGroup>
        <inkml:traceGroup>
          <inkml:annotationXML>
            <emma:emma xmlns:emma="http://www.w3.org/2003/04/emma" version="1.0">
              <emma:interpretation id="{9D7C491C-1189-45B4-ABA9-289098BC7851}" emma:medium="tactile" emma:mode="ink">
                <msink:context xmlns:msink="http://schemas.microsoft.com/ink/2010/main" type="inkWord" rotatedBoundingBox="18876,3967 21530,3832 21595,5099 18941,5235"/>
              </emma:interpretation>
              <emma:one-of disjunction-type="recognition" id="oneOf5">
                <emma:interpretation id="interp25" emma:lang="en-US" emma:confidence="0.5">
                  <emma:literal>Futon)</emma:literal>
                </emma:interpretation>
                <emma:interpretation id="interp26" emma:lang="en-US" emma:confidence="0">
                  <emma:literal>Fen)</emma:literal>
                </emma:interpretation>
                <emma:interpretation id="interp27" emma:lang="en-US" emma:confidence="0">
                  <emma:literal>Feting)</emma:literal>
                </emma:interpretation>
                <emma:interpretation id="interp28" emma:lang="en-US" emma:confidence="0">
                  <emma:literal>Felton)</emma:literal>
                </emma:interpretation>
                <emma:interpretation id="interp29" emma:lang="en-US" emma:confidence="0">
                  <emma:literal>Futons)</emma:literal>
                </emma:interpretation>
              </emma:one-of>
            </emma:emma>
          </inkml:annotationXML>
          <inkml:trace contextRef="#ctx0" brushRef="#br0" timeOffset="39572.6369">18708 6713 24 0,'0'-4'12'0,"0"-7"-4"0,0 11 9 16,0 0-16-16,0 0 0 15,0 0 1-15,0 0 0 16,4 4-3-16,-4-1 1 15,0 9 1-15,0 3 1 0,-4 3-1 16,-1 1 1-16,-3-4-2 16,4 8 1-16,-1 3-1 15,1 4 1-15,0-3-1 16,0 7 1-16,0-12-1 16,-1-3 1-16,1-4 0 15,4-4 0-15,-4-3 0 16,4-1 0-16,0-7 0 15,0 0 0-15,0-3 0 16,0-5 0-16,0 0-1 16,0-3 1-16,4-4-1 15,0-4 0-15,5 1 0 16,-1 2 0-16,1-2-1 16,8 3 1-16,-5-4 0 15,1 0 0-15,0 0-1 16,8 4 1-16,0 0-1 0,0 0 1 15,5 4 0-15,-1 3 0 16,0 1-1-16,1-1 1 16,-1 1 0-16,-4 3 0 15,-4 0 0-15,0 8 0 16,-4-4 0-16,-5 0 1 16,1 7-1-16,-1 1 1 15,1-1 0-15,-1-3 0 16,1 0-1-16,-5 0 1 15,0-4-1-15,5 3 1 16,-1-3-8-16,1-3 1 16,3 3-5-16,1-8 0 0</inkml:trace>
          <inkml:trace contextRef="#ctx0" brushRef="#br0" timeOffset="39984.4085">18636 6427 26 0,'-5'-15'13'0,"10"22"-9"0,-5-7 19 16,8 0-22-16,1-3 1 15,-1 3 1-15,5 0 0 16,4 3-4-16,8-3 1 16,-4 0 2-16,9 0 0 15,4 4-1-15,4-4 1 16,0 0-2-16,-8-4 1 15,-1 1-1-15,1-1 1 16,0 4-1-16,-5-4 0 0,-4 0-5 16,-4 0 1-16,4 1-7 15,-4-1 1-15</inkml:trace>
          <inkml:trace contextRef="#ctx0" brushRef="#br0" timeOffset="40251.1">19089 6325 36 0,'0'-4'18'0,"12"4"-21"16,-3 0 29-16,4 0-26 16,8 0 0-16,4 4 0 15,0-4 1-15,5 4-1 16,-4 0 0-16,-5 3 0 15,-4 1 0-15,0-1 1 0,-9 8 0 16,-8-7-1-16,-4-1 1 16,-9 5 0-16,5 7 0 15,-5-4-1-15,0 3 1 16,1-3-2-16,-1 4 0 16,0-4-10-16,9-3 1 15</inkml:trace>
          <inkml:trace contextRef="#ctx0" brushRef="#br0" timeOffset="40713.828">19681 6393 27 0,'-4'-4'13'0,"0"4"-5"15,4 0 13-15,-4 0-20 16,-1 0 0-16,-3 4 1 0,-1 0 0 15,-3 7-3-15,-5 8 1 16,0 0 2-16,-4 11 0 16,-5 7-1-16,1 5 0 15,4 3 0-15,0 4 0 16,-1-8-1-16,5 1 1 16,1 7-1-16,-1-1 0 15,4-2 0-15,4-1 0 16,1-8 0-16,4 1 0 15,0-8 1-15,4-7 0 16,0-4-2-16,4-8 0 0,0 0-5 16,-4-11 1-16,8-4-6 15,-3-3 1-15</inkml:trace>
          <inkml:trace contextRef="#ctx0" brushRef="#br0" timeOffset="41480.3745">19571 6803 26 0,'0'-4'13'0,"4"8"-10"0,5-8 23 15,-1 4-25-15,5 0 0 16,4 4 2-16,-4-4 0 15,4 0-4-15,4 4 1 16,4-8 2-16,5 8 0 16,4-4-1-16,0 4 1 0,-1-4-3 15,1 0 1-15,-4 0-10 16,4-8 0-16</inkml:trace>
          <inkml:trace contextRef="#ctx0" brushRef="#br0" timeOffset="41179.1581">19838 6449 30 0,'0'-7'15'0,"-4"7"-15"0,4 4 24 16,0 3-23-16,-5 4 0 16,1 8 1-16,0 4 0 15,0-1-3-15,0 9 1 16,-5-5 1-16,1 8 1 16,-5 0-1-16,0 7 0 15,1-11-1-15,-1 0 1 16,0 0-1-16,5 0 1 15,-1 0-1-15,5 1 0 16,0 2 0-16,-1-6 1 16,5-8-1-16,0-1 0 0,0-3 0 15,-4 1 0-15,4-9 0 16,4 1 1-16,5-1-1 16,4-3 1-16,4-4-1 15,0 0 1-15,4-4-3 16,0 0 1-16,0 1-8 15,-4-5 0-15,0 1-2 16,-4-1 1-16</inkml:trace>
          <inkml:trace contextRef="#ctx0" brushRef="#br0" timeOffset="42139.8416">20096 6931 26 0,'0'8'13'0,"0"3"-10"0,0-7 13 16,0 3-16-16,0 4 1 16,-4 1 0-16,0 3 1 15,-1 4-2-15,1-4 1 16,-4 3 0-16,4 9 1 15,-5-1-1-15,5-7 1 16,0 0-1-16,-1-8 0 16,1 4 0-16,0-11 1 15,4 0-2-15,0-4 1 0,0 0 0 16,4-8 0-16,0-3 0 16,5-8 0-16,-1 4-1 15,5 0 0-15,0-4 0 16,-5 0 0-16,9 0-1 15,0 4 1-15,4 0 0 16,-4 4 0-16,4 0-1 16,0 3 1-16,1 1-1 15,-1 3 1-15,0 0 0 16,-4 4 0-16,-4 0 0 16,-5 4 1-16,1 0 0 15,-1 3 0-15,-4 5 0 16,0-1 1-16,-4 0-1 15,5 8 1-15,-5 0-1 16,0 0 0-16,0 3 0 16,-5-3 0-16,1 0 0 15,0 3 0-15,4-7-1 0,0 0 1 16,-4-3-2-16,0-5 1 16,4 1-6-16,0-4 0 15,4-1-6-15,0-10 1 16</inkml:trace>
          <inkml:trace contextRef="#ctx0" brushRef="#br0" timeOffset="42605.1807">20409 6412 33 0,'5'4'16'0,"12"7"-19"16,-9-4 26-16,9 8-23 15,4 8 1-15,5 7 1 0,7 4 0 16,-3 7-3-16,-5 1 1 16,-3 3 1-16,-10-4 0 15,-7 4 0-15,-10 4 1 16,-3 0-1-16,-9-4 0 15,-4 1 0-15,-5-1 1 16,5-4-1-16,-8-3 0 16,12-8 0-16,0-4 0 15,0-7-4-15,4-8 1 16,9-3-9-16,12-8 0 16</inkml:trace>
          <inkml:trace contextRef="#ctx0" brushRef="#br0" timeOffset="43605.0049">20774 6273 24 0,'4'-12'12'0,"0"-3"-6"0,0 11 11 16,0-3-16-16,5-1 0 16,-1 5 1-16,1-1 1 15,4 0-4-15,-1 4 1 16,5 0 2-16,0 0 0 16,0 4-1-16,0 3 0 15,0 1-1-15,-4 3 1 0,-1 4 0 16,-3 0 0-16,-1 4-1 15,-8 0 1-15,0 0-1 16,0 0 1 0,-8 18 0-1,-5 1 1-15,0-1-2 16,5 1 1-16,-1-4-1 16,-3-4 1-16,3 0-1 15,1-4 1-15,4 1-1 16,-5 3 0-16,5-7 0 15,0 3 1-15,-1-7-1 16,5-1 0-16,0-2 0 16,9-1 0-16,4-8 0 15,-1 1 1-15,5-1-1 16,0-7 0-16,-4-4 1 0,0 1 0 16,-1-5-1-16,-3 4 1 15,-1 1-1-15,-8 3 1 16,4-8-1-16,-4 1 1 15,0 7-1-15,-4-8 0 16,0 4 0-16,-5 8 0 16,5 0 0-16,-4 0 1 15,-1 7-1-15,1 0 0 16,-1-3 0-16,1 3 0 16,-1 8 0-16,1 3 1 15,0 1-1-15,-1 7 0 0,5-4 0 16,0 1 1-16,-1 3-1 15,1 7 0-15,0 1 0 16,0 0 1-16,-1-4-1 16,-3-1 0-16,-1-2 1 15,-3-1 0-15,-1 0 0 16,-4-8 1-16,0-7 0 16,-4 0 1-16,0 0-1 15,0-3 1-15,0-5-1 16,-1 1 0-16,1-4-1 15,0-4 0-15,4 0-2 16,0-4 0-16,0 0-7 16,5-4 0-16,3 1-6 15,5 3 0-15</inkml:trace>
          <inkml:trace contextRef="#ctx0" brushRef="#br0" timeOffset="46058.2468">21193 6182 25 0,'-5'-4'12'0,"5"-26"-7"16,0 30 13-16,0 0-17 16,9 0 1-16,-1-3 0 15,1 3 1-15,-1 0-4 16,1 3 1-16,-1 5 2 16,-4-4 1-16,1 7-2 15,-1 15 1-15,4 8-1 16,1 4 1-16,-1 18-1 15,1 8 0-15,-5 8-1 16,0 3 1-16,-4 0-1 0,-4 0 1 16,-4 8-1-16,-5 0 1 15,-4 4 0-15,-4-8 0 16,-5-4 0-16,-3-7 0 16,-1-8 0-16,0-4 0 15,5-11 0-15,8-7 1 16,4-8-1-16,1-11 0 15,3-4-3-15,5-15 1 16,0-8-10-16,12-3 0 16</inkml:trace>
        </inkml:traceGroup>
        <inkml:traceGroup>
          <inkml:annotationXML>
            <emma:emma xmlns:emma="http://www.w3.org/2003/04/emma" version="1.0">
              <emma:interpretation id="{4ABB62E9-8863-4741-AC7B-06A6161C18AB}" emma:medium="tactile" emma:mode="ink">
                <msink:context xmlns:msink="http://schemas.microsoft.com/ink/2010/main" type="inkWord" rotatedBoundingBox="21899,3844 24154,3729 24206,4740 21950,4855"/>
              </emma:interpretation>
              <emma:one-of disjunction-type="recognition" id="oneOf6">
                <emma:interpretation id="interp30" emma:lang="en-US" emma:confidence="0.5">
                  <emma:literal>104)</emma:literal>
                </emma:interpretation>
                <emma:interpretation id="interp31" emma:lang="en-US" emma:confidence="0">
                  <emma:literal>+04)</emma:literal>
                </emma:interpretation>
                <emma:interpretation id="interp32" emma:lang="en-US" emma:confidence="0">
                  <emma:literal>+0k:)</emma:literal>
                </emma:interpretation>
                <emma:interpretation id="interp33" emma:lang="en-US" emma:confidence="0">
                  <emma:literal>+004)</emma:literal>
                </emma:interpretation>
                <emma:interpretation id="interp34" emma:lang="en-US" emma:confidence="0">
                  <emma:literal>+044)</emma:literal>
                </emma:interpretation>
              </emma:one-of>
            </emma:emma>
          </inkml:annotationXML>
          <inkml:trace contextRef="#ctx0" brushRef="#br0" timeOffset="46533.8713">21675 6728 31 0,'-4'-8'15'0,"8"16"-9"0,-4-8 17 15,0 0-23-15,9-4 1 16,3-3 0-16,10 3 1 16,-1 0-3-16,4 0 1 15,1 4 1-15,-1 0 0 0,0 0 0 16,1 4 0-16,-5-8-3 16,-4 4 1-16,0 0-9 15,-5-3 0-15</inkml:trace>
          <inkml:trace contextRef="#ctx0" brushRef="#br0" timeOffset="46824.079">21815 6483 24 0,'-9'-7'12'0,"14"14"-6"0,-5-3 11 15,0 7-15-15,0 4 1 16,0 8 0-16,0 7 0 16,0-4-4-16,-5 4 0 15,1 4 3-15,-4 4 0 16,-1-8-1-16,1-4 0 15,4 1-1-15,-1-5 1 16,-3 1-3-16,4-4 0 16,-1-4-7-16,14-4 0 0</inkml:trace>
          <inkml:trace contextRef="#ctx0" brushRef="#br0" timeOffset="47454.5248">22340 6393 27 0,'-9'7'13'0,"9"9"-11"0,-4-5 16 15,0 11-16-15,-5 5 0 16,-7 3 1-16,-1 4 1 16,4 3-5-16,0 1 0 15,0 7 3-15,1-3 0 16,8-9-1-16,4-3 1 15,0 4-2-15,4-4 1 16,4 1-1-16,1-5 1 16,8 0-1-16,-5-7 1 0,1-8-1 15,0-3 1-15,8-8 0 16,-4-8 0-16,4-3 0 16,4-4 0-16,5-4-1 15,4 4 1-15,0-7-1 16,0-9 1-16,-5-2-1 15,1-1 0-15,-5-4 0 16,1 0 1-16,-9-3 0 16,-5 0 0-16,-7 3-1 15,-5 0 1-15,-9 5 0 16,-4-1 0-16,-4 0 0 16,-8 4 0-16,0 3-1 15,-1 5 1-15,-3 3-1 16,-1 4 0-16,5 7-1 15,-1 8 1-15,9 4-1 16,0 7 1-16,5 4-5 0,-5 4 1 16,8 4-8-16,9 7 1 15</inkml:trace>
          <inkml:trace contextRef="#ctx0" brushRef="#br0" timeOffset="47889.8336">23047 6205 33 0,'-13'11'16'0,"-4"4"-15"16,13-7 22-16,0 3-23 15,-1 8 1-15,1 3 1 16,-4 5 0-16,-5 10-2 15,-4 8 0-15,0 4 1 16,-4 0 0-16,-4 8 0 16,3-1 0-16,1-14 0 0,4-1 0 15,5 0-1-15,-1-7 1 16,13-4-2-16,0-3 1 16,8-9-6-16,5-2 1 15,13-9-6-15,-1 1 1 16</inkml:trace>
          <inkml:trace contextRef="#ctx0" brushRef="#br0" timeOffset="48762.0424">22992 6611 29 0,'0'-4'14'0,"-4"4"-15"16,4 0 22-16,4-7-20 15,0-1 0-15,0-3 1 16,0 4 0-16,5-1-3 16,-5 1 1-16,5-1 1 15,-1-7 1-15,1 4-1 16,-1-1 1-16,1 12-1 0,-5-7 0 16,4 3 0-16,-8 4 1 15,9 8-1-15,-9-8 0 16,4 11-1-16,4-4 1 15,1 5 0-15,4 3 0 16,-1-8-1-16,5 1 1 16,0-1-1-16,0-3 1 15,0-4-1-15,4 0 1 16,0-4-1-16,-4-3 1 16,0-4-6-16,0-1 0 15,0-7-6-15,-8 8 0 0</inkml:trace>
          <inkml:trace contextRef="#ctx0" brushRef="#br0" timeOffset="48265.1">23123 6611 28 0,'-4'4'14'0,"-5"0"-12"16,9-1 20-16,-4 5-22 15,0 3 1-15,-5 1 0 16,1 6 1-16,-5 5-2 16,1 0 1-16,-1 3 1 15,0-7 1-15,5 3-2 16,-1 1 1-16,5-4-1 15,4-1 1-15,4 1-1 16,5-4 0-16,3-3-1 16,5-5 1-16,0 4 0 15,9-7 0-15,-1-4-1 0,0-4 1 16,1-3-3-16,-5 3 1 16,0 0-6-16,-4-3 1 15,0 3-5-15,-4 4 1 16</inkml:trace>
          <inkml:trace contextRef="#ctx0" brushRef="#br0" timeOffset="49243.1095">23521 6227 25 0,'4'4'12'0,"-12"-4"-8"0,8 0 15 16,0 8-17-16,0-1 1 15,-9 4-1-15,5 5 1 16,0-1-4-16,-13 3 0 16,13 1 3-16,-5-4 0 15,1 0-2-15,3 0 1 16,1 0 0-16,0 0 0 16,0-3-1-16,4-1 1 15,0-3-1-15,0 3 1 16,8-7-1-16,5 3 1 15,12-3-1 1,9 0 0-16,-8-4 0 16,-5 3 0-16,-4-3-1 15,0 4 0-15,-9-8-5 16,5 4 1-16,4-3-4 16,0 3 0-16</inkml:trace>
          <inkml:trace contextRef="#ctx0" brushRef="#br0" timeOffset="50055.7963">23724 6047 29 0,'-4'4'14'0,"34"11"-9"0,-22-8 20 16,13 8-24-16,-4 0 0 15,4 8 2-15,5 14 0 16,-1 12-3-16,-4 0 0 16,-4 15 2-16,-8 4 1 15,-5 0-1-15,-13 7 1 16,-12-11-2-16,0-4 1 15,-17 0 0-15,8 1 0 0,-4-5-1 16,13-7 1-16,-8-4-2 16,-1-7 1-16,-4-4-4 15,-4-12 1-15,8 1-11 16,1-1 0-16</inkml:trace>
          <inkml:trace contextRef="#ctx0" brushRef="#br0" timeOffset="49574.1032">23627 6363 27 0,'-4'4'13'0,"8"-1"-13"0,-4-3 20 15,8 4-18-15,-8 0 0 16,0 7 1-16,0 0 1 16,-8 8-5-16,8 4 0 15,-4-1 3-15,-5 5 0 16,5 3-1-16,0 0 1 0,-1-4-2 15,1-3 1-15,0-4-5 16,4 0 1-16,4-8-7 16,0 0 1-16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57:51.46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5C0C193-F2E0-44B3-8B91-025199B457FB}" emma:medium="tactile" emma:mode="ink">
          <msink:context xmlns:msink="http://schemas.microsoft.com/ink/2010/main" type="writingRegion" rotatedBoundingBox="3298,11296 21418,11164 21434,13341 3314,13473"/>
        </emma:interpretation>
      </emma:emma>
    </inkml:annotationXML>
    <inkml:traceGroup>
      <inkml:annotationXML>
        <emma:emma xmlns:emma="http://www.w3.org/2003/04/emma" version="1.0">
          <emma:interpretation id="{E77F50C6-3157-469F-8DA5-5DB775523495}" emma:medium="tactile" emma:mode="ink">
            <msink:context xmlns:msink="http://schemas.microsoft.com/ink/2010/main" type="paragraph" rotatedBoundingBox="3298,11296 21418,11164 21428,12557 3308,12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83FF62-9290-4E7C-92AB-ACAFB4FC98C2}" emma:medium="tactile" emma:mode="ink">
              <msink:context xmlns:msink="http://schemas.microsoft.com/ink/2010/main" type="inkBullet" rotatedBoundingBox="3299,11395 4268,11388 4277,12662 3308,12669"/>
            </emma:interpretation>
            <emma:one-of disjunction-type="recognition" id="oneOf0">
              <emma:interpretation id="interp0" emma:lang="en-US" emma:confidence="0">
                <emma:literal>Fi</emma:literal>
              </emma:interpretation>
              <emma:interpretation id="interp1" emma:lang="en-US" emma:confidence="0">
                <emma:literal>rim</emma:literal>
              </emma:interpretation>
              <emma:interpretation id="interp2" emma:lang="en-US" emma:confidence="0">
                <emma:literal>Fin</emma:literal>
              </emma:interpretation>
              <emma:interpretation id="interp3" emma:lang="en-US" emma:confidence="0">
                <emma:literal>Fir</emma:literal>
              </emma:interpretation>
              <emma:interpretation id="interp4" emma:lang="en-US" emma:confidence="0">
                <emma:literal>Fit,</emma:literal>
              </emma:interpretation>
            </emma:one-of>
          </emma:emma>
        </inkml:annotationXML>
        <inkml:trace contextRef="#ctx0" brushRef="#br0">-1 215 26 0,'-5'0'13'0,"5"9"-8"16,0-9 14-16,5-9-17 16,-1 2 0-16,0 3 1 15,5-3 0-15,3-1-4 16,1-3 0-16,4-1 3 0,4 0 0 15,5 1-2-15,-1 0 1 16,0 3-1-16,1 0 0 16,-1 4 0-16,-4 8 0 15,0 0-1-15,-4 11 1 16,-4 4 0-16,-4 1 0 16,-5 10 0-16,-4-3 1 15,0 8-1-15,-4-1 1 16,-1 5 0-16,-3-4 0 0,4-5-1 15,-5 1 1-15,5-4-1 16,0-8 1-16,4-4 0 16,0-8 0-16,0-3 0 15,0-4 1-15,4-11-1 16,0-4 0-16,0-4-1 16,1-1 1-16,-1 1-1 15,0-8 1-15,5-8-1 16,-1-10 1-16,1 3-1 15,-1-1 0-15,5 5-1 16,-1-1 1-16,1 9-1 16,0 7 1-16,-5 4 0 15,1 3 0-15,-1 4-1 16,-4 5 1-16,5 7 0 16,-1 0 0-16,1 0 0 15,4 0 0-15,3 0 0 0,1 0 0 16,0 0 0-16,0-4 1 15,0 0-1-15,9 1 0 16,-9-5-5-16,-1 0 0 16,1 0-6-16,5 8 0 15</inkml:trace>
        <inkml:trace contextRef="#ctx0" brushRef="#br0" timeOffset="1184.9535">130-206 28 0,'-4'4'14'0,"8"3"-11"15,0-11 22-15,9 4-25 0,4-3 1 16,8-5-1-16,5 8 0 15,12-8-1-15,5 5 1 16,4 3 0-16,4 3 1 16,-9 1-1-16,1 0 0 15,4-4 0-15,-5 4 0 16,-4 3-2-16,1-7 0 16,-5 0-4-16,-4-3 0 15,0-9-3-15,-9 0 0 16</inkml:trace>
        <inkml:trace contextRef="#ctx0" brushRef="#br0" timeOffset="539.6577">431 665 28 0,'0'0'14'0,"12"-12"-11"16,-3 5 19-16,-1-1-22 15,5 1 1-15,0-1-1 16,3 0 1-16,1-8-1 0,9 9 0 15,-9-4 0-15,0-1 1 16,-9 5-1-16,1-2 0 16,-1 2 1-16,1 11 0 15,-9-4 0-15,0 3 0 16,4 1 0-16,-4 5 1 16,-4 2-1-16,4 4 0 15,-5 1-1-15,5-5 1 16,0 4 0-16,5 0 0 15,-1 1-1-15,-4-4 1 0,4-5 0 16,0-3 0-16,5 3-2 16,3-7 0-16,1-11-7 15,0 0 1-15,8 0-4 16,0 2 1-16</inkml:trace>
        <inkml:trace contextRef="#ctx0" brushRef="#br0" timeOffset="3334.2832">617-533 21 0,'0'0'10'0,"0"-11"-4"15,0 11 7-15,0-8-12 0,4 1 0 16,0-2 1-16,-8 2 1 16,4-1-3-16,0 1 1 15,0-1 1-15,0 1 0 16,0 7 0-16,0 0 0 15,-4 0-1-15,0 3 0 16,-5 1-1-16,5 4 1 16,-5-1-1-16,5 1 1 15,0 3-1-15,0 5 0 16,4 3 0-16,0-3 1 16,4-1 0-16,4-4 0 0,1 4 0 15,-5-6 0-15,-4-9 0 16,4-12 0-16,1-3 0 15,-5-1 1-15,0-3-1 16,0 0 0-16,0-1 0 16,0 5 0-16,-5 4 0 15,-3 3 0-15,-1 1-1 16,1 7 1-16,-1 3-1 16,5 5 0-16,0-1 0 15,4 1 0-15,4-4-3 16,5 3 1-16,-1-3-9 15,13 1 0-15</inkml:trace>
        <inkml:trace contextRef="#ctx0" brushRef="#br0" timeOffset="738.8658">625 407 29 0,'0'4'14'0,"4"5"-14"16,-4-9 25-16,0 3-25 0,-4 1 0 15,4-4-6-15,0 0 0 16,13-4 0-16,4 1 1 16</inkml:trace>
        <inkml:trace contextRef="#ctx0" brushRef="#br0" timeOffset="1501.1271">744-314 29 0,'4'-3'14'0,"4"-10"-15"16,-3 13 27-16,3 4-26 16,5 0 1-16,4 1-1 15,0 2 0-15,4 1 0 16,0-1 0-16,0 1 0 16,0 3 1-16,-4 1-1 15,0 0 1-15,-4 3-1 16,-5 1 1-16,-3 3 0 15,-5-1 0-15,-5 2 0 0,-3-12 0 16,0 3-2-16,-5 0 1 16,0 1-9-16,9 0 0 15</inkml:trace>
      </inkml:traceGroup>
      <inkml:traceGroup>
        <inkml:annotationXML>
          <emma:emma xmlns:emma="http://www.w3.org/2003/04/emma" version="1.0">
            <emma:interpretation id="{123CFCAC-00E6-421A-9821-4E1E433120E2}" emma:medium="tactile" emma:mode="ink">
              <msink:context xmlns:msink="http://schemas.microsoft.com/ink/2010/main" type="line" rotatedBoundingBox="4702,11286 21418,11164 21428,12557 4713,12679"/>
            </emma:interpretation>
          </emma:emma>
        </inkml:annotationXML>
        <inkml:traceGroup>
          <inkml:annotationXML>
            <emma:emma xmlns:emma="http://www.w3.org/2003/04/emma" version="1.0">
              <emma:interpretation id="{A944A144-BE9B-48FA-9F4F-13A80E66AB8D}" emma:medium="tactile" emma:mode="ink">
                <msink:context xmlns:msink="http://schemas.microsoft.com/ink/2010/main" type="inkWord" rotatedBoundingBox="4693,11552 6891,11505 6913,12532 4714,12578"/>
              </emma:interpretation>
              <emma:one-of disjunction-type="recognition" id="oneOf1">
                <emma:interpretation id="interp5" emma:lang="en-US" emma:confidence="0">
                  <emma:literal>(tn)=</emma:literal>
                </emma:interpretation>
                <emma:interpretation id="interp6" emma:lang="en-US" emma:confidence="0">
                  <emma:literal>An) =</emma:literal>
                </emma:interpretation>
                <emma:interpretation id="interp7" emma:lang="en-US" emma:confidence="0">
                  <emma:literal>An =</emma:literal>
                </emma:interpretation>
                <emma:interpretation id="interp8" emma:lang="en-US" emma:confidence="0">
                  <emma:literal>Itn)=</emma:literal>
                </emma:interpretation>
                <emma:interpretation id="interp9" emma:lang="en-US" emma:confidence="0">
                  <emma:literal>(tn) =</emma:literal>
                </emma:interpretation>
              </emma:one-of>
            </emma:emma>
          </inkml:annotationXML>
          <inkml:trace contextRef="#ctx0" brushRef="#br0" timeOffset="3872.5947">1726-437 24 0,'-9'0'12'0,"18"-4"-1"15,-9-3 11-15,0 7-21 16,-4 0 1-16,-1 7 0 15,-3 5 1-15,-5-1-4 16,-4 13 1-16,0 3 2 16,-4 7 0-16,-4 8-2 15,4-7 1-15,-9 19-1 16,-4 7 1-16,5 5-1 0,3 2 0 16,5 1 0-1,4-3 0-15,4-5 0 0,1-7 0 16,7-8 0-16,1 0 0 15,0-15-1-15,4-5 1 16,0-2-4-16,4-9 1 16,0-4-7-16,13-7 0 15</inkml:trace>
          <inkml:trace contextRef="#ctx0" brushRef="#br0" timeOffset="4249.5055">1916-249 35 0,'0'8'17'0,"0"-16"-17"15,5 16 26-15,-5-1-26 16,-5 6 0-16,-3 9 0 15,-1 1 0-15,-3 4 0 16,-1 4 0-16,0 7 0 16,-4 8 1-16,1 0-1 15,-6 4 0-15,5 0 0 16,0-8 1-16,9 1-1 0,0-5 0 16,3-7 0-16,1-4 0 15,13 0 0-15,-1-5 0 16,5-6 0-16,4-8 1 15,4-4-2-15,0 0 1 16,4-4-4-16,-3-4 1 16,-1-5-7-16,4 2 0 15</inkml:trace>
          <inkml:trace contextRef="#ctx0" brushRef="#br0" timeOffset="4517.7546">1518 108 34 0,'0'-4'17'0,"13"4"-18"16,-4 0 28-16,3 0-27 15,5 0 1-15,4 0 0 16,5 0 1-16,12 0-2 16,4 0 0-16,5-3-1 15,-5-1 1-15,-4 0-10 16,0-3 0-16</inkml:trace>
          <inkml:trace contextRef="#ctx0" brushRef="#br0" timeOffset="4969.179">2179 204 26 0,'0'24'13'0,"-9"6"-10"0,9-18 14 15,-4 3-17-15,-4 8 1 0,-1 4 0 16,-3-1 1-16,-1 2-2 15,0-1 1-15,0-1 1 16,5-2 0-16,0-2 0 16,3-3 0-16,1-10-1 15,4-6 1-15,0-10-2 16,4-5 0-16,9 0-1 16,0-6 1-16,4-10-1 15,4 6 1-15,4-2-1 16,1-2 0-16,-1 2 0 15,0-2 1-15,5 10 0 16,-5 8 1-16,1 1 0 16,3 7 0-16,-7 7 0 15,-10 5 1-15,1 4-1 16,-5 2 1-16,-8 1-1 16,-4 9 0-16,-4-6 0 0,-1 9 0 15,5-3-1-15,-4-6 1 16,-1-2-3-16,1-5 1 15,3-11-9-15,10-4 0 16</inkml:trace>
          <inkml:trace contextRef="#ctx0" brushRef="#br0" timeOffset="5358.4722">2619-330 31 0,'4'4'15'0,"18"0"-13"16,-10 1 19-16,5 2-21 15,4 12 0-15,5 8 0 16,3 7 0-16,1 5 0 16,0 7 0-16,-5 8 0 15,-4 7 0-15,-8 5 0 16,-13 6 1-16,-13 2 0 16,-8-6 0-16,-9-2 0 15,1-5 0-15,-1-15 0 16,1-7 0-16,3-1 0 0,9-7 0 15,4-9-3-15,1-6 1 16,3-8-9-16,5-4 1 16</inkml:trace>
          <inkml:trace contextRef="#ctx0" brushRef="#br0" timeOffset="5870.7411">3301-22 37 0,'8'-4'18'0,"5"-4"-19"0,-5 8 28 16,5-8-27-16,4 5 1 15,4-1 1-15,0 4 1 16,5-4-4-16,3 0 1 15,1 1 1-15,-5-1 0 0,5 0-3 16,-9 0 0-16,-4 1-9 16,-8 6 0-16</inkml:trace>
          <inkml:trace contextRef="#ctx0" brushRef="#br0" timeOffset="6168.9524">3288 139 35 0,'0'-4'17'0,"4"4"-13"0,0-3 24 15,5-1-27-15,4 4 1 16,8 0 0-16,4 0 0 16,1-4-3-16,3 0 1 15,1-4 1-15,0 4 1 16,-5 0-8-16,-4 1 0 16,-4-1-6-16,-17 11 1 15</inkml:trace>
        </inkml:traceGroup>
        <inkml:traceGroup>
          <inkml:annotationXML>
            <emma:emma xmlns:emma="http://www.w3.org/2003/04/emma" version="1.0">
              <emma:interpretation id="{25A5E03F-508C-4838-949E-F6F1F0971819}" emma:medium="tactile" emma:mode="ink">
                <msink:context xmlns:msink="http://schemas.microsoft.com/ink/2010/main" type="inkWord" rotatedBoundingBox="8143,11266 13244,11239 13249,12166 8148,12193">
                  <msink:destinationLink direction="with" ref="{7673C6C9-9B0D-4E0F-A6CE-DA0CB42F5CF4}"/>
                </msink:context>
              </emma:interpretation>
              <emma:one-of disjunction-type="recognition" id="oneOf2">
                <emma:interpretation id="interp10" emma:lang="en-US" emma:confidence="0">
                  <emma:literal>T,.7tn+i)-Fi</emma:literal>
                </emma:interpretation>
                <emma:interpretation id="interp11" emma:lang="en-US" emma:confidence="0">
                  <emma:literal>Fiend-FM:</emma:literal>
                </emma:interpretation>
                <emma:interpretation id="interp12" emma:lang="en-US" emma:confidence="0">
                  <emma:literal>Fit-lentil-FM:</emma:literal>
                </emma:interpretation>
                <emma:interpretation id="interp13" emma:lang="en-US" emma:confidence="0">
                  <emma:literal>Fit-lentil-FM!</emma:literal>
                </emma:interpretation>
                <emma:interpretation id="interp14" emma:lang="en-US" emma:confidence="0">
                  <emma:literal>T,.7tn+i)-fi</emma:literal>
                </emma:interpretation>
              </emma:one-of>
            </emma:emma>
          </inkml:annotationXML>
          <inkml:trace contextRef="#ctx0" brushRef="#br0" timeOffset="8094.4219">4837-625 31 0,'-4'-4'15'0,"17"-7"-12"0,-9 7 25 16,9 0-27-16,4 4 1 15,4 0 0-15,4 0 0 16,9 0-3-16,9 4 0 16,3 0 2-16,-4 0 0 15,1-1-2-15,3 1 1 16,5-4-6-16,-4 0 1 15,8-4-6-15,-4 1 1 16</inkml:trace>
          <inkml:trace contextRef="#ctx0" brushRef="#br0" timeOffset="7161.9476">4998-444 21 0,'-8'-4'10'0,"4"34"-5"0,4-22 9 16,-5 4-14-16,1 3 1 15,0 1 0-15,0 6 1 16,-5 9-2-16,5 3 0 16,-5 1 2-16,1-4 1 15,0-4-1-15,-1 0 0 16,-4-5 0-16,5 2 0 15,-1-5 0-15,1-8 0 16,0-2-1-16,3-6 0 16,5-6 1-16,0 3 0 0,5-9-1 15,3-6 1-15,5-8-1 16,-1-4 0-16,5-4-1 16,4 1 1-16,5 3-1 15,4 0 0-15,-1 4 0 16,1 4 0-16,-1-1-1 15,1 9 1-15,-9-8 0 16,0 8 0-16,1 2 0 16,-1 6 0-16,0 3 0 15,-4-8 1-15,0 1-5 16,0 3 1-16,0-8-7 16,4 12 0-16</inkml:trace>
          <inkml:trace contextRef="#ctx0" brushRef="#br0" timeOffset="7566.2936">5083 208 30 0,'-9'4'15'0,"22"-42"-12"0,-4 30 20 16,3 0-23-16,5-3 1 0,0-1 0 15,4-3 0-15,-4-1-2 16,-4-2 1-16,0-2 0 16,-1 5 1-16,1 3-1 15,-4 5 0-15,-5 3 0 16,-4 4 1-16,0 4 0 15,-4 3 1-15,4 5-1 16,0 3 0-16,0 1 0 16,0-1 1-16,0 0-1 15,0 1 0-15,4 3-1 16,0-12 1-16,5-3 0 16,3-4 0-16,1-4-3 15,4-3 0-15,0-1-9 16,12-3 1-16</inkml:trace>
          <inkml:trace contextRef="#ctx0" brushRef="#br0" timeOffset="7746.8944">5316-91 35 0,'0'3'17'0,"4"-6"-19"0,-4 3 24 16,0 0-30-16,0 0 1 16,13 3-11-16,8 5 1 0</inkml:trace>
          <inkml:trace contextRef="#ctx0" brushRef="#br0" timeOffset="8288.3949">5527-736 29 0,'-8'4'14'0,"29"-1"-11"16,-12-3 21-16,3 4-22 15,5 4 0-15,0 4 0 16,9 3 1-16,-5 4-4 16,-4 4 0-16,-9-4 3 15,-8 8 0-15,-8-4-5 16,-5 4 0-16,0 3-7 16,-12 2 0-16</inkml:trace>
          <inkml:trace contextRef="#ctx0" brushRef="#br0" timeOffset="8842.91">6129-602 26 0,'0'-3'13'0,"-5"-10"-7"16,5 13 15-16,0 0-20 15,-4-3 1-15,0 3 0 16,-5 7 1-16,-3 5-4 16,-9 0 0-16,-1 14 2 15,-3 16 1-15,4 5-2 0,0 6 0 16,4 13 0-16,0-12 1 16,0-1-1-16,4-3 0 15,5 0 0-15,3-4 1 16,1-11-2-16,4-1 0 15,4-10-8-15,1-9 0 16</inkml:trace>
          <inkml:trace contextRef="#ctx0" brushRef="#br0" timeOffset="9819.1903">6154-317 39 0,'-17'-5'19'0,"42"-3"-22"16,-12 8 33-16,0-3-29 16,4 3 0-16,8 0 0 15,5 0 0-15,8 0-2 16,0 3 1-16,4-3 0 16,-8 0 1-16,0-7-3 15,0 3 0-15,4-7-9 16,9 3 1-16</inkml:trace>
          <inkml:trace contextRef="#ctx0" brushRef="#br0" timeOffset="9561.9607">6548-614 25 0,'4'0'12'0,"-8"5"-5"16,4-5 12-16,0 0-17 16,0 4 0-16,-9 3 1 15,5 4 1-15,-4 8-5 16,-5 9 0-16,-4 3 3 16,0 6 1-16,0 6-2 15,-4 3 1-15,4 0-2 16,-4 0 1-16,4-7-1 15,4-8 1-15,5-1-1 16,3-3 0-16,5-4 0 16,5-4 1-16,3-3-1 15,9-5 1-15,0-4 0 0,4-3 0 16,5 0-1-16,-5-4 0 16,-4-4-5-16,0 4 0 15,4-4-6-15,8 1 1 16</inkml:trace>
          <inkml:trace contextRef="#ctx0" brushRef="#br0" timeOffset="10328.1451">6857-252 24 0,'-9'18'12'0,"1"2"-8"0,4-8 10 16,-1-1-13-16,1 9 0 15,-4-2 2-15,-1-6 1 16,1 3-4-16,-1 1 0 16,1 3 3-16,-1 0 0 15,1-4 0-15,4-3 0 0,-1-1-1 16,1-7 0-16,4-4-1 15,4-12 1-15,5 1-2 16,-1-4 1-16,5 8-1 16,0-6 1-16,8-2-1 15,-4 0 0-15,4-8-1 16,0 4 1-16,5 3 0 16,3 8 0-16,-3-3-1 15,-5 7 1-15,8 1-1 16,-7 3 1-16,-1 7-1 15,-9 4 1-15,-3 5 0 16,-5-1 1-16,-8-3-1 16,0-1 1-16,-5 5 0 15,1 3 0-15,-5 4 0 16,5-4 0-16,-1 4-1 16,1-7 1-16,3-5-1 0,1-3 0 15,4-5-6-15,0-3 1 16,21-3-6-16,0-1 0 15</inkml:trace>
          <inkml:trace contextRef="#ctx0" brushRef="#br0" timeOffset="10557.7916">7200-91 38 0,'8'11'19'0,"1"-19"-21"0,-1 5 32 0,0 3-29 16,9 0 0-16,0 0 0 16,5 0 0-16,-1 0-2 15,4 0 1-15,-4 0-1 16,0 0 1-16,-4-4-6 16,-4 4 0-16,4 0-5 15,-9 0 1-15</inkml:trace>
          <inkml:trace contextRef="#ctx0" brushRef="#br0" timeOffset="10815.2736">7322-237 29 0,'-4'0'14'0,"8"7"-11"0,-4-3 20 16,0 1-22-16,-4 6 0 15,0 4 1-15,0 4 0 16,-5 1-2-16,1-5 0 16,-1 4 1-16,5 0 0 15,0 4 0-15,0 0 0 16,-1 4-2-16,1-7 1 16,0-5-5-16,4 0 1 15,4-3-6-15,9-8 0 16</inkml:trace>
          <inkml:trace contextRef="#ctx0" brushRef="#br0" timeOffset="11108.4815">7737-191 30 0,'4'-4'15'0,"-8"8"-14"16,4 0 23-16,0-4-24 15,0 7 1-15,-8 5 0 16,-5 3 0-16,5 0-1 16,-5-3 0-16,0 8 0 15,1 2 1-15,-1 5 0 0,0 4 0 16,0-4-1-16,5-4 0 15,-1-4-5-15,5-8 1 16,4-7-5-16,13-4 0 16</inkml:trace>
          <inkml:trace contextRef="#ctx0" brushRef="#br0" timeOffset="11408.5936">7894-736 29 0,'-4'0'14'0,"25"7"-12"16,-13 1 21-16,9 8-22 15,4 6 0-15,5 6 0 16,3 9 1-16,1 17-2 15,-5 4 0-15,-8 7 2 16,-8 13 0-16,-13-21 0 16,-9 4 0-16,-8 0 0 15,-5 1 0-15,-3-8-5 16,3 4 0-16,9-9-7 16,-4-6 0-16</inkml:trace>
          <inkml:trace contextRef="#ctx0" brushRef="#br0" timeOffset="11815.6595">8444-235 36 0,'0'-8'18'0,"13"12"-19"15,-5-4 28-15,9-4-26 16,0 4 0-16,9 0 0 16,12 0 0-16,8 0-5 15,1-4 0-15,4-3-6 0,4 3 0 16</inkml:trace>
          <inkml:trace contextRef="#ctx0" brushRef="#br0" timeOffset="12322.803">9405-432 30 0,'-4'8'15'0,"4"-4"-13"0,0 1 20 0,0 2-21 15,0 8 1-15,0 4-1 16,-4 1 1-16,-1 6-3 15,1 5 0-15,-4 4 2 16,-1-2 0-16,1-9-1 16,-5-1 1-16,5 0 0 15,-1-8 0-15,-3 0 1 16,3-6 0-16,1-2-1 16,3-3 1-16,5-12 0 15,0-8 0-15,5-6-1 16,3-5 1-16,5 0-2 15,8 0 1-15,4 4-1 0,5-4 0 16,4 5-1-16,0-2 1 16,4 9 0-16,4 0 0 15,5-1-1-15,-9 9 1 16,-4 3-2-16,-5 0 0 16,-8 4-5-16,-4 0 1 15,0 0-5-15,-8 4 0 16</inkml:trace>
          <inkml:trace contextRef="#ctx0" brushRef="#br0" timeOffset="12611.4945">9219-642 30 0,'0'-4'15'0,"8"-3"-12"15,1 3 24-15,4-1-26 16,3 5 0-16,6-4 1 16,3 4 0-16,9 0-3 15,4 0 1-15,4 4 1 16,1-4 0-16,3 0-2 15,5 0 1-15,-4 0-5 0,-1 0 1 16,-3-7-6-16,-5 7 0 16</inkml:trace>
          <inkml:trace contextRef="#ctx0" brushRef="#br0" timeOffset="12839.9907">9850-727 34 0,'4'0'17'0,"17"-3"-17"0,-12 3 27 15,3 0-26-15,1 3 0 16,0 5 1-16,-1-1 1 16,-12 17-3-1,-4-2 0-15,-4 2 1 16,-5-2 1-16,0-5-6 16,5-2 0-16,4 7-7 15,12-6 1-15</inkml:trace>
          <inkml:trace contextRef="#ctx0" brushRef="#br0" timeOffset="13256.2861">9600 86 27 0,'8'-11'13'0,"18"-9"-8"0,-18 13 17 15,5-1-21-15,4 1 1 16,-4-1 0-16,4 0 0 16,-5 4-3-16,1 0 1 0,-5 4 2 15,-3 4 0-15,-1 4 0 16,-4 4 0-16,-4 3 0 16,-5 0 0-16,5 1-1 15,0-5 1-15,-1 4-1 16,1 9 0-16,4-9-1 15,4 0 1-15,5-3-1 16,4-4 1-16,-1-5-3 16,5-3 1-16,0-7-11 15,0-6 1-15</inkml:trace>
          <inkml:trace contextRef="#ctx0" brushRef="#br0" timeOffset="13496.9575">9778-148 44 0,'8'8'22'0,"-8"-23"-26"0,9 11 35 15,-1 4-32-15,1 0 1 16,-1 4-2-16,-4 0 0 16,5 3-9-16,3-3 1 15</inkml:trace>
        </inkml:traceGroup>
        <inkml:traceGroup>
          <inkml:annotationXML>
            <emma:emma xmlns:emma="http://www.w3.org/2003/04/emma" version="1.0">
              <emma:interpretation id="{7DE30CBF-48DB-4603-A46D-8F665F391533}" emma:medium="tactile" emma:mode="ink">
                <msink:context xmlns:msink="http://schemas.microsoft.com/ink/2010/main" type="inkWord" rotatedBoundingBox="13871,11219 16079,11203 16084,11875 13876,11891">
                  <msink:destinationLink direction="with" ref="{7673C6C9-9B0D-4E0F-A6CE-DA0CB42F5CF4}"/>
                </msink:context>
              </emma:interpretation>
              <emma:one-of disjunction-type="recognition" id="oneOf3">
                <emma:interpretation id="interp15" emma:lang="en-US" emma:confidence="0">
                  <emma:literal>Ctn..)</emma:literal>
                </emma:interpretation>
                <emma:interpretation id="interp16" emma:lang="en-US" emma:confidence="0">
                  <emma:literal>(tn-i)</emma:literal>
                </emma:interpretation>
                <emma:interpretation id="interp17" emma:lang="en-US" emma:confidence="0">
                  <emma:literal>Ctn.)</emma:literal>
                </emma:interpretation>
                <emma:interpretation id="interp18" emma:lang="en-US" emma:confidence="0">
                  <emma:literal>(tin)</emma:literal>
                </emma:interpretation>
                <emma:interpretation id="interp19" emma:lang="en-US" emma:confidence="0">
                  <emma:literal>(ton)</emma:literal>
                </emma:interpretation>
              </emma:one-of>
            </emma:emma>
          </inkml:annotationXML>
          <inkml:trace contextRef="#ctx0" brushRef="#br0" timeOffset="14547.2804">10908-768 31 0,'-8'-12'15'0,"12"12"-9"15,-4 0 17-15,0-3-22 16,-4 3 1-16,-5 3-1 16,-4 13 1-16,-8 0-3 15,-4 10 1-15,-5 5 1 16,-4 8 0-16,-4 7-1 15,4 7 1-15,5 5-1 16,-1-1 1-16,5 8-1 16,4-6 1-16,8-9-1 15,4-9 1-15,5-2-1 0,4-8 0 16,4-9-4-16,9-6 1 16,4-8-8-16,13-4 1 15</inkml:trace>
          <inkml:trace contextRef="#ctx0" brushRef="#br0" timeOffset="15102.4863">10819-349 36 0,'-8'0'18'0,"29"-11"-20"0,-13 7 30 0,9 4-28 16,13-5 1-16,8 1 0 15,9 4 0-15,-5 0-2 16,0-7 1-16,1 3-3 15,-5 0 0-15,0 4-7 16,8 0 0-16</inkml:trace>
          <inkml:trace contextRef="#ctx0" brushRef="#br0" timeOffset="14876.3217">11200-706 31 0,'-4'4'15'0,"-9"15"-12"15,9-12 20-15,0 8-23 16,-5 5 1-16,-3 6-1 16,-5 9 1-16,-5 4-1 15,1 3 0-15,0 1 0 16,4-1 1-16,0 3-1 16,0-6 1-16,5-4-1 15,3-4 1-15,9-1 0 16,9-3 0-16,3-12-1 15,5 0 0-15,4-6-3 16,5-9 0-16,-5 0-7 16,13-9 1-16</inkml:trace>
          <inkml:trace contextRef="#ctx0" brushRef="#br0" timeOffset="15553.8187">11395-245 28 0,'-9'15'14'0,"-3"12"-13"0,7-20 19 16,-3 5-19-16,-5 4 0 16,5-1 2-16,-5-8 0 15,5 5-3-15,-1 0 0 16,1-1 2-16,3-3 0 15,1-5 0-15,4-3 0 16,0 0-1-16,9 0 0 16,3-3-1-16,5-9 1 15,13-4-2-15,-5-2 1 16,1-1-1-16,3-1 1 0,-3 1-1 16,3 3 1-16,1 1-1 15,0 4 1-15,-9 7-1 16,0 0 1-16,-4 4 0 15,-4 4 1-15,-9 7-1 16,0 4 1-16,-8 1 0 16,0 7 0-16,-1-7-1 15,1-1 1-15,0-4-1 16,0 1 1-16,0-5-3 16,-1 2 1-16,1-2-9 15,13-3 0-15</inkml:trace>
          <inkml:trace contextRef="#ctx0" brushRef="#br0" timeOffset="15796.5539">11827-207 40 0,'4'11'20'0,"13"-14"-22"0,-9-5 32 16,1 4-30-16,3 1 0 16,5-1 0-16,0 4 0 15,0-5-1-15,0 10 0 16,4-5-4-16,-4 4 1 31</inkml:trace>
          <inkml:trace contextRef="#ctx0" brushRef="#br0" timeOffset="16063.0934">12275-307 29 0,'-12'-3'14'0,"-5"21"-4"15,13-14 10-15,-1 0-19 16,1 0 0-16,0-1 0 16,0 6 1-16,-1 2-3 15,-3 8 1-15,-1 1 1 16,1 2 1-16,4 2-2 16,-1-13 0-16,1 1-4 0,0-1 0 15,8-4-6-15,-4 2 0 16</inkml:trace>
          <inkml:trace contextRef="#ctx0" brushRef="#br0" timeOffset="16377.9901">12580-768 35 0,'9'-12'17'0,"20"16"-19"16,-16 8 28-16,8 7-25 16,0 8 0-16,5 8 0 15,-1 7 1-15,-4 12-2 16,-4 3 0-16,-8 0 1 15,-9-3 1-15,-9 5-1 16,-12-6 1-16,-9-7-3 16,-3-8 0-16,-1 1-10 15,4-4 1-15</inkml:trace>
        </inkml:traceGroup>
        <inkml:traceGroup>
          <inkml:annotationXML>
            <emma:emma xmlns:emma="http://www.w3.org/2003/04/emma" version="1.0">
              <emma:interpretation id="{EEFED7EE-3BA7-4419-B768-5B668E584822}" emma:medium="tactile" emma:mode="ink">
                <msink:context xmlns:msink="http://schemas.microsoft.com/ink/2010/main" type="inkWord" rotatedBoundingBox="17337,11971 17718,11968 17720,12330 17339,12333"/>
              </emma:interpretation>
              <emma:one-of disjunction-type="recognition" id="oneOf4">
                <emma:interpretation id="interp20" emma:lang="en-US" emma:confidence="1">
                  <emma:literal>+</emma:literal>
                </emma:interpretation>
                <emma:interpretation id="interp21" emma:lang="en-US" emma:confidence="0">
                  <emma:literal>4</emma:literal>
                </emma:interpretation>
                <emma:interpretation id="interp22" emma:lang="en-US" emma:confidence="0">
                  <emma:literal>x</emma:literal>
                </emma:interpretation>
                <emma:interpretation id="interp23" emma:lang="en-US" emma:confidence="0">
                  <emma:literal>X</emma:literal>
                </emma:interpretation>
                <emma:interpretation id="interp24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20223.7129">14053 224 31 0,'-21'3'15'0,"17"-6"-10"16,4 3 16-16,4 0-20 15,5 0 1-15,3 0 0 16,5 0 1-16,4-4-4 16,5 15 1-16,4-3 1 15,8-5 0-15,4 5 0 16,0-4 0-16,-4-1-4 15,-4-6 1-15,0 3-9 16,0-8 1-16</inkml:trace>
          <inkml:trace contextRef="#ctx0" brushRef="#br0" timeOffset="20478.5291">14341-11 26 0,'-8'-4'13'0,"4"8"-9"0,4 0 14 15,-5 3-16-15,1 5 0 16,0 7 1-16,-5 0 0 16,1 9-4-16,-1 14 0 0,5-4 3 15,0 0 0-15,0 1-2 16,4-4 0-16,4-9-5 15,0-2 1-15,13-2-5 16,0-10 0-16</inkml:trace>
        </inkml:traceGroup>
        <inkml:traceGroup>
          <inkml:annotationXML>
            <emma:emma xmlns:emma="http://www.w3.org/2003/04/emma" version="1.0">
              <emma:interpretation id="{6AB1400A-2094-4A5C-BCBC-8E5FC86A0867}" emma:medium="tactile" emma:mode="ink">
                <msink:context xmlns:msink="http://schemas.microsoft.com/ink/2010/main" type="inkWord" rotatedBoundingBox="19615,11533 21421,11519 21428,12557 19622,12570"/>
              </emma:interpretation>
              <emma:one-of disjunction-type="recognition" id="oneOf5">
                <emma:interpretation id="interp25" emma:lang="en-US" emma:confidence="0">
                  <emma:literal>Oct 2)</emma:literal>
                </emma:interpretation>
                <emma:interpretation id="interp26" emma:lang="en-US" emma:confidence="0">
                  <emma:literal>Oct 2)</emma:literal>
                </emma:interpretation>
                <emma:interpretation id="interp27" emma:lang="en-US" emma:confidence="0">
                  <emma:literal>oft 2)</emma:literal>
                </emma:interpretation>
                <emma:interpretation id="interp28" emma:lang="en-US" emma:confidence="0">
                  <emma:literal>0(t2)</emma:literal>
                </emma:interpretation>
                <emma:interpretation id="interp29" emma:lang="en-US" emma:confidence="0">
                  <emma:literal>Oft 2)</emma:literal>
                </emma:interpretation>
              </emma:one-of>
            </emma:emma>
          </inkml:annotationXML>
          <inkml:trace contextRef="#ctx0" brushRef="#br0" timeOffset="21497.788">16737-327 31 0,'-17'-11'15'0,"-29"26"-13"16,33-10 19-16,-8 3-19 16,-9 10 0-16,1 10 0 15,-1 9 1-15,0-2-4 16,-8 8 1-16,0 10 1 0,0 12 1 16,8 5-1-16,1 6 0 15,8-10-1-15,8-1 1 16,9-4-1-16,4-7 1 15,8-12-2-15,5-7 1 16,8-20-5-16,0-2 0 16,5-17-6-16,8-5 1 15</inkml:trace>
          <inkml:trace contextRef="#ctx0" brushRef="#br0" timeOffset="22158.8783">16416 108 38 0,'4'-4'19'0,"9"-4"-22"15,-9 1 33-15,4-1-30 16,5-4 0-16,8-3 0 16,4 0 0-16,5 0 0 15,4-1 0-15,0 5 0 16,0-4 0 0,8 7 0-1,-4 8 1-15,-4 4-1 16,0 3 0-16,-9 5 0 15,1-1 1-15,3 5-1 16,-3-5 1-16,3-3 0 16,-3-1 0-16,3-7 0 15,-3 0 0-15,-5-7-3 16,-4-5 1-16,0 0-10 16,4-3 0-16</inkml:trace>
          <inkml:trace contextRef="#ctx0" brushRef="#br0" timeOffset="21782.9919">16839 4 34 0,'4'0'17'0,"-8"8"-20"15,4-5 29-15,-4 10-25 16,-5 2 0-16,-3 4 1 16,-1 8 0-16,0-1-3 15,0 13 1-15,1-1 1 16,3 1 0-16,5-4 0 15,4-1 0-15,4 1 0 16,5-13 0-16,8-6 0 16,0-1 0-16,8-7-2 15,5-4 0-15,3 3-5 16,-7-11 1-16,4-7-6 16,-5 0 1-16</inkml:trace>
          <inkml:trace contextRef="#ctx0" brushRef="#br0" timeOffset="22580.3282">17355-330 36 0,'9'-19'18'0,"29"15"-18"0,-25-3 24 15,4-2-24-15,0-2 1 0,4 7 0 16,0 0 0-16,0 8-2 16,-4 0 1-16,0 3 1 15,-9 9 0-15,-12 3 0 16,-4 1 0-16,-5 6-1 16,-4 2 1-16,-4-2-1 15,-5 1 1-15,5-8-1 16,0-4 1-16,4-2-1 15,4 2 1-15,5-8-1 16,8-3 0-16,4-4 0 16,5 4 0-16,-1-4 0 15,5 3 0-15,0 1 0 16,4 1 0-16,4 2 0 16,4-3 1-16,5-4-1 15,4 4 0-15,-5-8-5 16,1 8 1-16,-1-8-7 15,1 8 1-15</inkml:trace>
          <inkml:trace contextRef="#ctx0" brushRef="#br0" timeOffset="22880.2855">17948-473 36 0,'4'13'18'0,"34"33"-19"15,-25-23 28-15,4 8-25 16,8 6 0-16,1 6 0 16,-5 14 1-16,-4 17-4 15,-13 14 1-15,-12 8 2 16,-13-3 0-16,-13-6 0 15,-13-10 0-15,-4-8 0 16,9-7 0-16,-13-8-7 16,0-8 1-16,17-7-8 15,4-13 1-15</inkml:trace>
          <inkml:trace contextRef="#ctx0" brushRef="#br0" timeOffset="21094.1388">15666-122 26 0,'-17'7'13'0,"-4"-7"-11"0,13 4 19 0,-5 0-19 16,-4-4 0-16,-8 7 1 15,-1 12 0-15,-3 12-4 16,-1 8 0-16,0 7 3 16,1 12 0-16,8-1-1 15,8 1 0-15,9 4 0 16,4 6 0-16,12-18-1 16,14-11 1-16,3-9 0 15,9-6 0-15,13-9-1 16,4-11 1-16,-4-12-1 15,0-15 0-15,-5-11 0 16,-3-13 1-16,-1-10-1 16,-8-17 0-16,-9-2 0 15,-12 6 1-15,-9 2 0 16,-8 7 1-16,-9 2-1 16,-8 21 1-16,0 7-1 15,-9 13 0-15,-8 10 0 0,-8 8 0 16,3 11-4-16,5 1 0 15,4 6-9-15,13 10 0 16</inkml:trace>
        </inkml:traceGroup>
      </inkml:traceGroup>
    </inkml:traceGroup>
    <inkml:traceGroup>
      <inkml:annotationXML>
        <emma:emma xmlns:emma="http://www.w3.org/2003/04/emma" version="1.0">
          <emma:interpretation id="{0DB8A8B2-CA62-4B2D-830D-FD584D6397AC}" emma:medium="tactile" emma:mode="ink">
            <msink:context xmlns:msink="http://schemas.microsoft.com/ink/2010/main" type="paragraph" rotatedBoundingBox="11145,12935 12361,12799 12425,13373 11209,135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04A845-DF10-4B52-93DB-756FBBA5E811}" emma:medium="tactile" emma:mode="ink">
              <msink:context xmlns:msink="http://schemas.microsoft.com/ink/2010/main" type="line" rotatedBoundingBox="11145,12935 12361,12799 12425,13373 11209,13509"/>
            </emma:interpretation>
          </emma:emma>
        </inkml:annotationXML>
        <inkml:traceGroup>
          <inkml:annotationXML>
            <emma:emma xmlns:emma="http://www.w3.org/2003/04/emma" version="1.0">
              <emma:interpretation id="{78D953A2-1FB6-429D-8BEF-B8FB94BCC507}" emma:medium="tactile" emma:mode="ink">
                <msink:context xmlns:msink="http://schemas.microsoft.com/ink/2010/main" type="inkWord" rotatedBoundingBox="11145,12935 12361,12799 12425,13373 11209,13509"/>
              </emma:interpretation>
              <emma:one-of disjunction-type="recognition" id="oneOf6">
                <emma:interpretation id="interp30" emma:lang="en-US" emma:confidence="0">
                  <emma:literal>25</emma:literal>
                </emma:interpretation>
                <emma:interpretation id="interp31" emma:lang="en-US" emma:confidence="0">
                  <emma:literal>2 T</emma:literal>
                </emma:interpretation>
                <emma:interpretation id="interp32" emma:lang="en-US" emma:confidence="0">
                  <emma:literal>2 t</emma:literal>
                </emma:interpretation>
                <emma:interpretation id="interp33" emma:lang="en-US" emma:confidence="0">
                  <emma:literal>2]</emma:literal>
                </emma:interpretation>
                <emma:interpretation id="interp34" emma:lang="en-US" emma:confidence="0">
                  <emma:literal>2 5</emma:literal>
                </emma:interpretation>
              </emma:one-of>
            </emma:emma>
          </inkml:annotationXML>
          <inkml:trace contextRef="#ctx0" brushRef="#br0" timeOffset="17926.5645">7919 984 28 0,'9'0'14'0,"25"-27"-13"0,-17 27 17 16,4 0-18-16,8-7 0 15,9 7 0-15,1 4 0 16,-6 7 0-16,1 4 0 16,-8 12 0-16,-9 7 1 15,-13 8 0-15,-8-7 0 16,-13 4 1-16,-13 3 0 15,-8 5 0-15,-4-6 1 16,-1-2-1-16,5-5 1 16,9-6-1-16,3-13 1 0,1-4-2 15,8-7 1-15,0-8-2 16,8-3 0-16,5-5 0 16,4 0 0-16,0 1-1 15,0-1 1-15,9 5 0 16,-1 7 0-16,9 4 0 15,0 3 0-15,4 4 1 16,5 2 0-16,3 2 0 16,5 0 0-16,0 5-1 15,0-9 1-15,-5-4 0 16,1-3 0-16,0-4-5 16,4-4 1-16,-1-7-9 15,14-1 1-15</inkml:trace>
          <inkml:trace contextRef="#ctx0" brushRef="#br0" timeOffset="18646.2252">8537 1137 33 0,'0'-15'16'0,"0"15"-13"0,5-4 22 16,3 1-25-16,1-5 1 16,-1 1 0-16,5-6 0 0,4 2-2 15,0 0 1-15,-1-4 0 16,6 6 1-16,-5 5-1 16,0 4 1-16,-1 4-1 15,1 1 1-15,5-1 0 16,-1 11 0-16,0-4 0 15,4 0 1-15,1 2-1 16,3-6 0-16,1 1 0 16,4-5 0-16,8-6-4 15,-8-5 1-15,4 1-9 16,0 3 0-16</inkml:trace>
          <inkml:trace contextRef="#ctx0" brushRef="#br0" timeOffset="18257.0637">8825 1122 34 0,'-12'11'17'0,"-5"2"-15"0,12-6 24 0,-3 1-25 16,-5 7 0-16,0 5 0 15,1-5 1-15,-1 0-3 16,5 5 1-16,-1 2 1 16,5 5 1-16,4 0-2 15,4 0 1-15,5-1 0 16,-1-2 0-16,5-5-1 15,-1 1 1-15,5-9-1 16,5-7 0-16,-1-4-3 16,0-4 0-16,-4-4-8 15,4-8 0-15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4:58:08.62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673C6C9-9B0D-4E0F-A6CE-DA0CB42F5CF4}" emma:medium="tactile" emma:mode="ink">
          <msink:context xmlns:msink="http://schemas.microsoft.com/ink/2010/main" type="inkDrawing" rotatedBoundingBox="8046,12607 15835,12325 15838,12422 8050,12704" semanticType="underline" shapeName="Other">
            <msink:sourceLink direction="with" ref="{25A5E03F-508C-4838-949E-F6F1F0971819}"/>
            <msink:sourceLink direction="with" ref="{7DE30CBF-48DB-4603-A46D-8F665F391533}"/>
          </msink:context>
        </emma:interpretation>
      </emma:emma>
    </inkml:annotationXML>
    <inkml:trace contextRef="#ctx0" brushRef="#br0">-3 277 29 0,'-8'-3'14'0,"63"-5"-14"0,-34 4 16 16,9 4-17-16,4 0 1 15,12 4 0-15,13 0 0 16,1-4 0-16,7 0 1 16,14 0-1-16,12 0 0 15,13 4 0-15,4 3 1 16,-4-3-1-16,16 0 1 16,18-1 0-16,21 1 0 15,-4-8 0-15,20 1 0 0,22-1-1 16,-4-7 1-16,13-1 0 15,12 5 0-15,4-5-1 16,9 1 1-16,0 7 0 16,8 4 0-16,13 0 0 15,-4-7 0-15,12-8-1 16,-4 0 1-16,5-4-1 16,12 8 0-16,-25-16 0 15,4 8 1-15,-13 4-1 16,-16 0 1-16,-5 4-1 15,-4 0 1-15,-26-1-1 16,1 5 1-16,-14-1-1 16,-3 5 1-16,-13-1-1 15,-21-4 1-15,-13 1-3 16,-13-1 1-16,-21 5-9 16,-17-1 0-16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3-25T14:53:56.83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EB7D5BC-A3BA-4D00-9CBD-ADC771B807D9}" emma:medium="tactile" emma:mode="ink">
          <msink:context xmlns:msink="http://schemas.microsoft.com/ink/2010/main" type="inkDrawing" rotatedBoundingBox="26731,16763 26746,16763 26746,16778 26731,16778" shapeName="Other"/>
        </emma:interpretation>
      </emma:emma>
    </inkml:annotationXML>
    <inkml:trace contextRef="#ctx0" brushRef="#br0">0 0 0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3:54:00.18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D88F432-2EC3-42B7-8F0A-EF59F91F6DAE}" emma:medium="tactile" emma:mode="ink">
          <msink:context xmlns:msink="http://schemas.microsoft.com/ink/2010/main" type="writingRegion" rotatedBoundingBox="19298,6828 18536,10760 17561,10571 18323,6639"/>
        </emma:interpretation>
      </emma:emma>
    </inkml:annotationXML>
    <inkml:traceGroup>
      <inkml:annotationXML>
        <emma:emma xmlns:emma="http://www.w3.org/2003/04/emma" version="1.0">
          <emma:interpretation id="{B356DD97-58D0-4570-8697-332E572533CA}" emma:medium="tactile" emma:mode="ink">
            <msink:context xmlns:msink="http://schemas.microsoft.com/ink/2010/main" type="paragraph" rotatedBoundingBox="19298,6828 18536,10760 17561,10571 18323,6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2F4B87-02C3-463A-9CB6-01D82EC23FAB}" emma:medium="tactile" emma:mode="ink">
              <msink:context xmlns:msink="http://schemas.microsoft.com/ink/2010/main" type="line" rotatedBoundingBox="19298,6828 18536,10760 17561,10571 18323,6639"/>
            </emma:interpretation>
          </emma:emma>
        </inkml:annotationXML>
        <inkml:traceGroup>
          <inkml:annotationXML>
            <emma:emma xmlns:emma="http://www.w3.org/2003/04/emma" version="1.0">
              <emma:interpretation id="{CE0CB1ED-0AAE-4B9D-B634-82A4312BA5C7}" emma:medium="tactile" emma:mode="ink">
                <msink:context xmlns:msink="http://schemas.microsoft.com/ink/2010/main" type="inkWord" rotatedBoundingBox="19298,6828 18536,10760 17561,10571 18323,6639"/>
              </emma:interpretation>
              <emma:one-of disjunction-type="recognition" id="oneOf0">
                <emma:interpretation id="interp0" emma:lang="en-US" emma:confidence="0">
                  <emma:literal>is:</emma:literal>
                </emma:interpretation>
                <emma:interpretation id="interp1" emma:lang="en-US" emma:confidence="0">
                  <emma:literal>i....</emma:literal>
                </emma:interpretation>
                <emma:interpretation id="interp2" emma:lang="en-US" emma:confidence="0">
                  <emma:literal>fid:</emma:literal>
                </emma:interpretation>
                <emma:interpretation id="interp3" emma:lang="en-US" emma:confidence="0">
                  <emma:literal>i:</emma:literal>
                </emma:interpretation>
                <emma:interpretation id="interp4" emma:lang="en-US" emma:confidence="0">
                  <emma:literal>mid:</emma:literal>
                </emma:interpretation>
              </emma:one-of>
            </emma:emma>
          </inkml:annotationXML>
          <inkml:trace contextRef="#ctx0" brushRef="#br0">10583 3172 25 0,'-13'7'12'0,"8"-3"-9"16,1-4 17-16,0 0-19 0,-1-4 1 16,1 1 1-16,-4 3 1 15,-1-4-5-15,-4 4 1 16,-4 4 2-16,-5-4 1 15,1 0-2-15,-9 0 1 16,0 0-1-16,-5 0 0 16,1 0-1-16,-5 3 1 15,1 1-1-15,-1-4 1 16,-4 4-1-16,4-4 0 16,5 4 0-16,0-4 0 15,8 4 0-15,4 3 0 0,1 1 0 16,-1-4 1-16,1 0-1 15,4-1 0-15,4 1 0 16,4 4 0-16,1-8 0 16,-1 0 0-16,0 4 0 15,5-4 0-15,0 0 0 16,0 3 1-16,4-3-1 16,0 0 0-16,0 4 0 15,8 0 0-15,5 0 0 16,-9 0 0-16,5 0 0 15,4-1 0-15,0 1 0 16,4 0 0-16,0 4 0 16,5 3 0-16,-1 1-1 15,5 3 1-15,0 0 0 16,-1 0 0-16,1-3 0 16,-4-1 0-16,-1 5 0 15,-4-5 1-15,-4 8 0 0,-4-4 0 16,-5 1-1-16,-4 3 1 15,-4 0 0-15,0 4 0 16,-9-4-1-16,4 0 1 16,-4-4-1-16,-4 4 0 15,0 4 0-15,-5 0 0 16,-3 0 0-16,-1 0 1 16,4 0-1-16,1 4 0 15,-5-1 0-15,-4-3 0 0,0 0 0 16,-5 0 0-16,1 0 0 15,0 4 0-15,8 0 0 16,0-1 0-16,5 1-1 16,-1 4 1-16,5-12 0 15,0-4 0-15,4 0-1 16,4-3 1-16,1-1 0 16,3 5 0-16,1-13 0 15,4 5 0-15,4 0-1 16,5-8 1-16,17 0 0 15,4 0 0-15,9 0-1 16,-5-4 1-16,13 0-1 16,0-4 1-16,9 1 0 15,9-1 0-15,-1 0-1 16,-4 1 1-16,-4-1 0 16,-4 4 0-16,-5 0 0 15,-8-3 1-15,-9 3 0 16,-9 0 0-16,-8 0-4 0,-13 4 1 15,0 0-9-15,-8 4 1 16</inkml:trace>
          <inkml:trace contextRef="#ctx0" brushRef="#br0" timeOffset="2491.0197">9843 3172 26 0,'5'4'13'0,"-5"-16"-13"0,4 4 21 15,0 1-19-15,1-1 0 16,-1-3 0-16,0-1 1 15,5-3-4-15,-5 0 1 16,5-8 2-16,-1 0 1 16,1-4-2-16,-5-7 1 0,1-4-1 15,-1-4 1-15,4 0-2 16,1 7 1-16,0 1-2 16,-1 7 1-16,1 4 0 15,-5 0 1-15,5 4-1 16,-5 0 0-16,0 4 0 15,1 3 1-15,-1 1-1 16,0 3 1-16,0 4-1 16,-4 4 0-16,0 0 0 15,5 4 0-15,-5 8 0 16,0-1 0-16,0 4-1 16,0 1 1-16,0 3 0 15,4 7 0-15,5 5 0 16,-1 0 0-16,1 3 0 15,4-3 0-15,-5 3 0 16,5-7 1-16,0-1-1 16,0 1 0-16,0-4 0 0,0-4 0 15,-5-4 0-15,1 1 1 16,0-1-1-16,-1-7 1 16,-4-1 0-16,1 1 0 15,-5-8 0-15,0 0 0 16,0 0 0-16,4-8 1 15,-4-3-1-15,4 3 0 16,-4 1-1-16,5-5 1 16,-5 1-1-16,4-5 0 0,0-3 0 15,5-4 1-15,-1-3-1 16,1-13 1-16,4-6-1 16,0 3 1-16,0-1-3 15,0-2 1-15,-5 6-7 16,1 5 0-16,-14 15-4 15,-3 0 0-15</inkml:trace>
          <inkml:trace contextRef="#ctx0" brushRef="#br0" timeOffset="1213.7929">9864 4577 29 0,'0'-3'14'0,"-4"6"-12"0,4-3 27 16,8 0-28-16,5 0 1 15,-4-3 0-15,4-1 0 16,4-4-4-16,0 4 1 16,4 0-4-16,5 1 0 15,4-5-5-15,9 8 1 16</inkml:trace>
          <inkml:trace contextRef="#ctx0" brushRef="#br0" timeOffset="719.4433">9520 4425 29 0,'-8'-12'14'0,"12"20"-12"16,-4-8 23-16,0 0-26 16,0 4 1-16,0-4-1 15,4 3 1-15,0-3-8 16,9 4 0-16</inkml:trace>
          <inkml:trace contextRef="#ctx0" brushRef="#br0" timeOffset="1548.1135">10358 4386 25 0,'-21'4'12'0,"25"-15"-11"15,-4 11 17-15,0 0-17 16,0 4 1-16,-4 3 1 16,-1 8 0-16,1 5-3 15,-5-5 0-15,5 4 2 16,-4 4 0-16,-1 7 0 15,0 5 0-15,1-1-1 16,3 1 0-16,1-5-1 16,0-7 1-16,0 0-7 0,-1-12 0 15,5-11-3-15,-4-3 0 16</inkml:trace>
          <inkml:trace contextRef="#ctx0" brushRef="#br0" timeOffset="1019.6556">9898 4516 34 0,'-4'15'17'0,"17"-37"-19"16,-4 18 26-16,-9 4-24 15,8 0 1-15,5-8-1 16,4 8 1-16,0-8-3 15,1 8 0-15,-1-3-6 16,0 3 1-16,0 0-2 16,-4 7 0-16</inkml:trace>
          <inkml:trace contextRef="#ctx0" brushRef="#br0" timeOffset="495.2842">9275 4753 27 0,'5'-4'13'0,"12"-15"-9"15,-9 11 14-15,1-3-17 16,4 0 1-16,4-5 0 16,5-3 0-16,-1 4-3 15,-4 0 1-15,0 3 1 16,-4 1 1-16,0 3-1 16,-4 0 0-16,-1 8 0 15,-8 0 1-15,5 4-1 16,-5 4 1-16,0 0-1 15,-5 3 1-15,1 4-1 16,0 1 0-16,-1-1-1 0,1 4 0 16,4-4 0-16,0-3 1 15,0-1-1-15,4 1 1 16,5 3-1-16,0-4 1 16,4-3 0-16,-1-4 0 15,6 0-3-15,3-8 1 16,1 0-7-16,-5 0 1 15,4-4-4-15,1-3 0 0</inkml:trace>
          <inkml:trace contextRef="#ctx0" brushRef="#br0" timeOffset="-109731.1043">10428 960 21 0,'4'0'10'0,"22"-23"-3"16,-17 19 8-16,3 1-15 15,1-1 1-15,5 0 0 0,-1 4 1 16,0 0-3-16,-4 0 1 16,0 4 2-16,0 3 0 15,-5 5-1-15,-4 3 1 16,1 4-1-16,-5 8 1 15,-9 4-1-15,-4-5 1 16,-8-3-1-16,-9 4 1 16,0 0-1-16,0-1 0 15,-9 1 0-15,4-4 0 16,1 0 0-16,0-4 0 16,-1-7-1-16,5-5 1 15,4-3-1-15,9-4 1 0,0-4-1 16,9-3 0-16,3-1-1 15,10-4 0-15,3 1 0 16,5 3 1-16,0 1-1 16,4 3 0-16,-4 4 1 15,0 4 1-15,0 3-1 16,0 5 1-16,0 3-1 16,4 0 1-16,0-3 0 15,4-1 0-15,5 1-1 16,0-5 1-16,8-3 0 15,-4 0 0-15,-4-4-3 16,-4 0 0-16,-1-8-8 16,14-3 0-16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3-25T14:52:51.89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29FC761-FF65-46D2-A070-02EFE96BFC60}" emma:medium="tactile" emma:mode="ink">
          <msink:context xmlns:msink="http://schemas.microsoft.com/ink/2010/main" type="writingRegion" rotatedBoundingBox="14145,18387 14160,18387 14160,18402 14145,18402"/>
        </emma:interpretation>
      </emma:emma>
    </inkml:annotationXML>
    <inkml:traceGroup>
      <inkml:annotationXML>
        <emma:emma xmlns:emma="http://www.w3.org/2003/04/emma" version="1.0">
          <emma:interpretation id="{55BAF019-EDB8-4284-A3D3-28A97610B1B2}" emma:medium="tactile" emma:mode="ink">
            <msink:context xmlns:msink="http://schemas.microsoft.com/ink/2010/main" type="paragraph" rotatedBoundingBox="14145,18387 14160,18387 14160,18402 14145,18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45ABFF-F7CC-46B6-91A8-8C6CF35D6EAC}" emma:medium="tactile" emma:mode="ink">
              <msink:context xmlns:msink="http://schemas.microsoft.com/ink/2010/main" type="line" rotatedBoundingBox="14145,18387 14160,18387 14160,18402 14145,18402"/>
            </emma:interpretation>
          </emma:emma>
        </inkml:annotationXML>
        <inkml:traceGroup>
          <inkml:annotationXML>
            <emma:emma xmlns:emma="http://www.w3.org/2003/04/emma" version="1.0">
              <emma:interpretation id="{E2DF7D10-1B5E-474D-A039-FDF7FD19615F}" emma:medium="tactile" emma:mode="ink">
                <msink:context xmlns:msink="http://schemas.microsoft.com/ink/2010/main" type="inkWord" rotatedBoundingBox="14145,18387 14160,18387 14160,18402 14145,1840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0,'0'0'0,"0"0"16,0 0-16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17:47.82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A01F24B-176F-4C31-8F07-5CF7B1506EBF}" emma:medium="tactile" emma:mode="ink">
          <msink:context xmlns:msink="http://schemas.microsoft.com/ink/2010/main" type="writingRegion" rotatedBoundingBox="4246,13322 21728,12912 21762,14364 4280,14774"/>
        </emma:interpretation>
      </emma:emma>
    </inkml:annotationXML>
    <inkml:traceGroup>
      <inkml:annotationXML>
        <emma:emma xmlns:emma="http://www.w3.org/2003/04/emma" version="1.0">
          <emma:interpretation id="{EE24C9EE-D0FF-4EE9-8138-F89C6638C12A}" emma:medium="tactile" emma:mode="ink">
            <msink:context xmlns:msink="http://schemas.microsoft.com/ink/2010/main" type="paragraph" rotatedBoundingBox="4246,13322 21728,12912 21762,14364 4280,147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FDCBA1-2810-4F21-93DE-ABF5428452E1}" emma:medium="tactile" emma:mode="ink">
              <msink:context xmlns:msink="http://schemas.microsoft.com/ink/2010/main" type="line" rotatedBoundingBox="4246,13322 21728,12912 21762,14364 4280,14774"/>
            </emma:interpretation>
          </emma:emma>
        </inkml:annotationXML>
        <inkml:traceGroup>
          <inkml:annotationXML>
            <emma:emma xmlns:emma="http://www.w3.org/2003/04/emma" version="1.0">
              <emma:interpretation id="{8B8508CF-EBC3-47F9-B32C-398CFCB0CA57}" emma:medium="tactile" emma:mode="ink">
                <msink:context xmlns:msink="http://schemas.microsoft.com/ink/2010/main" type="inkWord" rotatedBoundingBox="4291,13387 7134,13482 7099,14515 4256,14419"/>
              </emma:interpretation>
              <emma:one-of disjunction-type="recognition" id="oneOf0">
                <emma:interpretation id="interp0" emma:lang="en-US" emma:confidence="0">
                  <emma:literal>Fiction</emma:literal>
                </emma:interpretation>
                <emma:interpretation id="interp1" emma:lang="en-US" emma:confidence="0">
                  <emma:literal>frit,) =</emma:literal>
                </emma:interpretation>
                <emma:interpretation id="interp2" emma:lang="en-US" emma:confidence="0">
                  <emma:literal>frit.) =</emma:literal>
                </emma:interpretation>
                <emma:interpretation id="interp3" emma:lang="en-US" emma:confidence="0">
                  <emma:literal>Fictile</emma:literal>
                </emma:interpretation>
                <emma:interpretation id="interp4" emma:lang="en-US" emma:confidence="0">
                  <emma:literal>joint,) =</emma:literal>
                </emma:interpretation>
              </emma:one-of>
            </emma:emma>
          </inkml:annotationXML>
          <inkml:trace contextRef="#ctx0" brushRef="#br0">1311-87 23 0,'8'-15'11'0,"-3"22"-3"0,-5-7 8 16,0 0-12-16,0 0 0 15,0 0 1-15,0 0 0 16,0 8-7-16,-5-4 1 15,-3 3 4-15,-5 8 0 16,1 4-2-16,-5 0 1 16,-4 0-1-16,-1 7 0 15,1 8-1-15,0 7 0 0,0 1 0 16,0-1 0-16,4 4 0 16,4 0 0-16,5-3 0 15,-1-5 0-15,5-3 0 16,0-7 0-16,4-9-2 15,4-6 1-15,0-5-9 16,0-3 1-16,9-4-1 16,4-4 0-16</inkml:trace>
          <inkml:trace contextRef="#ctx0" brushRef="#br0" timeOffset="785.0558">1307 195 27 0,'-9'0'13'0,"18"0"-6"0,-9 0 15 0,0 0-21 15,8 0 1-15,1 0 1 16,-1 4 0-16,5 0-4 15,8-1 1-15,9-3 2 16,-1 0 0-16,5-3-1 16,4-1 0-16,-8 0-2 15,-5 0 0-15,1 4-10 16,3 0 1-16</inkml:trace>
          <inkml:trace contextRef="#ctx0" brushRef="#br0" timeOffset="450.3939">1641-57 34 0,'-4'-4'17'0,"4"4"-22"0,0 0 32 16,4 4-27-16,-4 4 1 16,0 3 0-16,-4 8 1 15,-4-4-3-15,-5 0 1 0,-4 7 1 16,0 5 1-16,0 3-1 16,0 4 0-16,0-1-1 15,0-2 1-15,0-1-1 16,5 4 1-16,-1 3-1 15,0-7 0-15,9-3 0 16,0-5 0-16,4 5 0 16,0-9 0-16,4-3 0 15,4 0 1-15,5-3-1 16,0-5 0-16,4-7 0 16,4 4 0-16,-4-11-2 15,4 7 0-15,-8-8-8 16,4-3 0-16</inkml:trace>
          <inkml:trace contextRef="#ctx0" brushRef="#br0" timeOffset="1081.2228">1857 308 30 0,'-4'4'15'0,"-9"15"-12"0,13-12 18 16,-4 4-20-16,0 4 0 15,-5 8 0-15,1 3 0 16,-1 1-2-16,1-1 1 0,-1 0 1 16,1-3 0-16,-1 0-2 15,5-8 1-15,0 3-9 16,8-10 0-16</inkml:trace>
          <inkml:trace contextRef="#ctx0" brushRef="#br0" timeOffset="1501.3509">2098-170 31 0,'0'-4'15'0,"22"12"-13"0,-14-4 21 16,5-1-22-16,4 5 0 16,0 3 1-16,4 12 0 15,0-1-3-15,-4 16 1 16,0-4 1-16,-9 15 1 16,1 3-1-16,-5 1 0 0,-4 4 0 15,-4-1 0-15,-5 4 0 16,-3-11 0-16,-5-4-1 15,-5-7 1-15,1 0-5 16,-4-8 1-16,8-4-8 16,4-7 1-16</inkml:trace>
          <inkml:trace contextRef="#ctx0" brushRef="#br0" timeOffset="3363.031">2488 244 29 0,'-4'4'14'0,"4"-4"-10"0,0 0 18 15,8 0-21-15,1 0 0 16,3-4 1-16,5 4 0 16,4 0-3-16,1 0 1 15,3-4 1-15,-4 4 1 16,0 0-2-16,-4-4 1 15,0 4-6-15,0 0 0 0,13 0-5 16,-5-3 1-16</inkml:trace>
          <inkml:trace contextRef="#ctx0" brushRef="#br0" timeOffset="3048.6553">2568 105 26 0,'0'-4'13'0,"5"4"-5"0,-5 0 15 15,0 0-22-15,12 0 0 0,-3-4 1 16,-1 4 1-16,5-4-4 15,4 4 1-15,0-3 2 16,4-1 0-16,4 0-1 16,1 4 0-16,-5 0-1 15,4 0 0-15,1 0-3 16,-5 0 1-16,-4 0-8 16,0 0 0-16</inkml:trace>
          <inkml:trace contextRef="#ctx0" brushRef="#br0" timeOffset="-3152.5632">-1 312 24 0,'-5'0'12'0,"14"-4"-8"0,-9 4 13 15,4-8-14-15,0 1 0 32,5-4 2-32,-1-8 0 15,5 4-7-15,4 0 1 16,8-4 4-16,5 0 0 0,4 0-2 15,4 0 0-15,-13 4-1 16,1 0 0-16,-9 4 0 16,-5 7 0-16,1 4 0 15,-4 4 1-15,-5 7-1 16,0 4 1-16,0 4-1 16,0 4 1-16,1-1 0 15,-1 5 0-15,0-1-1 16,-4 12 0-16,-4-8 1 15,4-4 0-15,-4-3 0 16,-1-4 0-16,5-1 0 16,0-6 0-16,0-5 0 15,0-7 0-15,0 4 0 16,0-12 0-16,-4-7-1 16,4-7 1-16,9-5-1 15,-9-3 1-15,0-7-1 0,0-8 1 16,4 7-1-16,4 4 0 15,1 0 0-15,-1 0 0 16,1 4-1-16,-1 8 1 16,1-1-1-16,-1 8 1 15,-4 4-1-15,5 3 1 16,-1 4-1-16,5 4 1 16,4 4 0-16,4 0 0 15,5 0 0-15,-1-4 1 0,5 0-5 16,-5 0 0-16,0-8-8 15,-12 12 1-15</inkml:trace>
          <inkml:trace contextRef="#ctx0" brushRef="#br0" timeOffset="-2702.3779">45-249 28 0,'0'-7'14'0,"9"3"-7"0,-9 4 16 16,12 0-22-16,1-4 1 15,4 0 0-15,0 0 1 16,8 8-4-16,-3 0 0 15,16-4 2-15,-13-8 1 0,9 1-1 16,4-4 1-16,0 3-2 16,4 1 1-16,1 3-2 15,-5-4 0-15,-4 5-5 16,-9-5 0-16,5 1-5 16,-9 7 1-16</inkml:trace>
          <inkml:trace contextRef="#ctx0" brushRef="#br0" timeOffset="-2447.495">604-415 29 0,'-4'-3'14'0,"8"6"-11"16,-4-3 23-16,4 0-26 16,5 4 1-16,-1 0-1 0,5 4 1 15,0-5-1 1,4 1 0-16,-5 0 0 0,1 0 1 15,-5 7 0-15,-3 0 0 16,-5 4-1-16,0 0 1 16,-5 0 0-16,-7 4 0 15,-1 4 0-15,0-4 0 16,1-1-5-16,-1 1 0 16,9-8-6-16,-5 1 0 15</inkml:trace>
          <inkml:trace contextRef="#ctx0" brushRef="#br0" timeOffset="-1966.122">418 609 28 0,'-4'0'14'0,"8"-11"-10"16,-4 11 19-16,4-4-23 15,0 0 1-15,5-3 0 0,-1-5 1 16,5 1-3-16,4-4 1 15,0-4 1-15,4 0 0 16,0-3-1-16,0-1 1 16,0 4-1-16,-4 4 1 15,-4 8-1-15,-4-4 0 16,-1 11 0-16,-8 0 1 16,0 11 0-16,0 0 0 15,-4 4-1-15,0 0 1 16,4 4 0-16,0 0 0 15,0 0 0-15,0 0 0 0,4-1-1 16,0 1 1 0,4 0 0-16,1-8 0 0,-1-3-2 15,5-8 1-15,8-8-11 16,5-3 1-16</inkml:trace>
          <inkml:trace contextRef="#ctx0" brushRef="#br0" timeOffset="-1726.1864">676 161 34 0,'-21'4'17'0,"12"-4"-11"0,9 0 22 15,-4 0-27-15,0 0 1 16,4 0-1-16,0 0 0 16,0 0-3-16,0 4 1 15,0 0-9-15,0-1 0 16</inkml:trace>
        </inkml:traceGroup>
        <inkml:traceGroup>
          <inkml:annotationXML>
            <emma:emma xmlns:emma="http://www.w3.org/2003/04/emma" version="1.0">
              <emma:interpretation id="{3EB0E3D6-0155-4410-9731-38E0843610CE}" emma:medium="tactile" emma:mode="ink">
                <msink:context xmlns:msink="http://schemas.microsoft.com/ink/2010/main" type="inkWord" rotatedBoundingBox="7773,13561 9870,13580 9862,14511 7764,14491"/>
              </emma:interpretation>
              <emma:one-of disjunction-type="recognition" id="oneOf1">
                <emma:interpretation id="interp5" emma:lang="en-US" emma:confidence="0">
                  <emma:literal>Frito)</emma:literal>
                </emma:interpretation>
                <emma:interpretation id="interp6" emma:lang="en-US" emma:confidence="0">
                  <emma:literal>Tito)</emma:literal>
                </emma:interpretation>
                <emma:interpretation id="interp7" emma:lang="en-US" emma:confidence="0">
                  <emma:literal>Frito</emma:literal>
                </emma:interpretation>
                <emma:interpretation id="interp8" emma:lang="en-US" emma:confidence="0">
                  <emma:literal>rialto)</emma:literal>
                </emma:interpretation>
                <emma:interpretation id="interp9" emma:lang="en-US" emma:confidence="0">
                  <emma:literal>Filth)</emma:literal>
                </emma:interpretation>
              </emma:one-of>
            </emma:emma>
          </inkml:annotationXML>
          <inkml:trace contextRef="#ctx0" brushRef="#br0" timeOffset="5675.2485">3567 75 26 0,'-4'-4'13'15,"17"8"-12"-15,-13-4 18 0,0 0-17 16,4 0 0-16,-4 0 0 15,0 0 1-15,0 0-4 16,4 3 1-16,-4 5 2 16,0 7 0-16,-4 4-1 15,0 3 1-15,-5 5-1 16,1-1 0-16,-1 8-1 16,1-4 1-16,0 8-1 15,3-8 1-15,1-4-1 16,0-7 1-16,0-4 0 15,4 0 0-15,-5-7 0 16,5-5 0-16,0-3 0 16,0-11 0-16,5-12-1 0,-1 8 1 15,0-3-1-15,5-5 0 16,-1 0 0-16,0 1 0 16,5-8 0-16,0 3 0 15,-5 1-1-15,1 0 1 31,12 3 0-31,4 4 0 16,1 8-1-16,-1 0 1 16,-4 3-1-16,0 1 1 15,-4-1 0-15,0 1 0 16,0 3-2-16,-4 4 1 0,-5 0-9 16,9 0 0-16</inkml:trace>
          <inkml:trace contextRef="#ctx0" brushRef="#br0" timeOffset="6035.6643">3500-132 30 0,'8'-8'15'0,"1"4"-10"0,-1 4 19 16,5 0-23-16,4 0 0 15,0 0 1-15,4 0 0 16,4 0-3-16,9 0 1 15,0 0 1-15,4-3 0 16,0 3 0-16,4-4 0 16,-3 0-1-16,-6 0 0 15,-7 8-4-15,-5-8 1 16,-4 1-7-16,4-1 0 0</inkml:trace>
          <inkml:trace contextRef="#ctx0" brushRef="#br0" timeOffset="6293.2913">3965-249 33 0,'0'-7'16'0,"5"14"-15"16,3-7 24-16,0 0-25 16,1 0 1-16,8 4 0 15,4 0 0-15,4-1-2 16,1 1 1-16,-5 7 0 15,-4 1 1-15,-4-5-1 16,-5 5 1-16,-8 3 0 0,0 3 0 16,-8-3-1-1,-1 0 1-15,-4-3-4 0,1 3 1 16,-1 4-8-16,9-4 0 16</inkml:trace>
          <inkml:trace contextRef="#ctx0" brushRef="#br0" timeOffset="6739.6072">3724 669 31 0,'-4'-4'15'0,"12"-14"-15"15,1 10 22-15,3 1-22 16,1-8 1-16,13-1-1 16,-5 1 1-16,0-3-2 15,0-1 1-15,0 0 0 16,-4 4 0-16,-4 7 1 15,-5 1 0-15,-3-1-1 16,-5 8 1-16,0 4 0 16,0 4 0-16,-5 3 0 15,1 4 1-15,0 0-1 0,0 4 0 16,4-4-1-16,0 0 1 16,8 0-1-16,1-7 1 15,-1 3-1-15,5-4 1 16,-1-7-2-16,1 0 0 15,0-3-4-15,-5-9 0 16,9 1-5-16,0 3 0 16</inkml:trace>
          <inkml:trace contextRef="#ctx0" brushRef="#br0" timeOffset="7551.2885">4655-249 25 0,'-4'-4'12'0,"4"4"-5"16,0 0 13-16,0 0-19 15,-4 4 0-15,0 4 1 16,-5 3 1-16,-4 4-4 0,1 11 1 16,-1 4 1-16,-4 8 1 15,0 0-2-15,-4 3 1 16,0 12-1-16,4 3 0 15,-4-3 0-15,4 3 1 16,4 1-1-16,5-1 0 16,3-7 0-16,1-8 1 15,4-7-2-15,0-11 1 16,0-4-4-16,4-8 0 16,5-11-6-16,4 0 1 15</inkml:trace>
          <inkml:trace contextRef="#ctx0" brushRef="#br0" timeOffset="7987.3293">4943-204 30 0,'-4'15'15'0,"0"-11"-14"15,4 0 23-15,0 7-24 16,0 4 1-16,-4 11 0 16,-5-3 0-16,-4 15-1 0,1-8 0 15,-1 0 0-15,0 4 1 16,1 3 0-16,-1 5 0 15,0-5-1-15,0-3 1 16,1 0-1-16,3-4 0 16,1 4 0-16,4-8 1 15,-1 1-1-15,5-1 0 16,0-7 0-16,0 0 0 16,9-4 0-16,-1-4 0 15,5-7 0-15,0 0 1 0,4-4-3 16,0-4 1-16,-1-4-5 15,-3 1 0-15,4-4-4 16,4-1 0-16</inkml:trace>
          <inkml:trace contextRef="#ctx0" brushRef="#br0" timeOffset="8272.1604">4621 135 32 0,'5'0'16'0,"12"-8"-18"0,-9 5 28 15,5 3-26-15,8 0 1 16,4 0 0-16,5 0 0 15,4 0-1-15,0 0 0 16,-9-4 1-16,1 0 0 16,3 0-4-16,1 1 1 15,4-1-7-15,4 8 0 16</inkml:trace>
          <inkml:trace contextRef="#ctx0" brushRef="#br0" timeOffset="8661.8425">5117 319 22 0,'-17'15'11'0,"8"12"-6"15,9-24 11-15,0 9-14 16,0 3 0-16,0 0 1 15,0 4 1-15,0-1-5 16,5 1 0-16,-1 0 3 16,0-8 1-16,5 4-2 15,3-7 1-15,1-4-1 16,4-4 0-16,0-8 0 16,4-3 0-16,0-4 0 0,-4-15 0 15,0 3 0-15,-4 1 0 16,-9 3-1-16,-4 5 1 15,-9-1-1-15,-3 4 1 16,-5 0-1-16,-4 7 1 31,-13 8-2-31,4 0 0 16,9 0-9-16,8 0 0 16</inkml:trace>
          <inkml:trace contextRef="#ctx0" brushRef="#br0" timeOffset="9038.4232">5498-204 29 0,'0'12'14'0,"12"10"-9"16,-3-14 17-16,4 3-21 16,-1 4 0-16,1 8 0 0,-4 14 1 15,-1-7-2-15,5 8 0 16,-9 7 1-16,0 4 1 15,-4-4-1-15,0 4 1 16,-8 0-1-16,-9 7 1 16,0-7-1-16,-9-4 0 15,1-7-3-15,0-4 1 16,3-4-10-16,10-11 1 16</inkml:trace>
        </inkml:traceGroup>
        <inkml:traceGroup>
          <inkml:annotationXML>
            <emma:emma xmlns:emma="http://www.w3.org/2003/04/emma" version="1.0">
              <emma:interpretation id="{FB008F69-DD6B-4192-900F-403FA0D4DE64}" emma:medium="tactile" emma:mode="ink">
                <msink:context xmlns:msink="http://schemas.microsoft.com/ink/2010/main" type="inkWord" rotatedBoundingBox="10188,13898 10475,13775 10568,13993 10281,14116"/>
              </emma:interpretation>
              <emma:one-of disjunction-type="recognition" id="oneOf2">
                <emma:interpretation id="interp10" emma:lang="en-US" emma:confidence="1">
                  <emma:literal>+</emma:literal>
                </emma:interpretation>
                <emma:interpretation id="interp11" emma:lang="en-US" emma:confidence="0">
                  <emma:literal>x</emma:literal>
                </emma:interpretation>
                <emma:interpretation id="interp12" emma:lang="en-US" emma:confidence="0">
                  <emma:literal>4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9534.1013">5942 124 25 0,'-4'0'12'0,"8"0"-6"0,-4 0 12 16,0 0-16-16,9-4 1 15,-1 0 0-15,5 0 1 16,4 4-5-16,8 0 0 15,1 0 3-15,-1 0 0 16,5 0-1-16,4 0 0 0,-9-3-2 16,0-1 1-16,1 0-5 15,-9 0 0-15,4 4-4 16,4 4 0-16</inkml:trace>
          <inkml:trace contextRef="#ctx0" brushRef="#br0" timeOffset="9817.3128">6154-19 25 0,'-4'-4'12'0,"4"0"-9"0,0 4 17 16,0 0-18-16,4 8 1 16,-4 3 0-16,-4 4 1 15,-1 0-6-15,-3 8 1 16,0 7 3-16,-5 4 0 16,0 3-2-16,5-3 1 15,-1 4-10-15,18-1 0 16</inkml:trace>
        </inkml:traceGroup>
        <inkml:traceGroup>
          <inkml:annotationXML>
            <emma:emma xmlns:emma="http://www.w3.org/2003/04/emma" version="1.0">
              <emma:interpretation id="{002DAA8A-44E5-45FE-A963-5424C60EA298}" emma:medium="tactile" emma:mode="ink">
                <msink:context xmlns:msink="http://schemas.microsoft.com/ink/2010/main" type="inkWord" rotatedBoundingBox="11058,13251 13989,13352 13951,14464 11019,14363"/>
              </emma:interpretation>
              <emma:one-of disjunction-type="recognition" id="oneOf3">
                <emma:interpretation id="interp15" emma:lang="en-US" emma:confidence="0">
                  <emma:literal>Frito)</emma:literal>
                </emma:interpretation>
                <emma:interpretation id="interp16" emma:lang="en-US" emma:confidence="0">
                  <emma:literal>Triton)</emma:literal>
                </emma:interpretation>
                <emma:interpretation id="interp17" emma:lang="en-US" emma:confidence="0">
                  <emma:literal>Fritos)</emma:literal>
                </emma:interpretation>
                <emma:interpretation id="interp18" emma:lang="en-US" emma:confidence="0">
                  <emma:literal>Frittata)</emma:literal>
                </emma:interpretation>
                <emma:interpretation id="interp19" emma:lang="en-US" emma:confidence="0">
                  <emma:literal>Frito))</emma:literal>
                </emma:interpretation>
              </emma:one-of>
            </emma:emma>
          </inkml:annotationXML>
          <inkml:trace contextRef="#ctx0" brushRef="#br0" timeOffset="13389.7667">7644-204 31 0,'9'4'15'0,"3"-23"-11"0,-3 15 19 15,3 1-22-15,5 3 1 16,9 0 0-16,3-4 1 16,5 4-4-16,4 4 1 0,0-1 1 15,13 1 1-15,0-4-1 16,8 4 0-16,-12-4-1 15,-5 0 1-15,-4-4-1 16,0 4 0-16,-4-4-3 16,-8 4 1-16,-5 0-9 15,0-3 1-15</inkml:trace>
          <inkml:trace contextRef="#ctx0" brushRef="#br0" timeOffset="12626.6901">7805 37 27 0,'0'-11'13'0,"4"18"-12"16,-4-7 17-16,0 0-18 16,0 0 0-16,0 4 1 15,-4 0 0-15,0-4-1 16,-5 7 1-16,1 8 0 15,-1 4 0-15,-3 8 0 16,3 3 1-16,1 4-1 16,-1-8 0-16,1 4-1 15,4-7 1-15,-1 3 0 0,1-7 0 16,0-4 0-16,0 0 1 16,-1-11-1-16,1-1 0 15,4-6 0-15,-4-1 0 16,4-4 0-16,0-3 0 15,4-4-1-15,0 0 0 16,5-11 0-16,4-1 1 16,3-3-1-16,6 0 0 15,-1 11 0-15,4-3 0 16,1-1 0-16,-1 4 0 16,0 4 0-16,1 0 1 15,3 0-1-15,-3 4 0 0,-5-1 0 16,4 9 1-16,-3-1-2 15,3 4 1-15,-4-8-6 16,5 8 1-16,3-3-6 16,5 6 1-16</inkml:trace>
          <inkml:trace contextRef="#ctx0" brushRef="#br0" timeOffset="14204.3834">7898-516 25 0,'0'-11'12'0,"9"3"-7"15,-9 8 16-15,0 0-20 0,0 0 1 16,0 0 0-16,0 0 0 15,-5 4-3-15,1 0 0 16,0 7 2-16,-5 0 0 16,5 4-1-16,0 0 1 15,4-3-1-15,0-1 0 16,4 0 0-16,5-7 0 16,-1-4 1-16,5-4 0 15,-1-11-1-15,1 4 1 16,-4-4 0-16,-5 0 0 0,-4 3 0 15,-4 1 0-15,-5 7-1 16,-4 4 1-16,1 0-1 16,-1 4 1-16,0 4-2 15,1-1 1-15,7 1-1 16,1-1 1-16,4 1 0 16,0-1 0-16,0 1-4 15,0-1 0-15,9-3-6 16,-5 0 1-16</inkml:trace>
          <inkml:trace contextRef="#ctx0" brushRef="#br0" timeOffset="13000.89">8084 376 31 0,'-4'-4'15'0,"13"0"-12"0,-9 4 23 16,0 4-25-16,0 0 0 16,-5 3 0-16,1 8 1 0,-4 4-2 15,-5 0 0-15,4 4 1 16,-3 3 0-16,3-4-1 15,1 1 1-15,4-4-2 16,4-4 1-16,0-4-11 16,12-3 1-16</inkml:trace>
          <inkml:trace contextRef="#ctx0" brushRef="#br0" timeOffset="13707.2934">8300-347 28 0,'-4'-4'14'0,"4"-3"-9"0,0 7 17 16,0 0-22-1,0 0 1-15,0 0 0 0,8 4 1 16,1-1-2-16,-1 5 0 15,1 0 1-15,-1 3 0 16,1 4 0-16,-1 4 0 16,-3-1 0-16,-1 1 1 15,-4 0-2-15,-4 4 1 16,-1-1 0-16,-3-3 0 16,4 0-1-16,-5 0 1 15,5-4-7-15,0-4 0 16,8-3-4-16,4-5 0 15</inkml:trace>
          <inkml:trace contextRef="#ctx0" brushRef="#br0" timeOffset="14697.5388">8770-366 31 0,'0'0'15'0,"-8"12"-14"16,8-12 24-16,-5 0-24 16,-3 7 1-16,0 5 1 15,-9 3 0-15,0 3-4 16,-5 12 0-16,-3 8 2 15,0 4 1-15,-5 6-1 16,-4-2 0-16,5 10-1 16,3 4 0-16,5-3 0 15,8-5 0-15,5-3 0 16,4-7 1-16,4-5-5 16,8-7 0-16,5-7-7 15,4-8 1-15</inkml:trace>
          <inkml:trace contextRef="#ctx0" brushRef="#br0" timeOffset="15494.3874">8626 71 27 0,'-4'-4'13'0,"8"4"-7"15,-4 0 16-15,4 0-21 16,5 0 0-16,8 0 1 16,0 0 1-16,8-4-4 15,5 4 1-15,-1-3 2 16,1 6 0-16,-5-3-1 15,5-3 0-15,4-5-5 0,0 4 1 16,8 1-7-16,-4 3 0 16</inkml:trace>
          <inkml:trace contextRef="#ctx0" brushRef="#br0" timeOffset="15161.8682">8952-215 34 0,'-4'4'17'0,"12"-8"-19"16,-8 4 25-16,0 0-22 15,0 7 0-15,-4 5 0 16,0 3 1-16,-5 0-3 16,1 7 1-16,0 9 1 15,-1 2 1-15,1-2-1 16,-5-1 0-16,0 3-1 16,1 5 1-16,-1-4-1 0,4 0 1 15,1-4-1-15,4 0 0 16,-1-7 0-16,5-5 0 15,0 1 0-15,9-4 0 16,-1-7 0-16,1 3 1 16,-1-7-1-16,1 0 0 15,3-4-3-15,5-4 0 16,5-4-7-16,3-7 0 16</inkml:trace>
          <inkml:trace contextRef="#ctx0" brushRef="#br0" timeOffset="16259.7918">9219 218 27 0,'-9'0'13'0,"9"0"-11"0,0 0 18 16,0 0-18-16,0 0 0 0,-4 3 1 15,0 1 1-15,0 0-5 16,-9 3 0-16,5 1 3 16,-5 3 0-16,0 4-1 15,0 0 0-15,1 0-1 16,3 4 1-16,1 0-1 15,4 4 1-15,4-1-1 16,8-3 0-16,5-4 0 16,4-4 1-16,4-11-1 15,0-3 1-15,9-5 0 16,-5-7 0-16,-4-4 0 16,-4 0 0-16,-4 1 0 15,-5 3 0-15,-3 0-1 16,-5 3 1-16,-9 1-1 15,-4 7 0-15,1 0 0 16,-5 4 0-16,0 4-4 0,0 0 1 16,8-4-8-16,9 0 0 15</inkml:trace>
          <inkml:trace contextRef="#ctx0" brushRef="#br0" timeOffset="16603.5184">9562-384 31 0,'8'18'15'0,"22"20"-13"16,-17-19 21-16,4 7-22 16,4 8 1-16,0 7 0 15,-4 12 1-15,-9-8-4 16,-4 12 1-16,-4 7 2 16,-8 0 1-16,-5-4-1 15,-8 0 0-15,0 0-1 16,0 1 1-16,0-13-2 15,-5-6 0-15,-3-5-11 16,3-3 0-16</inkml:trace>
          <inkml:trace contextRef="#ctx0" brushRef="#br0" timeOffset="11363.5975">7039 71 21 0,'-5'-4'10'0,"5"8"-2"15,0-4 8-15,0 0-15 16,0 0 1-16,0 0 1 16,0-8 1-16,-4 8-5 15,0-3 1-15,0 3 2 16,-5 3 1-16,1 5-1 15,-1 7 0-15,1 4-1 0,-1 7 0 16,1 0 0-16,0 1 0 16,-1 3-1-16,5-8 1 15,0 12 0-15,-1-4 0 16,5-3-1-16,5-5 1 16,3-3-1-16,1-4 1 15,7-7-1-15,10-8 1 16,8-4-3-16,0-7 1 15,4-1-7-15,-4-3 0 16,-1 0-3-16,-7 0 1 16</inkml:trace>
          <inkml:trace contextRef="#ctx0" brushRef="#br0" timeOffset="11844.4036">6764 71 33 0,'4'4'16'0,"-8"-12"-21"16,4 8 30-16,4-7-24 16,4-1 0-16,5-3 1 0,-5 0 1 15,5-1-4-15,0 5 1 16,0-5 1-16,3-3 1 31,6 0-1-31,-1 0 0 16,-4 0-1-16,0 8 1 15,0-1-1-15,-5 12 0 16,1-4 0-16,4 4 1 16,0 3-1-16,4 8 1 15,4-7-1-15,1 3 1 16,3-3 0-16,1-8 0 0,0-4 0 16,-1 0 0-16,-3-3-1 15,-5-1 0-15,-4 1-6 16,-4-1 1-16,3 8-6 15,-3-4 0-15</inkml:trace>
        </inkml:traceGroup>
        <inkml:traceGroup>
          <inkml:annotationXML>
            <emma:emma xmlns:emma="http://www.w3.org/2003/04/emma" version="1.0">
              <emma:interpretation id="{594352E9-8A19-48E3-A3F0-47E5948273F6}" emma:medium="tactile" emma:mode="ink">
                <msink:context xmlns:msink="http://schemas.microsoft.com/ink/2010/main" type="inkWord" rotatedBoundingBox="14385,13910 14465,13650 14639,13703 14558,13964"/>
              </emma:interpretation>
              <emma:one-of disjunction-type="recognition" id="oneOf4">
                <emma:interpretation id="interp20" emma:lang="en-US" emma:confidence="1">
                  <emma:literal>b</emma:literal>
                </emma:interpretation>
                <emma:interpretation id="interp21" emma:lang="en-US" emma:confidence="0">
                  <emma:literal>+</emma:literal>
                </emma:interpretation>
                <emma:interpretation id="interp22" emma:lang="en-US" emma:confidence="0">
                  <emma:literal>y</emma:literal>
                </emma:interpretation>
                <emma:interpretation id="interp23" emma:lang="en-US" emma:confidence="0">
                  <emma:literal>S</emma:literal>
                </emma:interpretation>
                <emma:interpretation id="interp2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17249.9854">10133 67 28 0,'-12'0'14'0,"12"-7"-6"0,0 7 13 16,8 0-20-16,-4 3 1 0,5-6 0 16,3-1 1-16,1 4-4 15,0 0 1-15,4-4 1 16,0 4 1-16,0-4-3 15,0 1 1-15,0-1-7 16,-1-4 0-16,6 1-4 16,-1-1 1-16</inkml:trace>
          <inkml:trace contextRef="#ctx0" brushRef="#br0" timeOffset="17533.1862">10222-166 28 0,'0'4'14'0,"4"-1"-15"0,-4-3 24 15,5 4-22-15,-1 0 0 16,-4 3 1-16,0 8 1 15,-4 1-4-15,-1 10 1 16,1 4 1-16,-4-4 1 16,-5 1-2-16,5 3 1 15,-1-4-4-15,1-3 0 0,8-5-6 16,12-2 0-16</inkml:trace>
        </inkml:traceGroup>
        <inkml:traceGroup>
          <inkml:annotationXML>
            <emma:emma xmlns:emma="http://www.w3.org/2003/04/emma" version="1.0">
              <emma:interpretation id="{90406A6A-1334-4FE2-9912-4853F873A561}" emma:medium="tactile" emma:mode="ink">
                <msink:context xmlns:msink="http://schemas.microsoft.com/ink/2010/main" type="inkWord" rotatedBoundingBox="15086,13036 17265,13065 17247,14373 15068,14344"/>
              </emma:interpretation>
              <emma:one-of disjunction-type="recognition" id="oneOf5">
                <emma:interpretation id="interp25" emma:lang="en-US" emma:confidence="0">
                  <emma:literal>In-Gil</emma:literal>
                </emma:interpretation>
                <emma:interpretation id="interp26" emma:lang="en-US" emma:confidence="0">
                  <emma:literal>It-Gil</emma:literal>
                </emma:interpretation>
                <emma:interpretation id="interp27" emma:lang="en-US" emma:confidence="0">
                  <emma:literal>I-Gil</emma:literal>
                </emma:interpretation>
                <emma:interpretation id="interp28" emma:lang="en-US" emma:confidence="0">
                  <emma:literal>I-Gia</emma:literal>
                </emma:interpretation>
                <emma:interpretation id="interp29" emma:lang="en-US" emma:confidence="0">
                  <emma:literal>Int-Gil</emma:literal>
                </emma:interpretation>
              </emma:one-of>
            </emma:emma>
          </inkml:annotationXML>
          <inkml:trace contextRef="#ctx0" brushRef="#br0" timeOffset="21108.5772">11606-742 25 0,'-4'-4'12'0,"13"-3"-7"15,-9 7 13-15,0 0-17 16,0 0 1-16,8-4 0 16,1 0 0-16,3-3-3 15,1-1 1 1,17 8 1-16,-5 0 0 15,-4 0 0-15,-4 4 0 16,-4 4-1-16,-5 3 1 16,-8 8 0-16,-4 3 0 15,-9-3-1-15,-4-4 1 16,-4 4-1-16,0 0 1 16,0 0 0-16,0-4 0 15,4-4-1-15,4 0 1 16,0-7-1-16,1-4 0 15,8 0 0-15,-1-4 0 16,5 4 0-16,0 0 0 0,9-7-1 16,-1 3 1-16,1-4 0 15,-1 5 0-15,5 3 0 16,0 0 1-16,-1 0-1 16,1 3 1-16,4 1 0 15,0 4 1-15,4-1-1 16,4-3 0-16,1 0-2 15,3-4 0-15,5 0-9 16,13 3 0-16</inkml:trace>
          <inkml:trace contextRef="#ctx0" brushRef="#br0" timeOffset="22353.3901">12682-129 19 0,'8'-11'9'0,"-4"-8"-1"15,-4 12 4-15,5-1-11 0,-1 1 0 16,-4-4 2-16,4-1 0 16,-4 1-3-16,0 0 1 15,-4-4 2-15,-5 0 1 16,-3-1-1-16,-1 5 0 16,0 0-1-16,1 0 0 15,-1 3-1-15,0 1 0 16,1 3-1-16,-5 4 1 15,-5 4-1-15,1-1 1 0,0 1-1 16,-4 4 0-16,-1 3 1 16,1 4 0-16,-5 4-1 15,1 0 1-15,3 7-1 16,1-3 1-16,-1 3-1 16,5 0 0-16,4 1 0 15,0 3 1-15,5 0-1 16,-1-4 0-16,0 0 0 15,9 1 0-15,-4-1 0 16,-1 4 0-16,5-3 0 16,0-1 0-16,4-4 0 15,-5 1 0-15,5 0 0 16,0-5 1-16,5-3-1 16,-1 1 0-16,9 2 0 15,-5-10 1-15,5-4-1 16,-1-1 1-16,1 1-1 0,4 0 1 15,0-4-1-15,0 0 1 16,4-4-1-16,0-3 0 16,0-5 0-16,1 1 1 15,-1 0-1-15,0-1 1 16,0-3-1-16,0 0 0 16,-4 0 0-16,0 0 1 15,-4 0-1-15,0 0 0 16,-1 0-1-16,1 4 1 15,-5 0-1-15,1-1 1 16,-5 1 0-16,0 3 0 0,1 1 0 16,-5 7 0-16,0-8 0 15,0 8 1-15,0 0-1 16,0 0 0-16,0 0 0 16,-5 0 0-16,1 0 0 15,0 0 0-15,0 0-1 16,-1 0 1-16,-3-3 0 15,0 6 0-15,-5-6 0 16,0 3 1-16,0 0-2 16,1 0 1-16,-1 0 0 15,0 0 1-15,-4 0-1 16,0 3 0-16,1 1 0 16,-1 0 0-16,0 0 0 15,0-1 0-15,4 1-1 16,5 0 1-16,3 0-3 0,5-1 1 15,0-3-9-15,21 4 0 16</inkml:trace>
          <inkml:trace contextRef="#ctx0" brushRef="#br0" timeOffset="22835.3896">12254-527 30 0,'-4'-4'15'0,"8"4"-11"16,-4 0 18-16,9 0-20 15,8-4 0-15,4 0 1 16,4 4 0-16,5 0-3 16,4-3 0-16,4 3 2 0,0-4 0 15,-4 0-1-15,0 4 1 16,4 0-1-16,0 0 0 16,-4 0-3-16,0-4 1 15,-5 1-5-15,1-1 0 16,-5 0-5-16,5 4 0 15</inkml:trace>
          <inkml:trace contextRef="#ctx0" brushRef="#br0" timeOffset="23092.3811">12843-595 37 0,'-9'7'18'0,"13"-18"-23"16,1 7 32-16,3 4-27 15,1-3 1-15,3 6 0 16,5 1 1-16,4-8-3 16,1-3 1-16,-1 11 1 15,-4-4 0-15,-5 0-1 16,-3 3 1-16,-9 1-1 16,-4 4 1-16,-1 3-1 15,-3-4 1-15,-1 5-3 16,1-1 1-16,-1 0-10 15,9 1 1-15</inkml:trace>
          <inkml:trace contextRef="#ctx0" brushRef="#br0" timeOffset="23795.296">12555 489 25 0,'-9'3'12'0,"5"-3"-6"0,4 0 12 16,0 0-15-16,0 0 0 15,4-3 1-15,5-5 0 16,-1 1-6-16,5-5 1 15,0 5 3-15,4-5 0 16,4-3-1-16,0-3 0 16,0-1-1-16,-4 0 0 15,0 8 0-15,-4-1 0 16,-5 9 0-16,-8 3 0 16,0 3 0-16,-4 5 1 0,0-1-1 15,-1 12 0-15,-3-4 0 16,4 4 1-16,-1 0-1 15,1 0 0-15,4 0 0 16,4-1 1-16,1-3-1 16,3 0 0-16,5-3 1 15,0-5 0-15,3-3-3 16,1-8 0-16,0-3-8 16,0-5 0-16</inkml:trace>
          <inkml:trace contextRef="#ctx0" brushRef="#br0" timeOffset="24066.2534">12838 75 43 0,'-4'0'21'0,"4"7"-25"0,0-7 34 15,0 0-30-15,0 0 0 16,0 0 0-16,0 0 1 0,0 0-2 16,0 0 1-1,4 0-11-15,5 4 0 0</inkml:trace>
          <inkml:trace contextRef="#ctx0" brushRef="#br0" timeOffset="18870.5714">10811 127 28 0,'-5'0'14'0,"1"0"-10"16,4 0 20-16,9-3-24 16,3-1 1-16,-3-4 1 15,3 1 0-15,5-1-2 16,9 1 1-16,3-1 0 16,5 1 1-16,4-1-1 15,5 4 1-15,-5 4-1 16,0 4 0-16,-4-8-2 15,-5 4 1-15,-3 0-4 16,-5 0 0-16,-4-3-7 16,4 3 1-16</inkml:trace>
          <inkml:trace contextRef="#ctx0" brushRef="#br0" timeOffset="19379.9279">10895 255 27 0,'-21'8'13'0,"8"3"-7"0,13-11 18 16,0 0-24-16,0 0 1 15,0 0 1-15,0 0 0 0,9 0-2 16,4-4 0-16,4-3 1 15,4 3 1-15,4 0-1 16,0 4 0-16,-3 4-1 16,3 7 1-16,-12-3-1 15,-9 7 1-15,-8 4-1 16,-9 3 1-16,-4 8-1 16,-8 1 1-16,4-5-1 15,4 0 1-15,4-3-1 16,0-8 1-16,-4 0-1 15,5-8 1-15,-1-3-1 16,4-4 1-16,-3 0-1 16,7-4 0-16,5-3 0 15,0 7 0-15,0 0-1 16,0 0 0-16,0 0 1 0,0 0 0 16,9 0 0-16,4 0 0 15,4 4 0-15,4-1 1 16,13-3 0-16,4 0 0 15,4-3-2-15,-4-1 1 16,0 0-5-16,-8 4 0 16,0 0-7-16,-9-7 1 15</inkml:trace>
          <inkml:trace contextRef="#ctx0" brushRef="#br0" timeOffset="18450.4962">10853-437 34 0,'4'0'17'0,"0"-4"-18"0,-4 4 25 16,0-4-23-16,0-3 0 15,0-1 0-15,0 1 0 16,5-4-2-16,-1-1 1 15,4 1 1-15,1-4 0 16,4 0 0-16,-1 4 0 16,5-4-1-16,0 3 1 15,0 1-1-15,0 3 1 16,4 5-1-16,-4 3 0 16,-4 0 0-16,4 3 0 0,0 5 0 15,0 3 1-15,4 1-1 16,4-1 1-16,1 0-1 15,3 0 1-15,1-3 0 16,4-4 0-16,4-8 0 16,4-4 0-16,-8 1 0 15,0-4 0-15,-9-1-1 16,-4 5 1-16,-4-1-2 16,-4 1 0-16,-5 3-5 15,1 4 1-15,-1 0-7 16,5 7 1-16</inkml:trace>
          <inkml:trace contextRef="#ctx0" brushRef="#br0" timeOffset="17972.885">11132-422 29 0,'-8'11'14'0,"-5"4"-13"0,13-7 22 15,-4-4-23-15,0 11 1 16,-5 7 0-16,5 5 1 16,0 3-2-16,0 0 0 15,-1 0 1-15,5-4 1 16,0 1-1-16,5-5 1 0,3-3-1 16,5 0 0-16,4-8 0 15,0 0 0-15,4-3-4 16,0-8 0-16,0-8-7 15,13-3 0-15</inkml:trace>
          <inkml:trace contextRef="#ctx0" brushRef="#br0" timeOffset="25462.6771">13821-599 28 0,'-5'-7'14'0,"-3"3"-8"15,8 0 14-15,-4 4-19 16,-5-7 0-16,-4 7 0 16,1 3 1-16,-14 5-2 15,-3-4 0-15,-5 11 2 16,-4 11 0-16,8 8-1 15,-4 15 1-15,-4 11-1 16,4 8 0-16,-4-1-1 16,9 9 1-16,-1-9-1 15,4 5 0-15,14-4 0 16,8-4 1-16,4-4-1 16,4-7 0-16,4-8 0 15,5-8 1-15,4-3-5 0,-4-15 1 16,4-11-7-16,8-5 0 15</inkml:trace>
        </inkml:traceGroup>
        <inkml:traceGroup>
          <inkml:annotationXML>
            <emma:emma xmlns:emma="http://www.w3.org/2003/04/emma" version="1.0">
              <emma:interpretation id="{D9F3AEA7-70A5-45CD-BBA5-4E873E8CD3DF}" emma:medium="tactile" emma:mode="ink">
                <msink:context xmlns:msink="http://schemas.microsoft.com/ink/2010/main" type="inkWord" rotatedBoundingBox="17622,13210 21056,13130 21079,14122 17646,14202"/>
              </emma:interpretation>
              <emma:one-of disjunction-type="recognition" id="oneOf6">
                <emma:interpretation id="interp30" emma:lang="en-US" emma:confidence="0">
                  <emma:literal>triton)</emma:literal>
                </emma:interpretation>
                <emma:interpretation id="interp31" emma:lang="en-US" emma:confidence="0">
                  <emma:literal>Frito))</emma:literal>
                </emma:interpretation>
                <emma:interpretation id="interp32" emma:lang="en-US" emma:confidence="0">
                  <emma:literal>triton))</emma:literal>
                </emma:interpretation>
                <emma:interpretation id="interp33" emma:lang="en-US" emma:confidence="0">
                  <emma:literal>Grifton))</emma:literal>
                </emma:interpretation>
                <emma:interpretation id="interp34" emma:lang="en-US" emma:confidence="0">
                  <emma:literal>{rialto?))</emma:literal>
                </emma:interpretation>
              </emma:one-of>
            </emma:emma>
          </inkml:annotationXML>
          <inkml:trace contextRef="#ctx0" brushRef="#br0" timeOffset="26226.8501">14422-591 27 0,'-17'0'13'0,"-13"-34"-7"16,22 30 15-16,-1-4-21 15,-4 8 1-15,-3 0 0 16,-1 0 0-16,0 4-1 16,0 0 0-16,0-4 1 15,0 8 1-15,4 3-1 0,0 4 0 16,5 0-1-16,0 4 1 15,-1 7-1-15,5 0 0 16,-5 8 0-16,1 8 1 16,-1-1-1-16,1 0 1 15,-1 1-1-15,-7-1 1 16,-1-7 0-16,0 0 0 16,-4-8 0-16,-9 1 0 15,4-1-1-15,-3-7 1 16,3-4 0-16,5-8 0 15,0-3-1-15,4 0 1 0,4-4-1 16,5-4 1-16,4 4-1 16,4-7 0-16,0 7-1 15,4-12 0-15,4 5 0 16,1 3 1-16,4 4-1 16,-1 4 0-16,5 11 1 15,-8 0 0-15,-1 4 0 16,-8 3 0-16,-4-3 0 15,0 4 1-15,-5 3-1 16,5 4 1-16,-4 0-1 16,-1 4 1-16,1-4-1 15,3 0 1-15,1-7-1 16,4-8 0-16,4 0 0 16,1 0 1-16,7 0 0 15,10-7 0-15,3-8-2 16,5 0 0-16,8-4-5 0,-13-4 0 15,13-10-5-15,0 2 0 16</inkml:trace>
          <inkml:trace contextRef="#ctx0" brushRef="#br0" timeOffset="26857.2952">14362-65 30 0,'-8'-3'15'0,"4"-9"-14"16,4 12 23-16,8-7-24 15,1-4 0-15,3 7 1 16,5-4 0-16,0-3-1 15,4 0 0-15,1-4 0 16,-6 7 1-16,1-3 0 16,0 7 0-16,0-3-1 15,-4 3 1-15,0 4-1 16,-5 4 0-16,1 3 0 16,-1 4 1-16,-4 4-1 15,-4 4 1-15,-4 4 0 0,4 7 0 16,-4-4 0-16,0-11 0 15,-1 4 0-15,5-4 0 16,0-4 0-16,0 1 0 16,0-5 0-16,0 1 1 15,0-4-1-15,0-4 0 16,5-8 0-16,-1-3 0 16,0-4-1-16,5-4 1 15,-1 0-1-15,0 0 0 16,9-3 0-16,-4-8 0 15,0 7 0-15,-1-3 0 0,-3 7 0 16,-1-4 0-16,-3 8-1 16,3 4 1-16,1 3-1 15,-9 8 1-15,8 0-1 16,1 4 0-16,3-4 0 16,5 4 1-16,0 0 0 15,-4-4 0-15,4 0 0 16,0 0 1-16,4-4-4 15,-4 4 1-15,0-4-9 16,0 0 0-16</inkml:trace>
          <inkml:trace contextRef="#ctx0" brushRef="#br0" timeOffset="27219.0687">14612-490 26 0,'-13'-7'13'0,"9"-1"-4"0,4 8 14 16,0 0-22-16,0 0 1 15,0 0 1-15,0 4 0 0,4 0-4 16,9-1 1 0,0 1 2-16,4 0 1 0,4 0-2 15,9 0 1-15,-5-4-1 16,-4-4 0-16,5 0 0 16,-5-4 0-16,4 1-2 15,-4-1 1-15,0 5-5 16,1-5 0-16,-1 1-6 15,4 7 0-15</inkml:trace>
          <inkml:trace contextRef="#ctx0" brushRef="#br0" timeOffset="27472.7782">14972-606 37 0,'-4'3'18'0,"12"-3"-21"0,1 0 29 15,3 0-26-15,1 4 1 16,4 0 0-16,-4 0 0 16,8 7-1-16,0 0 0 15,-4 1 0-15,-4 3 1 16,-9 0 0-16,-4 0 1 16,-9 3-1-16,1 1 0 15,-5 0 0-15,-4 0 0 16,0-4-3-16,5-4 1 15,3 4-10-15,5-3 0 0</inkml:trace>
          <inkml:trace contextRef="#ctx0" brushRef="#br0" timeOffset="27924.2847">14726 346 28 0,'9'-4'14'0,"21"-22"-14"16,-18 18 16-16,-3 0-16 15,-1-3 1-15,1-4-1 0,3-7 1 16,1 3-1-16,0 0 0 16,-5 4 1-16,1 0 0 15,-1 4 0-15,-4 3 1 16,-4 8 0-16,-4 4 0 16,0 3 0-16,0 5 0 15,-1-1 0-15,1 4 0 16,0 0-1-16,0 0 1 15,0 0-1-15,-1 8 0 16,5-8 0-16,5-4 0 16,3 0-1-16,0-7 1 15,5 0-1-15,4-12 0 0,4 5-4 16,0-5 0-16,5-3-7 16,-1-4 0-16</inkml:trace>
          <inkml:trace contextRef="#ctx0" brushRef="#br0" timeOffset="29771.8032">15527-467 27 0,'-9'-8'13'0,"9"5"-7"15,0 3 16-15,0 0-22 16,0 0 0-16,-4 3 0 16,0 1 1-16,-1 4-1 15,1 3 1-15,0 8 0 16,0-1 1-16,-5 9-1 16,-3 14 1-16,-5 1-1 0,-5 3 0 15,1 4 0-15,-4 3 0 16,4-6-1-16,0 2 1 15,4-2-1-15,4-5 1 16,4-3-1-16,1-8 0 16,8-8-2-16,4-3 1 15,5-8-9-15,8-3 0 16</inkml:trace>
          <inkml:trace contextRef="#ctx0" brushRef="#br0" timeOffset="30219.9953">15823-441 25 0,'8'-4'12'0,"-8"4"-6"16,0 0 13-16,0 4-17 15,-4 4 0-15,-4 3 1 16,-9 0 0-16,4 8-4 0,-4 11 0 16,0 4 3-16,0 4 0 15,0 3-1-15,-4 0 0 16,0 1 0-16,0 3 0 15,0-4-1-15,4-10 1 16,4-5-1-16,0 0 1 16,5-3-1-16,-1-1 1 15,5-3-1-15,0 0 0 16,4-4 0-16,8-4 0 16,5 1 0-16,4-5 1 15,0-3-1-15,4-4 0 0,4 0-4 16,1-4 0-16,4-7-6 15,-9 7 0-15</inkml:trace>
          <inkml:trace contextRef="#ctx0" brushRef="#br0" timeOffset="30506.1985">15527-95 28 0,'-5'8'14'0,"10"-16"-11"0,-5 8 20 16,8-3-22-16,0-5 1 16,1 8 1-16,4 0 1 15,-1 0-5-15,5 4 1 16,0-4 2-16,4 0 0 15,5 0-1-15,-1-4 1 16,5 4-3-16,-5-4 0 16,1 4-10-16,7 0 1 15</inkml:trace>
          <inkml:trace contextRef="#ctx0" brushRef="#br0" timeOffset="30940.5067">16005 63 28 0,'-21'0'14'0,"8"12"-9"16,9-12 15-16,0 3-19 15,-5 5 0-15,5 3 1 16,0 4 0-16,-1 4-3 16,1 0 1-16,4 0 1 15,0-4 0-15,4-4 0 16,5 0 0-16,4-3 0 16,4-4 0-16,4-4-1 0,0-4 1 15,0-4 0-15,0-7 0 16,-4-3 0-16,-4-1 0 15,0 4-1-15,-9 0 1 16,0 3-1-16,-8 1 1 16,-5 3-1-16,-8 1 0 15,-4 3 0-15,0 0 0 16,0-3-1-16,0 3 1 16,4 4-11-16,8 4 1 15,9 7 0-15,9-3 0 0</inkml:trace>
          <inkml:trace contextRef="#ctx0" brushRef="#br0" timeOffset="31392.418">16280-407 28 0,'-4'0'14'0,"17"11"-12"0,-9-7 25 16,4 4-27-16,5-1 0 16,0 8 1-16,-1 8 1 15,5 7-2-15,0 4 0 16,0 3 1-16,-4 5 1 16,0 3-1-16,-22 4 1 15,1-12-1-15,-9 1 1 16,-9 0-1-16,1-1 0 15,4-3 0-15,0-4 0 0,8-3-1 16,0-9 1-16,5-2-8 16,8-9 1-16,17-3-5 15,0-8 0-15</inkml:trace>
          <inkml:trace contextRef="#ctx0" brushRef="#br0" timeOffset="32180.5499">16581-603 28 0,'-5'-3'14'0,"14"-1"-12"0,-1 8 21 15,1-4-23-15,8 3 1 16,0-3 0-16,4 4 1 15,4-4-2-15,1 0 0 0,-5 0 1 16,-8 0 0-16,-1 0 0 16,1 4 0-16,-5 3-1 15,-3 8 1-15,-1 4-1 16,0 0 0-16,-8 4 0 16,4 3 1-16,-4 4-1 15,-5 11 0-15,1-3 0 16,-1 7 0-16,1-3 0 15,-1-5 0-15,5-3 0 16,0-4 1-16,0 0-1 16,4-7 1-16,4-4-1 15,0-8 1-15,5-3 0 16,3-5 0-16,1-6-1 16,-5-1 1-16,1-4 0 15,-5 1 0-15,0 3-1 16,-4-4 1-16,-4 8-1 15,0 0 0-15,-5 4 0 0,1 8 1 16,-1-1-1-16,-3 11 0 16,3 1 0-16,1 0 1 15,-1-1-1-15,5 4 0 16,0 5 0-16,0-1 0 16,-5 0 0-16,-4 0 1 15,1 0 1-15,-5-4 0 16,0 1 0-16,-4-9 1 15,-5 1-1-15,5 0 1 16,-4-4-1-16,4-7 1 0,-1-5-2 16,6-3 0-16,-1 0-2 15,4 0 1-15,0 0-5 16,5 0 0-16,8-7-9 16,4-1 0-16</inkml:trace>
          <inkml:trace contextRef="#ctx0" brushRef="#br0" timeOffset="32817.0024">17220-719 35 0,'4'11'17'0,"38"12"-14"16,-29-16 23-16,8 8-25 15,0 8 0-15,9 11 0 16,-9 11 1-16,0 7-3 16,5 20 1-16,-1-1 1 15,-8 5 1-15,-8-1-1 16,-5-7 0-16,-8 7 0 0,-1-4 1 15,-7 1-1-15,-14-4 0 16,-8-4 1-16,1-4 0 16,-1-4-1-16,0-11 1 15,0-3-1-15,4-8 0 16,5-4-1-16,0-4 0 16,-1-7-4-16,5-8 1 15,4 1-10-15,9-1 0 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17:54.78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12 3 34 0,'-8'-4'17'0,"0"8"-18"15,8-4 28-15,0 0-27 16,0 0 1-16,0 0-1 16,0 0 1-16,0 0-3 15,0 0 1-15,0 0-8 16,8 0 0-16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18:15.99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8-2 33 0,'-8'0'16'0,"4"-4"-11"15,4 4 24-15,0 0-28 16,0 0 0-16,0 0 0 16,0 0 0-16,0 0-2 0,0 0 1 15,4 4-4-15,-4-4 0 16,12 0-7-16,1-4 1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7:44.81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DD1F34-A594-4B53-99FF-6503CFEEF373}" emma:medium="tactile" emma:mode="ink">
          <msink:context xmlns:msink="http://schemas.microsoft.com/ink/2010/main" type="writingRegion" rotatedBoundingBox="3511,5046 3465,6147 3315,6141 3362,5039"/>
        </emma:interpretation>
      </emma:emma>
    </inkml:annotationXML>
    <inkml:traceGroup>
      <inkml:annotationXML>
        <emma:emma xmlns:emma="http://www.w3.org/2003/04/emma" version="1.0">
          <emma:interpretation id="{50BB205E-6F1D-4A39-BB96-4F558E0CBC97}" emma:medium="tactile" emma:mode="ink">
            <msink:context xmlns:msink="http://schemas.microsoft.com/ink/2010/main" type="paragraph" rotatedBoundingBox="3511,5046 3465,6147 3315,6141 3362,5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26B10E-7A64-4704-BC90-1D126200D1EC}" emma:medium="tactile" emma:mode="ink">
              <msink:context xmlns:msink="http://schemas.microsoft.com/ink/2010/main" type="line" rotatedBoundingBox="3511,5046 3465,6147 3315,6141 3362,5039"/>
            </emma:interpretation>
          </emma:emma>
        </inkml:annotationXML>
        <inkml:traceGroup>
          <inkml:annotationXML>
            <emma:emma xmlns:emma="http://www.w3.org/2003/04/emma" version="1.0">
              <emma:interpretation id="{C43953CA-A96B-4305-B27D-8AA0A0DF0D62}" emma:medium="tactile" emma:mode="ink">
                <msink:context xmlns:msink="http://schemas.microsoft.com/ink/2010/main" type="inkWord" rotatedBoundingBox="3511,5046 3465,6147 3315,6141 3362,5039"/>
              </emma:interpretation>
              <emma:one-of disjunction-type="recognition" id="oneOf0">
                <emma:interpretation id="interp0" emma:lang="en-US" emma:confidence="0">
                  <emma:literal>%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€</emma:literal>
                </emma:interpretation>
                <emma:interpretation id="interp3" emma:lang="en-US" emma:confidence="0">
                  <emma:literal>t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189-1554 24 0,'0'5'12'0,"0"-5"-7"0,0 0 13 15,0 0-15-15,0 0 0 16,0 0 1-16,0-5 1 16,0 5-6-16,-9 5 0 15,-3 6 4-15,-6-1 0 16,0 5-2-16,-3 17 1 0,3-8-2 15,-3 14 1-15,12-8-1 16,9-10 0-16,0 7 0 16,9-12 0-16,3-6 0 15,6 2 0-15,0-1 1 16,3-4 0-16,6-12 0 16,-6-4 0-16,-3-5 0 15,-9-1 0-15,-9-15 0 16,0 11 0-16,-9 5-1 15,-9 4 1-15,-3 1-1 16,3 5 0-16,0 10-1 16,-3 10 1-16,3 6-1 15,9 5 1-15,-3 4-1 16,-6-9 1-16,9 5 0 16,9-1 0-16,9 1 0 15,9-5 0-15,12-6 0 0,0-10 1 16,6-5 0-16,3-15 0 15,0 4 1-15,-9-10 0 16,-3-3 0-16,-18-8 1 16,-9 2-2-16,-9 4 1 15,-9-5-2-15,-12 20 1 16,3 7-2-16,-12 8 0 16,9 7-1-16,3 10 1 15,6 9 0-15,3-15 0 0,9 6-1 16,-3 0 1-16,3-1-4 15,0 1 0-15,0 5-7 16,18-1 1-16</inkml:trace>
          <inkml:trace contextRef="#ctx0" brushRef="#br0" timeOffset="1696.4553">276-1410 23 0,'0'0'11'0,"0"0"-1"15,0 0 5-15,0 0-13 16,0-9 0-16,0-2 1 15,0 1 1-15,0 4-5 16,-12 1 0-16,3-5 3 16,0 5 1-16,0 5-2 15,-12 0 0-15,3 5 0 16,0 5 0-16,-12 5 0 16,12 6 0-16,-3-1 0 15,3 6 0-15,-3 1-1 0,12-7 1 16,0 0-1-16,9 0 1 15,0-3-1-15,9-2 1 16,12-6-1-16,-3-3 1 16,12-6 0-16,-3-6 1 15,3-3-1-15,-3 3 0 16,3-3 0-16,0-2 1 16,-3-15-1-16,-6 1 0 15,-12-1 0-15,-9-5 0 16,-9 5-1-16,-3 6 1 0,-6 4-1 15,-12 5 0-15,3 7-1 16,-3 8 1-16,3 7-1 16,-3 5 1-16,12 10-1 15,-12 4 0-15,12-9 0 16,6-1 0-16,12 1 1 16,0 0 0-16,12-1 0 15,6-5 0-15,12-4 0 16,6-11 0-16,12-5 1 15,0-1 0-15,0 1 0 16,-9-10 1-16,-9-11 0 16,-21 1 0-16,-9-1-1 15,-18-1 1-15,-12 12-1 16,-9 6 0-16,0 9-4 16,12 9 1-16,6 2-11 15,51-1 0-15</inkml:trace>
          <inkml:trace contextRef="#ctx0" brushRef="#br0" timeOffset="824.4933">93-172 31 0,'0'-9'15'0,"-21"-18"-11"16,12 18 21-16,0-2-23 16,0 1 0-16,9 10 0 15,-9 0 1-15,9 4-4 16,0 7 0-16,-12-1 2 15,3 11 1-15,9 5-2 16,0-6 1-16,0 1-1 16,0 5 0-16,9-1 0 15,3-5 1-15,15-9-1 16,3-6 1-16,-3-5 0 16,12 0 1-16,0-16-1 15,-9-4 1-15,-12-5 0 0,-18-7 1 16,-9-3-2-16,-12 4 1 15,-6 5-1-15,-3 6 0 16,3 9-2-16,6 11 1 16,3 11-2-16,9 9 1 15,-3 6-1-15,3-1 1 16,0 1 0-16,-9 0 0 16,18-1 0-16,9-4 1 15,9-6 0-15,3-15 1 16,6 5 0-16,3-14 1 0,-12-17 0 15,3-5 0-15,-12-6 0 16,-18 2 0-16,-3 4-1 16,-6 5 0-16,0 5-1 15,-12 6 0-15,12 10-1 16,6 10 1-16,3 6-2 16,0-1 0-16,0 5-12 15,18 0 1-15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8:01.5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0FD79BA-C9D4-474A-9640-CC7CD8096D57}" emma:medium="tactile" emma:mode="ink">
          <msink:context xmlns:msink="http://schemas.microsoft.com/ink/2010/main" type="writingRegion" rotatedBoundingBox="11914,5108 17196,4968 17272,7806 11989,7946"/>
        </emma:interpretation>
      </emma:emma>
    </inkml:annotationXML>
    <inkml:traceGroup>
      <inkml:annotationXML>
        <emma:emma xmlns:emma="http://www.w3.org/2003/04/emma" version="1.0">
          <emma:interpretation id="{82393E3B-FE4F-46C9-ABD9-9CC77714AFA6}" emma:medium="tactile" emma:mode="ink">
            <msink:context xmlns:msink="http://schemas.microsoft.com/ink/2010/main" type="paragraph" rotatedBoundingBox="11910,5117 14438,5033 14461,5704 11932,5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A92E16-507D-4757-9E8F-33428CE90821}" emma:medium="tactile" emma:mode="ink">
              <msink:context xmlns:msink="http://schemas.microsoft.com/ink/2010/main" type="line" rotatedBoundingBox="11910,5117 14438,5033 14461,5704 11932,5788"/>
            </emma:interpretation>
          </emma:emma>
        </inkml:annotationXML>
        <inkml:traceGroup>
          <inkml:annotationXML>
            <emma:emma xmlns:emma="http://www.w3.org/2003/04/emma" version="1.0">
              <emma:interpretation id="{DFA97C87-3AA6-4BBD-BF76-198C70AFD1B4}" emma:medium="tactile" emma:mode="ink">
                <msink:context xmlns:msink="http://schemas.microsoft.com/ink/2010/main" type="inkWord" rotatedBoundingBox="11910,5117 14438,5033 14461,5704 11932,5788"/>
              </emma:interpretation>
              <emma:one-of disjunction-type="recognition" id="oneOf0">
                <emma:interpretation id="interp0" emma:lang="en-US" emma:confidence="1">
                  <emma:literal>active</emma:literal>
                </emma:interpretation>
                <emma:interpretation id="interp1" emma:lang="en-US" emma:confidence="0">
                  <emma:literal>Active</emma:literal>
                </emma:interpretation>
                <emma:interpretation id="interp2" emma:lang="en-US" emma:confidence="0">
                  <emma:literal>achieve</emma:literal>
                </emma:interpretation>
                <emma:interpretation id="interp3" emma:lang="en-US" emma:confidence="0">
                  <emma:literal>archive</emma:literal>
                </emma:interpretation>
                <emma:interpretation id="interp4" emma:lang="en-US" emma:confidence="0">
                  <emma:literal>actives</emma:literal>
                </emma:interpretation>
              </emma:one-of>
            </emma:emma>
          </inkml:annotationXML>
          <inkml:trace contextRef="#ctx0" brushRef="#br0">-27-1839 31 0,'0'-8'15'0,"4"-13"-9"0,-4 21 16 16,0-7-21-16,-4-5 0 15,-1-4 1-15,-4 4 0 16,-5-1-2-16,-4 5 0 16,-1 4 1-16,-4 4 1 15,-4 4-1-15,-6 8 1 16,1 0-2-16,5 13 1 16,4 3-1-16,-1 8 1 0,6 9-1 15,4-6 1-15,5 1-1 16,4-3 0-16,5-5 0 15,5-4 0-15,4-7 0 16,5-5 1-16,4-13 0 16,6-3 0-16,3-12 0 15,1-4 0-15,-1-3 0 16,6-14 0-16,-6-8-1 16,1 2 0-16,-5 6 0 15,-5 5 1-15,1 5-1 16,-6 6 0-16,-3 5 0 15,-10 12 0-15,0 4 0 16,0 12 0-16,-5 8 0 16,5 5 0-16,0-1 0 15,0 4 0-15,0-4 0 16,5-4 0-16,8 1 0 16,1-6 0-16,9-7-6 0,0-4 0 15,13-3-6-15,2-10 0 16</inkml:trace>
          <inkml:trace contextRef="#ctx0" brushRef="#br0" timeOffset="315.2358">575-1883 34 0,'-37'-8'17'0,"28"-25"-18"0,0 26 26 0,-5-2-23 15,-4 6 1-15,-5 3 0 16,-5 3 0-16,1 9-4 16,4 1 0-16,4 11 3 15,-4-1 1-15,0 14-2 16,5-1 1-16,5 0-1 16,3 5 0-16,5-6-1 15,10 2 1-15,5-9 0 16,-2-4 0-16,15-8 0 15,9-7 0-15,10-14-3 16,4-7 1-16,4-4-6 16,-4-7 0-16,14-10-6 15,-4-8 1-15</inkml:trace>
          <inkml:trace contextRef="#ctx0" brushRef="#br0" timeOffset="839.4405">763-1778 38 0,'-13'-13'19'0,"18"13"-21"15,3-4 32-15,7 0-29 16,8-3 0-16,4-6 0 16,10 1 0-16,-1 4-2 15,2-5 0-15,3 6 1 16,1-2 1-16,-1 6-1 16,-9 11 1-16,-9 3 1 15,-9 6 0-15,-5 7 0 0,-4 12 1 16,-5-4-1-16,0 0 1 15,0-4-2-15,4-3 1 16,1-1-1-16,0-8 0 16,-1 0-3-16,5-11 0 15,-4-5-7-15,0-12 0 16,8-9-4-16,1-11 0 16</inkml:trace>
          <inkml:trace contextRef="#ctx0" brushRef="#br0" timeOffset="559.0093">1018-2298 35 0,'-6'-4'17'0,"12"16"-17"0,-6-8 28 16,-6 8-27-16,-3 13 0 16,1 3 0-16,-7 4 1 15,-3 16-3-15,-1 9 1 16,6 3 1-16,-1 5 0 0,-5-2-2 15,6-2 1-15,-1-1-5 16,-1-12 1-16,15-7-7 16,0-10 1-16</inkml:trace>
          <inkml:trace contextRef="#ctx0" brushRef="#br0" timeOffset="975.5355">1275-2100 39 0,'4'-5'19'0,"10"-15"-21"16,-9 17 33-16,-1-2-32 15,1 5 1 1,9 8-21 0,-5 5 0-16</inkml:trace>
          <inkml:trace contextRef="#ctx0" brushRef="#br0" timeOffset="1274.7493">1528-1952 35 0,'8'4'17'0,"15"13"-13"16,-17-10 22-16,-2 5-25 0,1 9 0 15,-1 11 0-15,0 4 1 16,-4 4-2-16,6-3 0 15,-2-9 2-15,1-4 0 16,-1-4 0-16,6-4 1 16,-1-4 0-16,5-8 0 15,-1-4 0-15,6-8 0 16,-5-8 0-16,-5-8 0 16,-1-4-2-16,7-4 0 15,3-5-2-15,5-7 1 16,0 7-7-16,5 2 1 0,9 7-9 15,-5 7 1-15</inkml:trace>
          <inkml:trace contextRef="#ctx0" brushRef="#br0" timeOffset="1651.75">1992-1670 28 0,'19'-8'14'0,"31"-13"-8"16,-31 9 14-16,4 1-19 15,0-10 0-15,4-3 1 16,6-4 0-16,-2-4-3 16,-2 4 1-16,-6 0 1 15,-10 3 1-15,-3 2-1 0,-10 2 1 16,-10 5-1-16,-9 4 1 15,2 8-1-15,-2 8 1 16,-4 8 0-16,-5 4 0 16,5 8 0-16,-4 5 0 15,4 11 0-15,4 0 1 16,10 4-1-16,5-3 0 16,13-6 0-16,9-2 0 15,19-9 0-15,14-7 0 16,3-10-5-16,2-14 0 15,18-6-11-15,-1-7 1 16</inkml:trace>
        </inkml:traceGroup>
      </inkml:traceGroup>
    </inkml:traceGroup>
    <inkml:traceGroup>
      <inkml:annotationXML>
        <emma:emma xmlns:emma="http://www.w3.org/2003/04/emma" version="1.0">
          <emma:interpretation id="{5AC774EC-740C-4CD0-A058-441546368C90}" emma:medium="tactile" emma:mode="ink">
            <msink:context xmlns:msink="http://schemas.microsoft.com/ink/2010/main" type="paragraph" rotatedBoundingBox="12237,6949 17245,6816 17272,7806 12263,79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3028F3-9137-46BB-8811-E5262BFF7189}" emma:medium="tactile" emma:mode="ink">
              <msink:context xmlns:msink="http://schemas.microsoft.com/ink/2010/main" type="line" rotatedBoundingBox="12237,6949 17245,6816 17272,7806 12263,7939"/>
            </emma:interpretation>
          </emma:emma>
        </inkml:annotationXML>
        <inkml:traceGroup>
          <inkml:annotationXML>
            <emma:emma xmlns:emma="http://www.w3.org/2003/04/emma" version="1.0">
              <emma:interpretation id="{FBBE09CD-CA0B-40A9-9DF6-1FDA6F38D271}" emma:medium="tactile" emma:mode="ink">
                <msink:context xmlns:msink="http://schemas.microsoft.com/ink/2010/main" type="inkWord" rotatedBoundingBox="12237,6949 14457,6890 14480,7756 12260,7815"/>
              </emma:interpretation>
              <emma:one-of disjunction-type="recognition" id="oneOf1">
                <emma:interpretation id="interp5" emma:lang="en-US" emma:confidence="1">
                  <emma:literal>frozen</emma:literal>
                </emma:interpretation>
                <emma:interpretation id="interp6" emma:lang="en-US" emma:confidence="0">
                  <emma:literal>fnzcn</emma:literal>
                </emma:interpretation>
                <emma:interpretation id="interp7" emma:lang="en-US" emma:confidence="0">
                  <emma:literal>futon</emma:literal>
                </emma:interpretation>
                <emma:interpretation id="interp8" emma:lang="en-US" emma:confidence="0">
                  <emma:literal>froth</emma:literal>
                </emma:interpretation>
                <emma:interpretation id="interp9" emma:lang="en-US" emma:confidence="0">
                  <emma:literal>fnzen</emma:literal>
                </emma:interpretation>
              </emma:one-of>
            </emma:emma>
          </inkml:annotationXML>
          <inkml:trace contextRef="#ctx0" brushRef="#br1" timeOffset="-26198.4785">28 386 25 0,'0'-20'12'0,"31"4"-6"0,-21 16 11 16,3-4-17-16,6-1 1 15,8-2 0-15,11-6 0 0,-5 1-1 16,3 0 0-16,5-4 1 16,5 0 0-16,5 0-1 15,-1 4 1-15,-8 4-1 16,-5 8 1-16,-10 4 0 16,-4 0 1-16,-9 8-1 15,-5 13 1-15,-4-2 0 16,-5 1 1-16,0 5-1 15,0-5 1-15,0-4-2 16,0-4 1-16,-5-4-1 16,5-4 1-16,-4-4-1 15,4-4 1-15,0-7-2 16,4-10 1-16,6-7-1 16,8 0 1-16,5-8-2 15,5-5 1-15,4 1-1 16,9 4 1-16,-5 7-1 0,-3 9 0 15,-5 9 0-15,-5 7 0 16,-5 7 0-16,-9 9 0 16,-5 0 1-16,6 9 0 15,-5 11-1-15,-1-4 1 16,6 0 0-16,-1 1 1 16,-1-10-1-16,7-2 0 15,-1-5 0-15,-1-4 1 16,1-8 0-16,-5-11 0 15,5-6 0-15,1-7 0 16,-2-8 0-16,1 4 1 0,-5-4-1 16,-5 0 0-16,-4 0-1 15,0 0 1-15,-4 3-1 16,-5 4 1-16,4 9-1 16,0 5 0-16,-4 3-1 15,1 4 1-15,-7 4-1 16,7-1 1-16,-2 1-2 15,5 5 0-15,5-1-5 16,5 0 0-16,5 0-5 16,7 0 0-16</inkml:trace>
          <inkml:trace contextRef="#ctx0" brushRef="#br1" timeOffset="-26872.2289">631-157 23 0,'-5'-12'11'0,"5"-16"-2"0,0 19 5 16,-5-7-11-16,1 0 0 0,-1-3 2 16,-4 6 0-16,0-4-7 15,-5 10 1-15,0 3 4 16,0 4 0-16,-4 4-2 16,-1 3 0-16,-4 14-1 15,0 7 1-15,0 4-1 16,-4 12 0-16,4 1 1 15,0 7 0-15,9 9-1 16,0-1 1-16,5 24-1 16,0-3 1-16,0-9 0 15,-1 1 0-15,1-5 0 16,1-3 0-16,2-21 0 16,2-4 0-16,4-12-3 15,-5-8 0-15,1-11-9 16,-6-6 0-16</inkml:trace>
          <inkml:trace contextRef="#ctx0" brushRef="#br1" timeOffset="-25416.6131">1233 438 33 0,'-14'0'16'0,"10"-20"-11"0,4 20 23 15,0 0-27-15,9-4 0 16,5 0-1-16,4-4 1 16,5 3-2-16,5 2 1 15,9-5 0-15,9-4 1 16,0 0-1-16,4-4 1 16,0 0-1-16,-12 4 1 15,-7-4 0-15,-2-1 1 16,-6 6-1-16,-6-2 0 15,-2 1 0-15,-7 0 0 16,-2 4-1-16,3 0 1 16,-9 8-1-16,0 0 0 15,-5 4 0-15,1 4 0 0,-6-4 0 16,-3 8 0-16,-1 0 0 16,-1 12 1-16,7 0-1 15,3 4 1-15,5 4-1 16,5 1 1-16,3-8 0 15,7-2 0-15,-1-2 0 16,-1-5 0-16,1 0-3 16,-1-16 1-16,6-4-5 15,4-17 0-15,4 5-7 16,6 0 0-16</inkml:trace>
          <inkml:trace contextRef="#ctx0" brushRef="#br1" timeOffset="-25854.0819">1357 112 36 0,'28'-24'18'0,"4"12"-21"0,-22 12 31 15,-1 0-28-15,5 4 0 16,-5 9 0-16,-5 6 1 16,0 1-1-16,-4 4 0 15,-8 1 1-15,-6-1 0 16,-4 8-1-16,-5 0 1 15,-1 1 0-15,1 2 0 16,-4 2-1-16,4-9 0 0,4 0 0 16,6 0 0-16,3-3 0 15,10-2 0-15,5-7-1 16,9-4 1-16,4-7 0 16,5-1 1-16,9-4-1 15,-4-4 1-15,9-1-4 16,-9-2 0-16,-1-1-8 15,-4 8 1-15</inkml:trace>
          <inkml:trace contextRef="#ctx0" brushRef="#br1" timeOffset="-24988.9908">2084 160 30 0,'5'-4'15'0,"-5"1"-8"0,0 3 21 16,0 0-28-16,0 7 1 15,-5 5 0-15,1 4 0 16,-5-4-1-16,4 9 0 16,-4 7 0-16,0 4 1 15,4 5 0-15,0-5 0 16,1-4 0-16,-1-4 0 15,5-8 0-15,0 0 1 16,0-7-1-16,5-6 1 16,4-6-1-16,5-6 0 15,4-11-1-15,5-12 1 16,37-13-1 0,-1 5 0-16,-13 8-1 15,-4 4 1-15,-9 7-1 16,-10 10 1-16,-6 6-1 15,-2 10 1-15,-7 3-1 16,-2 8 1-16,-2 8-1 16,-4 4 1-16,0 0 0 15,5-3 0-15,-1 3 0 16,0-8 1-16,2 0-1 16,-2-4 1-16,1-7-6 15,-5-2 0-15,4 2-6 16,15-6 0-16</inkml:trace>
        </inkml:traceGroup>
        <inkml:traceGroup>
          <inkml:annotationXML>
            <emma:emma xmlns:emma="http://www.w3.org/2003/04/emma" version="1.0">
              <emma:interpretation id="{61A8FFB9-2A37-4AAE-B3EF-90CE5DC45A85}" emma:medium="tactile" emma:mode="ink">
                <msink:context xmlns:msink="http://schemas.microsoft.com/ink/2010/main" type="inkWord" rotatedBoundingBox="15273,6932 17247,6880 17272,7806 15297,7859"/>
              </emma:interpretation>
              <emma:one-of disjunction-type="recognition" id="oneOf2">
                <emma:interpretation id="interp10" emma:lang="en-US" emma:confidence="0">
                  <emma:literal>&gt;Re</emma:literal>
                </emma:interpretation>
                <emma:interpretation id="interp11" emma:lang="en-US" emma:confidence="1">
                  <emma:literal>&gt; Re</emma:literal>
                </emma:interpretation>
                <emma:interpretation id="interp12" emma:lang="en-US" emma:confidence="0">
                  <emma:literal>&gt; R C</emma:literal>
                </emma:interpretation>
                <emma:interpretation id="interp13" emma:lang="en-US" emma:confidence="0">
                  <emma:literal>&gt; R c</emma:literal>
                </emma:interpretation>
                <emma:interpretation id="interp14" emma:lang="en-US" emma:confidence="0">
                  <emma:literal>&gt;Rc</emma:literal>
                </emma:interpretation>
              </emma:one-of>
            </emma:emma>
          </inkml:annotationXML>
          <inkml:trace contextRef="#ctx0" brushRef="#br1" timeOffset="-24367.8689">3341-32 42 0,'0'4'21'0,"4"-13"-24"15,-4 9 35-15,5 0-32 16,3 5 0-16,7-1 1 16,3-1 0-16,10 6-1 15,-1-2 0-15,10-2 0 16,0 2 1-16,4-2 0 16,5-1 0-16,0 3 0 15,-5-7 0-15,-3 5 0 16,-7-5 1-16,-8 4-1 15,0 0 0-15,-4-4 0 16,-10-4 0-16,1 8-1 16,-2-4 1-16,-3 4-1 0,-5 0 1 15,-5 0-1-15,-3 4 1 16,-7 0-1-16,2 4 1 16,-10 0-1-16,-5 4 0 15,0 8 0-15,1-4 0 16,0 1-1-16,-6-2 1 15,1 2 0-15,-5 3 0 16,5 0 0-16,0 4 0 16,0 0 0-16,4-3 0 15,1-9 0-15,4 3 0 0,4-2 0 16,9-6 0-16,2-2-4 16,8-5 1-16,8 0-8 15,7-4 1-15,8 8-4 16,0-8 1-16</inkml:trace>
          <inkml:trace contextRef="#ctx0" brushRef="#br1" timeOffset="-23974.59">4564-173 31 0,'-9'0'15'0,"13"0"-12"0,-4 0 26 15,0 0-29-15,0 0 1 16,5 4 0-16,-5 3 0 15,-5 5-1-15,1 13 0 16,-5-1 0-16,-1 0 1 16,-3 9 0-16,-5 7 0 15,-1 4-1-15,-4 0 1 0,0 9 0 16,0-9 0-16,4 0 0 16,6 0 0-16,-1-4 0 15,0-12 0-15,5-3-4 16,0-13 1-16,4-8-9 15,5-4 0-15</inkml:trace>
          <inkml:trace contextRef="#ctx0" brushRef="#br1" timeOffset="-23465.1453">4302-185 29 0,'-14'-28'14'0,"37"7"-7"15,-13 9 16-15,3 4-22 16,10-4 1-16,0 0-1 16,10-4 1-16,3 4-3 15,-3 0 0-15,3 4 1 16,5 0 1-16,5 8-2 0,10 3 1 16,-15 6 0-16,-4 3 0 15,-4 8 1-15,-16 8 1 16,-11 0-1-16,-12 9 1 15,-11 3 0-15,-6 0 0 16,-1-4 0-16,-4 1 0 16,10-6-2-16,0 1 1 15,-15 1 0-15,-3-9 0 16,3-4-1-16,2-4 1 16,3-7-1-16,5-2 1 0,5-3-1 15,3 1 0-15,2-2-1 16,8 1 1-16,5 1-1 15,5 2 0-15,4 6 0 16,5 2 0-16,4 1 1 16,5 0 0-16,0 5 1 15,-9 3 0-15,5 5 0 16,-1-6 1-16,5 5 0 16,9-3 1-16,-9-5-1 15,4 0 0-15,-4-4 0 16,0 0 1-16,-4-4-3 15,0-7 0-15,-5 2-14 16,3-3 1-16</inkml:trace>
          <inkml:trace contextRef="#ctx0" brushRef="#br1" timeOffset="-23030.4532">5314 302 25 0,'0'-17'12'0,"5"-3"2"0,-5 20 3 0,-5-8-16 16,5 8 0-16,-5 0 2 16,-8 0 1-16,-5 8-4 15,-10 1 0-15,0 7 3 16,0 7 1-16,1 1-1 16,4 1 1-16,4 7-1 15,1 1 0-15,5-5-1 16,3 0 1-16,10 8-1 15,4-5 0-15,10-2-1 16,9-1 1-16,10-4-1 16,-1-12 1-16,5-8-1 15,18-8 0-15,5-8-13 16,9 0 1-16,-14 4-3 16,0-8 0-16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7:57.99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C32C8C-995F-4363-BB35-4B4BCE2208CE}" emma:medium="tactile" emma:mode="ink">
          <msink:context xmlns:msink="http://schemas.microsoft.com/ink/2010/main" type="writingRegion" rotatedBoundingBox="9874,5069 10192,5874 10009,5946 9692,5141"/>
        </emma:interpretation>
      </emma:emma>
    </inkml:annotationXML>
    <inkml:traceGroup>
      <inkml:annotationXML>
        <emma:emma xmlns:emma="http://www.w3.org/2003/04/emma" version="1.0">
          <emma:interpretation id="{43081269-C501-4E78-AFED-676E70679494}" emma:medium="tactile" emma:mode="ink">
            <msink:context xmlns:msink="http://schemas.microsoft.com/ink/2010/main" type="paragraph" rotatedBoundingBox="9874,5069 10192,5874 10009,5946 9692,5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63162C-F3BC-4460-A647-6F8471F27F74}" emma:medium="tactile" emma:mode="ink">
              <msink:context xmlns:msink="http://schemas.microsoft.com/ink/2010/main" type="line" rotatedBoundingBox="9874,5069 10192,5874 10009,5946 9692,5141"/>
            </emma:interpretation>
          </emma:emma>
        </inkml:annotationXML>
        <inkml:traceGroup>
          <inkml:annotationXML>
            <emma:emma xmlns:emma="http://www.w3.org/2003/04/emma" version="1.0">
              <emma:interpretation id="{EB804CBC-C647-4639-8A66-7689736EF35B}" emma:medium="tactile" emma:mode="ink">
                <msink:context xmlns:msink="http://schemas.microsoft.com/ink/2010/main" type="inkWord" rotatedBoundingBox="9874,5069 10192,5874 10009,5946 9692,5141"/>
              </emma:interpretation>
              <emma:one-of disjunction-type="recognition" id="oneOf0">
                <emma:interpretation id="interp0" emma:lang="en-US" emma:confidence="0">
                  <emma:literal>%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6546-1455 25 0,'21'-15'12'0,"19"0"-5"16,-22 10 8-16,1 5-13 16,-19 0 0-16,12-10 1 15,-12 10 1-15,-12-6-4 16,-7 6 0-16,1 10 3 0,-12 1 1 15,-10 10-1-15,1-1 0 16,11 11-1-16,7-5 0 16,12 0-1-16,9-11 0 15,9 0-1-15,30-5 1 16,1-4-1-16,9-6 1 16,-10-16 0-16,1-4 0 15,-13-1 0-15,-6-5 1 16,-21 11-1-16,-11 0 0 15,-8 5 0-15,-11 4 1 16,-7 6-1-16,-12 16 0 0,0 4 0 16,10 16 0-16,-1-15 0 15,22-6 0-15,6-4-1 16,33-1 0-16,18 1 0 16,-1-2 1-16,10-18-1 15,-8-2 1-15,-1-10 0 16,-8 0 1-16,-13-4-1 15,-9 9 0-15,1 6-1 16,-10-5 1-16,-10 4-1 16,1 11 0-16,-9 6-1 15,-3 9 0-15,11 5-2 16,1 7 0-16,9-12-11 16,40 5 0-16</inkml:trace>
          <inkml:trace contextRef="#ctx0" brushRef="#br0" timeOffset="766.9245">7025-429 16 0,'-9'4'8'0,"39"-19"2"15,-11 9-4-15,-1-4-5 16,3 10 0-16,7-9 2 16,2 3 1-16,0-5-3 15,-11 2 1-15,2-2 3 16,-3 1 1-16,-8-5 0 16,-10 0 1-16,0-2-1 15,-10 7 0-15,1 5-1 16,-12-1 0-16,3 6-2 0,-3 11 1 15,-7 5-2-15,-2 10 0 16,11 10-2-16,-2-10 1 16,21-11-2-16,12 6 1 15,6-6 0-15,22 5 0 16,9-14 0-16,-1-2 0 16,1-4 1-16,0-10 0 15,-9-10 0-15,-13-6 0 16,-6 1-1-16,-21-1 1 15,-9-1-1-15,-21 12 1 16,-10 6-1-16,-8 3 0 0,-11 12 0 16,1 9 0-16,10 10-1 15,-1-5 1-15,9 6 0 16,10-5 0-16,21-6-1 16,18-9 1-16,21-1 0 15,10-1 0-15,9-4 0 16,-1-9 0-16,1-6 0 15,-9-6 1-15,-22-5-1 16,-8 5 1-16,-10-5 0 16,-19 11 0-16,-11 5 0 15,2 5 1-15,-12 10-2 16,1 1 1-16,-1 3-10 16,31 12 1-16,28-16-7 15,2-16 0-15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7:03.6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408D0FC-7B71-4480-A1B1-B45E2320918F}" emma:medium="tactile" emma:mode="ink">
          <msink:context xmlns:msink="http://schemas.microsoft.com/ink/2010/main" type="writingRegion" rotatedBoundingBox="3193,6598 9740,6540 9758,8661 3211,8718"/>
        </emma:interpretation>
      </emma:emma>
    </inkml:annotationXML>
    <inkml:traceGroup>
      <inkml:annotationXML>
        <emma:emma xmlns:emma="http://www.w3.org/2003/04/emma" version="1.0">
          <emma:interpretation id="{8634AF7E-50A5-4E0D-9D02-66524A78CFB3}" emma:medium="tactile" emma:mode="ink">
            <msink:context xmlns:msink="http://schemas.microsoft.com/ink/2010/main" type="paragraph" rotatedBoundingBox="3307,6596 9740,6569 9745,7709 3312,7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128E33-0966-447A-91E7-BA96265E191E}" emma:medium="tactile" emma:mode="ink">
              <msink:context xmlns:msink="http://schemas.microsoft.com/ink/2010/main" type="inkBullet" rotatedBoundingBox="3322,6596 3486,6595 3489,6874 3324,6876"/>
            </emma:interpretation>
            <emma:one-of disjunction-type="recognition" id="oneOf0">
              <emma:interpretation id="interp0" emma:lang="en-US" emma:confidence="0">
                <emma:literal>of</emma:literal>
              </emma:interpretation>
              <emma:interpretation id="interp1" emma:lang="en-US" emma:confidence="0">
                <emma:literal>off</emma:literal>
              </emma:interpretation>
              <emma:interpretation id="interp2" emma:lang="en-US" emma:confidence="0">
                <emma:literal>Off</emma:literal>
              </emma:interpretation>
              <emma:interpretation id="interp3" emma:lang="en-US" emma:confidence="0">
                <emma:literal>Of</emma:literal>
              </emma:interpretation>
              <emma:interpretation id="interp4" emma:lang="en-US" emma:confidence="0">
                <emma:literal>08</emma:literal>
              </emma:interpretation>
            </emma:one-of>
          </emma:emma>
        </inkml:annotationXML>
        <inkml:trace contextRef="#ctx0" brushRef="#br0">43 73 19 0,'-5'0'9'0,"1"0"-5"0,4 0 9 15,0 0-13-15,0 0 1 16,0 6 0-16,0-1 1 16,4 0-2-16,-4 4 0 15,0 6 1-15,-4-1 1 16,-1 2-1-16,0 3 0 0,-1 1 0 16,6-2 1-16,0 2-2 15,0 0 1-15,6-1 0 16,-6 6 1-16,5 0-1 15,-5-10 1-15,5-1-1 16,-1 0 0-16,7-3 0 16,-2-11 0-16,0 0 0 15,2-11 0-15,-2 2 0 16,1-10 0-16,4 4 0 16,-3-1 0-16,-2-7-1 15,0-2 1-15,-3-4 0 16,-6-1 0-16,0 6-1 15,-6 0 0-15,2-1 0 16,-6 5 1-16,0 0-1 16,1 1 0-16,-1 4 0 15,0 1 1-15,5 5-1 0,-4 9 0 16,3 4 0-16,-3 1 0 16,9 9 0-16,-5 6 1 15,5 5-1-15,0 0 0 16,0 4 0-16,-4-5 0 15,4 0 0-15,0-4 0 16,0 5 0-16,4-6 0 16,6-4 0-16,0-5 1 15,4-6 0-15,1-8 0 16,-1 4 0-16,1-5 0 16,0-10-1-16,-1-9 1 0,1-1 0 15,-5-4 0-15,0-1 0 16,-10 1 0-16,0 0-1 15,-6 4 1-15,2 6-1 16,-6 4 1-16,0 1-1 16,-4-2 0-16,-1 16-1 15,1 5 1-15,-1 10-1 16,0-1 1-16,5 2-1 16,1 3 1-16,3 5-1 15,-3 1 0-15,4 0 0 16,1-2 0-16,4 2 0 15,0 0 1-15,0-1-1 16,4-9 1-16,6 5 0 16,0-5 0-16,4-1 0 15,6-9 1-15,-1-5 0 16,1-16 0-16,-1 13 0 0,-4-12 1 16,0-5-1-16,-6-4 1 15,-4-1-1-15,-5 1 1 16,0-1-1-16,-5-5 0 15,-4 7 0-15,-6 3 0 16,-5 5-1-16,0 5 0 16,2 5 0-16,3 5 0 15,0 0-1-15,5 5 1 16,1 9-1-16,-1 2 0 16,5 4 0-16,0 3 1 0,1 2-1 15,-2-5 1-15,6 3-1 16,0 2 0-16,0 0 0 15,-5 0 1-15,5-1-1 16,5-5 1-16,5 6-1 16,0-10 1-16,5-6 1 15,-1-13 0-15,1-7 0 16,0-8 0-16,-1 4 1 16,-4-4 0-16,-5-5-1 15,-5-1 1-15,-5-5-1 16,-5 7 0-16,-4 3-1 15,-1 9 1-15,0 7-2 16,5 4 1-16,1 4-1 16,-1 7 0-16,-4 3 0 15,3 1 0-15,2-1 0 0,4-3 1 16,5 3-1-16,5-4 1 16,0 0-1-16,-5-10 0 15,15 0-6-15,9 0 0 16,19-6-5-16,1 6 0 15</inkml:trace>
      </inkml:traceGroup>
      <inkml:traceGroup>
        <inkml:annotationXML>
          <emma:emma xmlns:emma="http://www.w3.org/2003/04/emma" version="1.0">
            <emma:interpretation id="{1A2082F4-4AE7-41AE-B6B0-B5EEF61A6BBD}" emma:medium="tactile" emma:mode="ink">
              <msink:context xmlns:msink="http://schemas.microsoft.com/ink/2010/main" type="line" rotatedBoundingBox="4171,6628 9740,6580 9742,6810 4173,6859"/>
            </emma:interpretation>
          </emma:emma>
        </inkml:annotationXML>
        <inkml:traceGroup>
          <inkml:annotationXML>
            <emma:emma xmlns:emma="http://www.w3.org/2003/04/emma" version="1.0">
              <emma:interpretation id="{302E429A-99FA-4347-A553-CCF4082FB695}" emma:medium="tactile" emma:mode="ink">
                <msink:context xmlns:msink="http://schemas.microsoft.com/ink/2010/main" type="inkWord" rotatedBoundingBox="4172,6664 4382,6663 4384,6853 4173,6854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8</emma:literal>
                </emma:interpretation>
                <emma:interpretation id="interp7" emma:lang="en-US" emma:confidence="0">
                  <emma:literal>&amp;</emma:literal>
                </emma:interpretation>
                <emma:interpretation id="interp8" emma:lang="en-US" emma:confidence="0">
                  <emma:literal>6</emma:literal>
                </emma:interpretation>
                <emma:interpretation id="interp9" emma:lang="en-US" emma:confidence="0">
                  <emma:literal>☺</emma:literal>
                </emma:interpretation>
              </emma:one-of>
            </emma:emma>
          </inkml:annotationXML>
          <inkml:trace contextRef="#ctx0" brushRef="#br0" timeOffset="3378.8387">1082 166 17 0,'6'0'8'0,"3"-9"-3"16,-9 9 5-16,0 0-8 15,0-10 0-15,0 10 0 16,0-4 1-16,0-7-4 15,-4 6 1-15,-1 1 2 16,-1-1 0-16,2 5-1 16,-1 0 0-16,-4 5-1 15,-2-1 1-15,2 7-1 16,4-2 1-16,-5 6-1 16,5 5 1-16,0-5-1 15,1-1 1-15,4 6 0 16,0-6 0-16,4 6 0 0,6-6 0 15,5 0 0-15,5 2 0 16,4-7 0-16,0-9 0 16,1-5 0-16,-1-9 1 15,1 5-1-15,-7-2 0 16,2-3 0-16,-5-6 0 16,-6 0 0-16,-9 1 1 15,0-5-1-15,-4 4 0 16,-6 1-1-16,-5 3 1 15,0 2-1-15,1 5 1 16,-6-2-2-16,1 7 1 16,-1 4 0-16,1 4 0 0,0 7 0 15,-1 3 0-15,0 0 0 16,6 6 0-16,-1 0-1 16,6-1 1-16,3-4 0 15,1-5 1-15,5 10-1 16,5 3 0-16,1-3-1 15,3-6 1-15,6 6 0 16,-1-4 1-16,6-7-1 16,0-9 1-16,-1-5-1 15,0-4 1-15,1-6 0 16,-1 10 1-16,-3-6-1 16,-7 2 0-16,-5-5 0 15,1-1 0-15,-5-4-1 16,-5-1 1-16,1 4-1 15,-5 2 1-15,-2 0-1 16,-3 4 1-16,-1 5-2 0,0 5 1 16,1 5-1-16,-1 5 1 15,1 4-1-15,4 0 1 16,0 2-1-16,0-7 1 16,5 11-1-16,5 0 1 15,5 5-1-15,5-11 1 16,0 0 0-16,5-3 0 15,4-2 0-15,0-9 1 16,1-5 0-16,-1-10 0 0,-3 6 0 16,-3-7 1-16,-2-2-1 15,-2-7 0-15,-4 0 0 16,-5-3 0-16,-9 3-1 16,-2 5 1-16,-3 0-1 15,-1 11 1-15,-5 4-2 16,2 0 1-16,-2 5-1 15,0 5 1-15,5 4-1 16,1 7 1-16,-1 3-1 16,10 1 1-16,1-5-1 15,4-1 0-15,9-5 0 16,2 2 1-16,3-6 0 16,1-1 0-16,-1 1 0 15,-4 0 1-15,-5-5-5 16,-5 5 0-16,0-1-7 15,-5 7 0-15</inkml:trace>
        </inkml:traceGroup>
        <inkml:traceGroup>
          <inkml:annotationXML>
            <emma:emma xmlns:emma="http://www.w3.org/2003/04/emma" version="1.0">
              <emma:interpretation id="{E64F02CD-7F36-401E-9E60-AF2C0163262F}" emma:medium="tactile" emma:mode="ink">
                <msink:context xmlns:msink="http://schemas.microsoft.com/ink/2010/main" type="inkWord" rotatedBoundingBox="5087,6650 5282,6648 5284,6849 5089,6850"/>
              </emma:interpretation>
              <emma:one-of disjunction-type="recognition" id="oneOf2">
                <emma:interpretation id="interp10" emma:lang="en-US" emma:confidence="1">
                  <emma:literal>•</emma:literal>
                </emma:interpretation>
                <emma:interpretation id="interp11" emma:lang="en-US" emma:confidence="0">
                  <emma:literal>@</emma:literal>
                </emma:interpretation>
                <emma:interpretation id="interp12" emma:lang="en-US" emma:confidence="0">
                  <emma:literal>8</emma:literal>
                </emma:interpretation>
                <emma:interpretation id="interp13" emma:lang="en-US" emma:confidence="0">
                  <emma:literal>80</emma:literal>
                </emma:interpretation>
                <emma:interpretation id="interp14" emma:lang="en-US" emma:confidence="0">
                  <emma:literal>*8</emma:literal>
                </emma:interpretation>
              </emma:one-of>
            </emma:emma>
          </inkml:annotationXML>
          <inkml:trace contextRef="#ctx0" brushRef="#br0" timeOffset="5180.3306">2245 143 20 0,'0'-11'10'0,"0"-8"-6"16,0 15 6-16,-6-7-9 15,1 6 0-15,-4 1 0 16,-6 4 1-16,1 0-2 16,-1 4 0-16,5 1 1 15,-5 1 0-15,6 3-1 16,-1 5 1-16,0 2 0 15,6 3 0-15,4 1-1 16,-6-5 1-16,12-1 0 16,-2 6 0-16,6-6 0 0,0 0 0 15,4-8 0-15,6-1 1 16,-1 0-1-16,1-10 1 16,-1 0 0-16,-4-1 0 15,0-3-1-15,-6-5 1 16,1-6-1-16,-5 1 0 15,-5-6 0-15,0 0 0 16,-5 1-1-16,-5 5 1 16,-5 4-1-16,1-1 0 15,-1 12 0-15,-5 4 0 16,2 4 0-16,-2 7 0 0,0-2 0 16,1 7 0-16,5 2 0 15,-1 7 0-15,4-5 0 16,2-1 0-16,9-4 0 15,4-1 0-15,1 2 0 16,6 3 0-16,4-4 0 16,-1-1 1-16,1-5-1 15,4-3 1-15,0 4 0 16,1-20 0-16,0 1 0 16,-5 3 0-16,-6-3 0 15,0-7 0-15,-3-3 0 16,-1-5 0-16,-5-1 0 15,-5 0 0-15,-5 2-1 16,0 3 1-16,-5 6-1 16,-5 3 0-16,2 11 0 0,-2 6 0 15,0 3-1-15,-4 1 0 16,4 10 0-16,0 3 1 16,11 2-1-16,-1-10 0 15,5 10 0-15,5-6 1 16,15 6-1-16,-1-7 1 15,1-2 0-15,5-1 0 16,0-6 0-16,-1-9 1 16,0-15-1-16,-4 1 1 15,0 0 0-15,-5-1 1 16,-1-5-1-16,-9-4 0 16,-5-1-1-16,-4 5 1 0,-6 6-1 15,1 8 1-15,-6 12-1 16,-4 4 0-16,-1 5-1 15,6-6 1-15,3 1-1 16,7 5 0-16,9-1-8 16,9 0 1-16,22 2-4 15,-7-7 1-15</inkml:trace>
        </inkml:traceGroup>
        <inkml:traceGroup>
          <inkml:annotationXML>
            <emma:emma xmlns:emma="http://www.w3.org/2003/04/emma" version="1.0">
              <emma:interpretation id="{28E5ED70-A596-4437-9479-8F8A4507013A}" emma:medium="tactile" emma:mode="ink">
                <msink:context xmlns:msink="http://schemas.microsoft.com/ink/2010/main" type="inkWord" rotatedBoundingBox="5991,6634 6156,6633 6158,6822 5993,6824"/>
              </emma:interpretation>
              <emma:one-of disjunction-type="recognition" id="oneOf3">
                <emma:interpretation id="interp15" emma:lang="en-US" emma:confidence="0">
                  <emma:literal>•</emma:literal>
                </emma:interpretation>
                <emma:interpretation id="interp16" emma:lang="en-US" emma:confidence="0">
                  <emma:literal>☺</emma:literal>
                </emma:interpretation>
                <emma:interpretation id="interp17" emma:lang="en-US" emma:confidence="0">
                  <emma:literal>0</emma:literal>
                </emma:interpretation>
                <emma:interpretation id="interp18" emma:lang="en-US" emma:confidence="0">
                  <emma:literal>a</emma:literal>
                </emma:interpretation>
                <emma:interpretation id="interp19" emma:lang="en-US" emma:confidence="0">
                  <emma:literal>8</emma:literal>
                </emma:interpretation>
              </emma:one-of>
            </emma:emma>
          </inkml:annotationXML>
          <inkml:trace contextRef="#ctx0" brushRef="#br0" timeOffset="6335.5851">3235 79 24 0,'-10'-10'12'0,"5"-5"-10"0,5 11 17 0,-5 4-17 16,1 0 1-16,-7 0 0 15,2 4 0-15,-1 1-4 16,0 5 0-16,1 5 3 16,-1 5 0-16,5-1-2 15,0 5 1-15,1 1-1 16,4-6 1-16,0-4-1 16,9-1 0-16,6-3 0 15,-1-2 1-15,6-4-1 16,4-5 1-16,0-5 0 15,-4-10 0-15,0-4 0 16,-6-5 0-16,-4-1 0 16,-10 0 0-16,-5 2-1 15,-5 3 1-15,-5 4-1 16,-3 7 1-16,-2 9-1 16,0 5 0-16,0 5 0 0,1 4 0 15,0 6-1-15,4 5 1 16,0-1-1-16,6-4 1 15,4 4-1-15,5 1 1 16,5-1-1-16,4-4 1 16,6-2 0-16,5-12 1 15,4-12-1-15,0-3 1 16,1 9 0-16,-1-9 0 16,-4-11 0-16,-6-4 0 0,-4-7 0 15,-10 8 0-15,-5-2-1 16,-5 5 1-16,-10 11-1 15,1 4 1-15,0 10-1 16,-1 4 0-16,1 6 0 16,4 4 0-16,1 1-1 15,3-6 1-15,7 2-4 16,4-1 0-16,10-6-7 16,14 1 0-16</inkml:trace>
        </inkml:traceGroup>
        <inkml:traceGroup>
          <inkml:annotationXML>
            <emma:emma xmlns:emma="http://www.w3.org/2003/04/emma" version="1.0">
              <emma:interpretation id="{1FB92451-AB1F-4F7C-A2F1-0DB7C15F8CDB}" emma:medium="tactile" emma:mode="ink">
                <msink:context xmlns:msink="http://schemas.microsoft.com/ink/2010/main" type="inkWord" rotatedBoundingBox="6849,6653 7080,6651 7082,6833 6850,6835"/>
              </emma:interpretation>
              <emma:one-of disjunction-type="recognition" id="oneOf4">
                <emma:interpretation id="interp20" emma:lang="en-US" emma:confidence="0">
                  <emma:literal>•</emma:literal>
                </emma:interpretation>
                <emma:interpretation id="interp21" emma:lang="en-US" emma:confidence="0">
                  <emma:literal>.</emma:literal>
                </emma:interpretation>
                <emma:interpretation id="interp22" emma:lang="en-US" emma:confidence="0">
                  <emma:literal>6</emma:literal>
                </emma:interpretation>
                <emma:interpretation id="interp23" emma:lang="en-US" emma:confidence="0">
                  <emma:literal>@</emma:literal>
                </emma:interpretation>
                <emma:interpretation id="interp24" emma:lang="en-US" emma:confidence="0">
                  <emma:literal>¢</emma:literal>
                </emma:interpretation>
              </emma:one-of>
            </emma:emma>
          </inkml:annotationXML>
          <inkml:trace contextRef="#ctx0" brushRef="#br0" timeOffset="7731.044">4293 118 18 0,'-9'-5'9'0,"0"-19"-2"0,9 24 5 15,0-5-10-15,-6 0 0 0,1 5 1 16,0 0 1-16,1 0-5 16,-1 5 0-16,-5 0 3 15,0 4 0-15,0 2-2 16,1-2 1-16,4 5 0 16,-5 1 0-16,5 4 0 15,0 1 0-15,5-6-1 16,0-3 1-16,5 9 0 15,5-6 0-15,4-4-1 16,1 0 1-16,5-10-1 16,5 0 1-16,4-6-1 15,-5-3 1-15,0-5-1 16,-9-6 1-16,-1-5 0 16,-14 0 0-16,0 2 0 15,-14-2 0-15,-5 5-1 16,-1 6 1-16,-4 3 0 0,-1 11 0 15,-4 6 0-15,-1 4 0 16,1 5-1-16,5 4 1 16,-1 1-1-16,11 3 1 15,4 2-1-15,5-10 0 16,10 4 0-16,5-8 0 16,9 3-1-16,11-5 1 15,-11-9 0-15,0 0 1 16,6 0-1-16,-1-9 1 15,-4-21 0 1,-16 1 0-16,-4 0 0 16,-4 5 0-16,-5 9-1 15,-7 5 1-15,-3 6-1 16,-1 4 1-16,1 4-2 16,4 10 1-16,0 6 0 15,1 5 0-15,4-11-1 16,10 11 1-16,6 0 0 15,8-2 0-15,1-3 0 16,4-9 1-16,0-8-1 16,1-6 1-16,4 3 0 15,0-11 0-15,-8-3 0 16,-3-11 0-16,-2 1 0 16,-16-6 0-16,-1 6 0 15,-3 5 0-15,-6 3-1 0,1 7 1 16,-6 9-1-16,1 5 0 15,-1 4-1-15,1 11 1 16,0 5-1-16,4-11 1 16,1 1-1-16,3-5 1 15,11 5-1-15,0-1 1 16,5 0 0-16,5-3 1 16,4-2-6-16,-3 5 0 15,-2-3-7-15,6-2 1 16</inkml:trace>
        </inkml:traceGroup>
        <inkml:traceGroup>
          <inkml:annotationXML>
            <emma:emma xmlns:emma="http://www.w3.org/2003/04/emma" version="1.0">
              <emma:interpretation id="{66FEB1E3-9A32-434D-AA56-F0207D746442}" emma:medium="tactile" emma:mode="ink">
                <msink:context xmlns:msink="http://schemas.microsoft.com/ink/2010/main" type="inkWord" rotatedBoundingBox="7861,6596 7992,6595 7994,6797 7863,6798"/>
              </emma:interpretation>
              <emma:one-of disjunction-type="recognition" id="oneOf5">
                <emma:interpretation id="interp25" emma:lang="en-US" emma:confidence="0">
                  <emma:literal>•</emma:literal>
                </emma:interpretation>
                <emma:interpretation id="interp26" emma:lang="en-US" emma:confidence="0">
                  <emma:literal>Q</emma:literal>
                </emma:interpretation>
                <emma:interpretation id="interp27" emma:lang="en-US" emma:confidence="0">
                  <emma:literal>QA</emma:literal>
                </emma:interpretation>
                <emma:interpretation id="interp28" emma:lang="en-US" emma:confidence="0">
                  <emma:literal>oof</emma:literal>
                </emma:interpretation>
                <emma:interpretation id="interp29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9396.9907">5407 50 19 0,'-6'-5'9'0,"1"-15"-1"0,5 15 4 16,-4 1-10-16,-1-7 0 0,0 6 1 15,0 5 0-15,0 0-4 16,0 0 0-16,5 5 3 16,0 10 0-16,-9-5-1 15,-1 5 1-15,0-1-1 16,0 6 0-16,0 5 0 15,1-2 0-15,3 2 0 16,2-5 1-16,4-1-1 16,4 1 0-16,7 0 0 15,-2-1 0-15,2-10-1 16,-7-3 1-16,6-6 0 16,5 0 0-16,-1-15 0 15,5-4 0-15,-4-6 0 16,-1-4 0-16,-3-1 0 15,-7 1 0-15,-4 0-1 16,-4 9 1-16,-7 5-1 0,-3 0 1 16,-1 6-2-16,11 9 1 15,-6 4 0-15,0 1 0 16,-4 6-1-16,4 3 1 16,0 1-1-16,6 4 1 15,-2 1 0-15,6 0 0 16,6-1-1-16,-2 1 1 15,1-6 0-15,0 1 0 16,-1-10 0-16,2 4 0 16,3-4 1-16,1-10 0 15,0-4-1-15,-1-5 1 0,-4-6 0 16,1 0 0-16,-6 1 0 16,-6-6 0-16,1 5 0 15,-4 6 0-15,4 4-1 16,0 5 0-16,-5 5 0 15,-5 9 0-15,1 7-1 16,4 4 1-16,0-2-1 16,6 7 1-16,4 0-1 15,4-11 1-15,6-5 0 16,0 7 0-16,-5-1 0 16,4-1 0-16,2-14 1 15,-2-5 0-15,1-10 0 16,0-4 0-16,-1-5 0 15,-9-1 0-15,0-5 0 0,-5 7 0 16,-4-2-1-16,4 5 1 16,0 6-1-16,-5 8 0 15,-5 6-1-15,1 6 1 16,-1 8 0-16,1 6 0 16,4 5-1-16,5 3 1 15,0-3-1-15,10-5 1 16,4 0-1-16,2-1 1 15,-2-10 0-15,-4 2 0 16,5-7 1-16,0-4 0 0,0-9 0 16,-1-6 1-16,-4-4-1 15,-5-6 1-15,0 5-1 16,-5 0 1-16,1 11-2 16,4 4 0-16,0 5-1 15,-5 5 1-15,-1 10-1 16,2-1 0-16,-1 0-6 15,5 6 1-15,15-6-6 16,9 6 0-16</inkml:trace>
        </inkml:traceGroup>
        <inkml:traceGroup>
          <inkml:annotationXML>
            <emma:emma xmlns:emma="http://www.w3.org/2003/04/emma" version="1.0">
              <emma:interpretation id="{7950F783-EA32-4883-A26F-A4B7D118961A}" emma:medium="tactile" emma:mode="ink">
                <msink:context xmlns:msink="http://schemas.microsoft.com/ink/2010/main" type="inkWord" rotatedBoundingBox="8647,6620 8866,6618 8868,6792 8649,6794"/>
              </emma:interpretation>
              <emma:one-of disjunction-type="recognition" id="oneOf6">
                <emma:interpretation id="interp30" emma:lang="en-US" emma:confidence="0">
                  <emma:literal>•</emma:literal>
                </emma:interpretation>
                <emma:interpretation id="interp31" emma:lang="en-US" emma:confidence="0">
                  <emma:literal>8</emma:literal>
                </emma:interpretation>
                <emma:interpretation id="interp32" emma:lang="en-US" emma:confidence="0">
                  <emma:literal>08</emma:literal>
                </emma:interpretation>
                <emma:interpretation id="interp33" emma:lang="en-US" emma:confidence="0">
                  <emma:literal>oof</emma:literal>
                </emma:interpretation>
                <emma:interpretation id="interp34" emma:lang="en-US" emma:confidence="0">
                  <emma:literal>oa</emma:literal>
                </emma:interpretation>
              </emma:one-of>
            </emma:emma>
          </inkml:annotationXML>
          <inkml:trace contextRef="#ctx0" brushRef="#br0" timeOffset="10464.938">6324 104 20 0,'-6'-6'10'0,"6"-3"-2"16,0 9 7-16,0 0-12 16,0-10 0-16,0 0 2 15,-4 0 0-15,-1 1-6 16,0-2 0-16,-5 6 5 15,1 5 0-15,-1 5-2 16,-5 6 0-16,0 3-1 16,1 6 1-16,4 0-1 0,1 3 0 15,4 2-1-15,0-5 1 16,5-1-1-16,10-4 0 16,5-1 0-16,9-3 0 15,0-6 0-15,1-1 1 16,4 1-1-16,0-10 1 15,0-10 0-15,-5-4 0 16,-4-5 0-16,-5-6 0 16,-6 1 0-16,-9-1 0 15,-9 10-1-15,-6 1 1 0,0 4-1 16,-4 6 0-16,-5 9 0 16,0 4 0-16,-1 7-1 15,5 3 0-15,1 6 0 16,4-1 1-16,5 1-1 15,6 5 1-15,4-2-1 16,4-3 1-16,6 0 0 16,5-6 0-16,0-3 0 15,-1-6 0-15,5-5 0 16,1-5 1-16,0-6-1 16,-6-3 1-16,1-6 0 15,-10-4 0-15,-5 0 0 16,-5-1 0-16,-10 5-1 15,1 6 1-15,-6 8-1 16,-4 12 0-16,-1 4-1 16,6 10 1-16,-1 3-1 0,6 2 1 15,-1-5-1-15,10 0 0 16,5-1 1-16,5 1 0 16,10-11 0-16,-1-4 0 15,6 4 0-15,-1-9 1 16,1-9 0-16,-6-5 0 15,-3-6-1-15,-7 1 1 16,-4 4 0-16,-4-1 1 16,-7 7-2-16,2 9 0 31,-6 9-1-31,5 7 1 16,10-1-12-16,14-1 0 0</inkml:trace>
        </inkml:traceGroup>
        <inkml:traceGroup>
          <inkml:annotationXML>
            <emma:emma xmlns:emma="http://www.w3.org/2003/04/emma" version="1.0">
              <emma:interpretation id="{8520EF2B-D22B-4511-B89E-18CDF6ADBE39}" emma:medium="tactile" emma:mode="ink">
                <msink:context xmlns:msink="http://schemas.microsoft.com/ink/2010/main" type="inkWord" rotatedBoundingBox="9516,6601 9740,6599 9742,6789 9518,6791"/>
              </emma:interpretation>
              <emma:one-of disjunction-type="recognition" id="oneOf7">
                <emma:interpretation id="interp35" emma:lang="en-US" emma:confidence="1">
                  <emma:literal>•</emma:literal>
                </emma:interpretation>
                <emma:interpretation id="interp36" emma:lang="en-US" emma:confidence="0">
                  <emma:literal>@</emma:literal>
                </emma:interpretation>
                <emma:interpretation id="interp37" emma:lang="en-US" emma:confidence="0">
                  <emma:literal>do</emma:literal>
                </emma:interpretation>
                <emma:interpretation id="interp38" emma:lang="en-US" emma:confidence="0">
                  <emma:literal>db</emma:literal>
                </emma:interpretation>
                <emma:interpretation id="interp39" emma:lang="en-US" emma:confidence="0">
                  <emma:literal>oo</emma:literal>
                </emma:interpretation>
              </emma:one-of>
            </emma:emma>
          </inkml:annotationXML>
          <inkml:trace contextRef="#ctx0" brushRef="#br0" timeOffset="11544.7078">7470 98 20 0,'-14'-5'10'0,"9"-4"1"15,0 4 2-15,0-1-12 16,-10-3 0-16,6-1 1 16,-6 1 0-16,1 3-2 15,-1 6 1-15,0 0 1 16,1 6 0-16,-1-1-1 16,-5 4 1-16,1 5-1 15,0 6 1-15,3 0-2 16,3 5 1-16,-3-1 0 15,7-4 0-15,3-2-1 16,6-2 1-16,11-1-1 16,-2-1 1-16,6-4-1 15,5-10 1-15,-1 0-1 0,5 0 1 16,0-10-1-16,1-10 1 16,-1-5 0-16,-4-3 0 15,-5-1-1-15,-6-5 1 16,-9 9-1-16,-4 0 1 15,-6 11-1-15,-5-1 0 16,0 1 1-16,-4 3 0 16,0 11-1-16,-1 11 1 15,5 3 0-15,1 6 0 16,-1 3-1-16,6 8 1 16,4-3-1-16,5 2 0 0,5-15 0 15,-1-1 0-15,6 1 0 16,5-5 1-16,4-6-1 15,6-4 1-15,4-9-1 16,0-5 0-16,-5-6 0 16,-4 0 1-16,-5-10-1 15,-6 1 1-15,-9 4-1 16,-9 6 0-16,-6 10 0 16,-9-2 0-16,-1-3 0 15,-4 10 0-15,0 8-1 16,-1 10 1-16,6 11 0 15,-1 5 0-15,7 4 0 16,2 0 0-16,7-9-1 16,3-7 1-16,12 7 0 15,3-10 1-15,7 0-1 16,2-15 0-16,7 0 1 16,-1-5 0-16,6-9 0 0,-11-6 0 15,-4-5 0-15,-11 0 1 16,-8 2-1-16,-6 3 0 15,-5 10-1-15,-4 10 1 16,-6 10-1-16,1 5 1 16,4 4-14-16,11 1 0 15</inkml:trace>
        </inkml:traceGroup>
      </inkml:traceGroup>
      <inkml:traceGroup>
        <inkml:annotationXML>
          <emma:emma xmlns:emma="http://www.w3.org/2003/04/emma" version="1.0">
            <emma:interpretation id="{995601ED-2B53-48A9-801B-6D34C010CF5B}" emma:medium="tactile" emma:mode="ink">
              <msink:context xmlns:msink="http://schemas.microsoft.com/ink/2010/main" type="line" rotatedBoundingBox="3311,7447 9639,7420 9640,7709 3312,7736"/>
            </emma:interpretation>
          </emma:emma>
        </inkml:annotationXML>
        <inkml:traceGroup>
          <inkml:annotationXML>
            <emma:emma xmlns:emma="http://www.w3.org/2003/04/emma" version="1.0">
              <emma:interpretation id="{A8264E6A-CED5-4F3B-ABD2-DBB926C8E422}" emma:medium="tactile" emma:mode="ink">
                <msink:context xmlns:msink="http://schemas.microsoft.com/ink/2010/main" type="inkWord" rotatedBoundingBox="3311,7467 3412,7466 3413,7675 3312,7676"/>
              </emma:interpretation>
              <emma:one-of disjunction-type="recognition" id="oneOf8">
                <emma:interpretation id="interp40" emma:lang="en-US" emma:confidence="0">
                  <emma:literal>•</emma:literal>
                </emma:interpretation>
                <emma:interpretation id="interp41" emma:lang="en-US" emma:confidence="0">
                  <emma:literal>.</emma:literal>
                </emma:interpretation>
                <emma:interpretation id="interp42" emma:lang="en-US" emma:confidence="0">
                  <emma:literal>a</emma:literal>
                </emma:interpretation>
                <emma:interpretation id="interp43" emma:lang="en-US" emma:confidence="0">
                  <emma:literal>*</emma:literal>
                </emma:interpretation>
                <emma:interpretation id="interp44" emma:lang="en-US" emma:confidence="0">
                  <emma:literal>Q</emma:literal>
                </emma:interpretation>
              </emma:one-of>
            </emma:emma>
          </inkml:annotationXML>
          <inkml:trace contextRef="#ctx0" brushRef="#br0" timeOffset="13091.9635">49 1243 22 0,'0'-19'11'0,"-11"10"-7"0,11-2 12 0,0 11-15 15,0 0 0-15,0 0 1 16,0 0 0-16,0 5-3 16,0 1 1-16,0-3 1 15,0 13 0-15,0-1 0 16,0 4 1-16,0 1-2 16,0 0 1-16,0 3 0 15,5-3 0-15,5-1 0 16,0-4 0-16,0-5-1 15,-1-4 1-15,1-6 0 16,0-16 0-16,-5-4 0 16,-1-9 0-16,-4-5 0 15,0 5 0-15,-4-1 0 16,-6 5 0-16,0 11-1 16,1 0 1-16,4 4-1 0,-1 0 1 15,2 10-1-15,-6 5 0 16,6 10-1-16,4-6 1 15,-6 7 0-15,1 3 0 16,5 5 0-16,0 1 0 16,0-6 0-16,0 6 0 15,0-5 0-15,5-11 1 16,5 0 0-16,-5 2 0 16,4-11-1-16,2-11 1 15,-2 2 0-15,1-11 0 16,-5 1 0-16,-5-10 0 15,-5-1 0-15,0 6 0 0,-5-6 0 16,1 6 0-16,-1 5-1 16,5 8 0-16,-4 2 0 15,-2 9 1-15,2 9-2 16,-2 6 1-16,2 10-1 16,5 3 1-16,4 3-1 15,4-3 1-15,1 6-1 16,-1 2 1-16,7-13 0 15,-6-3 0-15,4-5 0 16,1-5 0-16,4-20 1 16,-3 0 0-16,-2-9 0 15,1-6 0-15,-5 1 0 16,0-11 0-16,-5 1 0 16,-5 10 1-16,-5-1-2 15,-4 6 1-15,3 4-1 16,7 5 0-16,-6 10 0 0,0 10 0 15,-4 10-1-15,9 3 0 16,-1 8 0-16,2-3 1 16,4 3-1-16,4-8 1 15,7-3-1-15,-6-6 1 16,4-3-3-16,6-6 1 16,9-16-9-16,16 6 0 15</inkml:trace>
        </inkml:traceGroup>
        <inkml:traceGroup>
          <inkml:annotationXML>
            <emma:emma xmlns:emma="http://www.w3.org/2003/04/emma" version="1.0">
              <emma:interpretation id="{46FEB714-DD9B-470E-B3A2-53CFAC2A5818}" emma:medium="tactile" emma:mode="ink">
                <msink:context xmlns:msink="http://schemas.microsoft.com/ink/2010/main" type="inkWord" rotatedBoundingBox="4118,7444 4273,7443 4274,7652 4119,7653"/>
              </emma:interpretation>
              <emma:one-of disjunction-type="recognition" id="oneOf9">
                <emma:interpretation id="interp45" emma:lang="en-US" emma:confidence="0">
                  <emma:literal>•</emma:literal>
                </emma:interpretation>
                <emma:interpretation id="interp46" emma:lang="en-US" emma:confidence="0">
                  <emma:literal>Q</emma:literal>
                </emma:interpretation>
                <emma:interpretation id="interp47" emma:lang="en-US" emma:confidence="0">
                  <emma:literal>8</emma:literal>
                </emma:interpretation>
                <emma:interpretation id="interp48" emma:lang="en-US" emma:confidence="0">
                  <emma:literal>80</emma:literal>
                </emma:interpretation>
                <emma:interpretation id="interp49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14055.8448">1033 1122 18 0,'0'-6'9'0,"0"1"1"0,0 5 2 16,0 0-10-16,-4 0 1 31,-6 0 3-31,0 5 1 15,-4-5-8-15,4 9 0 16,0 2 5-16,1 3 0 0,-1 11-1 16,5-1 0-16,5 6-2 15,0-1 0-15,5-4-1 16,5 0 1-16,4-11-1 16,1 0 1-16,5-3-1 15,-2-11 1-15,2-11-1 16,0-3 1-16,0-6 0 15,-6-5 0-15,-4-3 0 16,-5 3 0-16,-5 0 0 16,-10 6 0-16,0 0-1 15,-4 3 1-15,-6 7-1 16,0 4 1-16,1 5-1 16,-1 0 0-16,1 5 0 15,0 9 1-15,4 6-1 16,5 9 0-16,6 6 0 0,4-6 0 15,0-4 0-15,9 4 0 16,0-4-1-16,6-6 1 16,5-4 0-16,0-6 0 15,4-9 0-15,-5 0 1 16,1-15-1-16,-1-4 1 16,-4-1 1-16,-5-3 0 15,-10-2 0-15,-5-4 0 16,0 9-1-16,-5 1 1 15,-4 3-1-15,-1 7 0 16,0 9-2-16,1 5 1 16,-1 9 0-16,5 6 0 0,0 5-2 15,5-2 1-15,1-3 0 16,4 0 0-16,0-6 1 16,4 2 0-16,1-16 0 15,5 0 0-15,-5-11 1 16,0 2 1-16,-1-1-1 15,2 1 1-15,-6 9-2 16,0-11 1-16,0 11-5 16,0 0 0-16,0 0-10 15,14-5 1-15</inkml:trace>
        </inkml:traceGroup>
        <inkml:traceGroup>
          <inkml:annotationXML>
            <emma:emma xmlns:emma="http://www.w3.org/2003/04/emma" version="1.0">
              <emma:interpretation id="{6F372DB1-C99D-4A4E-A05C-8D85B7950C4F}" emma:medium="tactile" emma:mode="ink">
                <msink:context xmlns:msink="http://schemas.microsoft.com/ink/2010/main" type="inkWord" rotatedBoundingBox="5050,7463 5265,7462 5266,7682 5051,7683"/>
              </emma:interpretation>
              <emma:one-of disjunction-type="recognition" id="oneOf10">
                <emma:interpretation id="interp50" emma:lang="en-US" emma:confidence="0">
                  <emma:literal>•</emma:literal>
                </emma:interpretation>
                <emma:interpretation id="interp51" emma:lang="en-US" emma:confidence="0">
                  <emma:literal>8</emma:literal>
                </emma:interpretation>
                <emma:interpretation id="interp52" emma:lang="en-US" emma:confidence="0">
                  <emma:literal>80</emma:literal>
                </emma:interpretation>
                <emma:interpretation id="interp53" emma:lang="en-US" emma:confidence="0">
                  <emma:literal>Q</emma:literal>
                </emma:interpretation>
                <emma:interpretation id="interp54" emma:lang="en-US" emma:confidence="0">
                  <emma:literal>coo</emma:literal>
                </emma:interpretation>
              </emma:one-of>
            </emma:emma>
          </inkml:annotationXML>
          <inkml:trace contextRef="#ctx0" brushRef="#br0" timeOffset="15012.6905">2156 1218 24 0,'5'-14'12'0,"-14"0"-4"15,9 14 7-15,4-10-13 16,1 0 1-16,-5 5 0 16,-9-4 1-16,4-2-5 15,-5 7 0-15,-4-1 4 16,-1 5 0-16,-1 5-2 16,-3 4 1-16,5 6-1 15,3 15 0-15,2-1 0 16,0 1 1-16,3-1-2 0,12-1 1 15,3 3-1-15,6-8 1 16,4-3-1-16,11 0 0 16,-1-1 0-16,-5-19 0 15,1-4 0-15,4-15 1 16,-5-1 0-16,-4-5 1 16,-11 0-1-16,2-9 0 15,-11 5 0-15,-5 4 0 16,-5 6-1-16,0-1 1 15,-5 6-1-15,-5 8 1 16,2 6-1-16,-2 11 0 16,5 9-1-16,-5-1 1 15,6 5 0-15,-1 1 0 0,6 3 0 16,9-3 0-16,0-5-1 16,9 0 1-16,2-6 0 15,3 1 0-15,5-5 0 16,1-10 0-16,0-10 1 15,-2 0 0-15,-2 0-1 16,-1-10 1-16,-6-3 0 16,0-2 1-16,-9 0-1 15,-4 6 0-15,-6 4 0 16,0 0 0-16,1 10-1 16,-7 5 0-16,2 5-1 15,-1 6 1-15,1 8-1 16,4 5 1-16,5 1-1 15,5 0 0-15,0-7 1 16,10 2 0-16,0-10 0 0,4 0 0 16,1 0 0-16,0-20 1 15,-1-5 0-15,-3-5 0 16,-11 1 0-16,4-1 1 16,-8 6-1-16,-7-1 1 15,2 10-2-15,-6 5 1 16,1 11-6-16,3 3 1 15,11 0-10-15,5 1 0 16</inkml:trace>
        </inkml:traceGroup>
        <inkml:traceGroup>
          <inkml:annotationXML>
            <emma:emma xmlns:emma="http://www.w3.org/2003/04/emma" version="1.0">
              <emma:interpretation id="{94212261-602A-4606-A4BD-69A230806D73}" emma:medium="tactile" emma:mode="ink">
                <msink:context xmlns:msink="http://schemas.microsoft.com/ink/2010/main" type="inkWord" rotatedBoundingBox="6004,7482 6147,7481 6148,7701 6005,7702"/>
              </emma:interpretation>
              <emma:one-of disjunction-type="recognition" id="oneOf11">
                <emma:interpretation id="interp55" emma:lang="en-US" emma:confidence="0">
                  <emma:literal>•</emma:literal>
                </emma:interpretation>
                <emma:interpretation id="interp56" emma:lang="en-US" emma:confidence="0">
                  <emma:literal>8</emma:literal>
                </emma:interpretation>
                <emma:interpretation id="interp57" emma:lang="en-US" emma:confidence="0">
                  <emma:literal>&amp;</emma:literal>
                </emma:interpretation>
                <emma:interpretation id="interp58" emma:lang="en-US" emma:confidence="0">
                  <emma:literal>.</emma:literal>
                </emma:interpretation>
                <emma:interpretation id="interp59" emma:lang="en-US" emma:confidence="0">
                  <emma:literal>9</emma:literal>
                </emma:interpretation>
              </emma:one-of>
            </emma:emma>
          </inkml:annotationXML>
          <inkml:trace contextRef="#ctx0" brushRef="#br0" timeOffset="16137.8993">3244 1215 22 0,'-15'-25'11'0,"-3"5"-3"15,18 11 6-15,-6 9-13 16,1 4 1-16,-4 11-1 16,-1-5 1-16,0-1-3 15,1 7 1-15,3-2 1 16,2 6 0-16,4 4-1 15,0 0 0-15,10 1 0 16,-1-5 1-16,6-1-1 16,-1-4 1-16,1-6-1 0,-1-4 1 15,1-5 0-15,1 0 1 16,-7-9-1-16,0-7 1 16,-9-7-1-16,-5-8 0 15,-4 3 0-15,-6-1 1 16,1-1-1-16,-6 10 1 15,5 6-1-15,-4 14 0 16,5 9 0-16,-1 7 1 16,5 7-2-16,0 7 1 15,10-1-1-15,0-4 1 0,10 0-1 16,4-2 0-16,1-3 0 16,5-5 0-16,0-5 0 15,-2-5 1-15,2-10-1 16,0-9 1-16,-5-6 0 15,-6-5 0-15,-4-4 0 16,-10-6 1-16,-4 6-1 16,-6 4 0-16,-5 5-1 15,0 1 1-15,2 19-1 16,-2 10 1-16,0 10-2 16,5 0 1-16,6 14-1 15,0 0 1-15,9-4-1 16,0 4 1-16,9 0 0 15,6-14 0-15,4-11 0 16,0-4 0-16,6-10 0 0,-6-10 1 16,1-9 0-1,-6-5 1-15,-8 0-1 0,-6 4 1 16,-6-5-1-16,-3 11 1 16,0 9-2-16,-7 5 1 15,1 10-2-15,6 0 0 16,4 4-3-16,10 6 1 15,10 1-10-15,14-7 0 16</inkml:trace>
        </inkml:traceGroup>
        <inkml:traceGroup>
          <inkml:annotationXML>
            <emma:emma xmlns:emma="http://www.w3.org/2003/04/emma" version="1.0">
              <emma:interpretation id="{6E5CA864-207E-4F40-871B-F2678B35CC33}" emma:medium="tactile" emma:mode="ink">
                <msink:context xmlns:msink="http://schemas.microsoft.com/ink/2010/main" type="inkWord" rotatedBoundingBox="6899,7485 7059,7484 7060,7682 6900,7683"/>
              </emma:interpretation>
              <emma:one-of disjunction-type="recognition" id="oneOf12">
                <emma:interpretation id="interp60" emma:lang="en-US" emma:confidence="0">
                  <emma:literal>•</emma:literal>
                </emma:interpretation>
                <emma:interpretation id="interp61" emma:lang="en-US" emma:confidence="0">
                  <emma:literal>a</emma:literal>
                </emma:interpretation>
                <emma:interpretation id="interp62" emma:lang="en-US" emma:confidence="0">
                  <emma:literal>A</emma:literal>
                </emma:interpretation>
                <emma:interpretation id="interp63" emma:lang="en-US" emma:confidence="0">
                  <emma:literal>Q</emma:literal>
                </emma:interpretation>
                <emma:interpretation id="interp64" emma:lang="en-US" emma:confidence="0">
                  <emma:literal>°</emma:literal>
                </emma:interpretation>
              </emma:one-of>
            </emma:emma>
          </inkml:annotationXML>
          <inkml:trace contextRef="#ctx0" brushRef="#br0" timeOffset="16994.4313">4240 1297 23 0,'-5'5'11'0,"14"-44"-3"0,-9 30 7 15,0-11-13-15,0 1 1 16,0 3 0-16,0 1 1 15,-4 6-5-15,-1-1 0 32,-10 20 4-32,1 5 1 15,-1 10-3-15,6 3 1 16,-2 6-1-16,11-9 1 16,0 9-1-16,6-5 0 0,3-4-1 15,6-10 1-15,10 0-1 16,-7-11 0-16,7-13 1 15,5-5 0-15,-6-6 0 16,-10-5 0-16,1 0 0 16,-10-9 0-16,-10 0-1 15,-4 9 1-15,-1 2 0 16,-6 3 0-16,3 5-1 16,-7 10 1-16,0 10-1 15,0 10 1-15,6 5-1 16,-1 3 1-16,6 7-1 15,4-1 1-15,5 1-1 16,5-6 0-16,4-5-1 16,6-4 1-16,5-5 0 15,-1-4 1-15,5-12-1 0,-4-4 0 16,0-5 1-16,-5-4 1 16,-6-5-1-16,-9-6 1 15,-9 1-1-15,-2 4 0 16,2 6 0-16,-6-1 1 15,1 15-2-15,-1 10 0 16,-5 6 0-16,6 8 0 16,-1 5 0-16,6 6 0 15,3 4-1-15,1-9 1 16,5-7 0-16,5-2 1 16,5-2-1-16,0-8 1 0,0-6-7 15,-1 0 0-15,16-6-7 16,-1-4 0-16</inkml:trace>
        </inkml:traceGroup>
        <inkml:traceGroup>
          <inkml:annotationXML>
            <emma:emma xmlns:emma="http://www.w3.org/2003/04/emma" version="1.0">
              <emma:interpretation id="{A17ABC0E-8E7D-4149-8AE5-01FE84E04985}" emma:medium="tactile" emma:mode="ink">
                <msink:context xmlns:msink="http://schemas.microsoft.com/ink/2010/main" type="inkWord" rotatedBoundingBox="7853,7493 7967,7492 7968,7716 7854,7717"/>
              </emma:interpretation>
              <emma:one-of disjunction-type="recognition" id="oneOf13">
                <emma:interpretation id="interp65" emma:lang="en-US" emma:confidence="0">
                  <emma:literal>•</emma:literal>
                </emma:interpretation>
                <emma:interpretation id="interp66" emma:lang="en-US" emma:confidence="0">
                  <emma:literal>.</emma:literal>
                </emma:interpretation>
                <emma:interpretation id="interp67" emma:lang="en-US" emma:confidence="0">
                  <emma:literal>o</emma:literal>
                </emma:interpretation>
                <emma:interpretation id="interp68" emma:lang="en-US" emma:confidence="0">
                  <emma:literal>0</emma:literal>
                </emma:interpretation>
                <emma:interpretation id="interp69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17865.2217">5377 1302 25 0,'-5'-10'12'0,"5"-19"-6"0,0 20 10 0,0-2-13 16,0 6 1-16,-5 1 2 16,1-1 0-16,-7 0-8 15,2 10 1-15,0 9 5 16,-7-3 0-16,7 3-2 16,-1 6 1-16,0 3-2 15,6 2 0-15,-2 4-1 16,6-4 1-16,0 0-1 15,10 0 0-15,4-11 0 16,1-5 0-16,-5-3 0 16,5-17 1-16,0 2-1 15,-1-11 0-15,1-4 1 16,-1-5 0-16,-4-11-1 0,-10 1 1 16,0 5-1-16,-4 5 1 15,-7 4-1-15,7 11 1 16,-6-1-1-16,0 10 1 15,-4 10-1-15,-1 10 0 16,0 5 0-16,5-1 1 16,1 10-1-16,3-9 0 15,12 5 0-15,3-6 0 16,1-4 0-16,-4-10 1 16,3-5-1-16,0-16 1 15,2-7-1-15,-2-2 1 0,-4-4-1 16,-5 4 1-16,0 5-2 15,-5 6 1-15,5 3 0 16,-5 2 0-16,1 9-1 16,-7 9 1-16,2 2 0 15,0 3 0-15,-2 6 0 16,2 0 1-16,4-6-1 16,-1 6 0-16,6-1-6 15,11-10 0-15,9 2-7 16,9-11 0-16</inkml:trace>
        </inkml:traceGroup>
        <inkml:traceGroup>
          <inkml:annotationXML>
            <emma:emma xmlns:emma="http://www.w3.org/2003/04/emma" version="1.0">
              <emma:interpretation id="{310F426E-CAF8-4848-A661-CF1976E7F109}" emma:medium="tactile" emma:mode="ink">
                <msink:context xmlns:msink="http://schemas.microsoft.com/ink/2010/main" type="inkWord" rotatedBoundingBox="8610,7433 8811,7432 8812,7634 8611,7635"/>
              </emma:interpretation>
              <emma:one-of disjunction-type="recognition" id="oneOf14">
                <emma:interpretation id="interp70" emma:lang="en-US" emma:confidence="0">
                  <emma:literal>•</emma:literal>
                </emma:interpretation>
                <emma:interpretation id="interp71" emma:lang="en-US" emma:confidence="0">
                  <emma:literal>☺</emma:literal>
                </emma:interpretation>
                <emma:interpretation id="interp72" emma:lang="en-US" emma:confidence="0">
                  <emma:literal>8</emma:literal>
                </emma:interpretation>
                <emma:interpretation id="interp73" emma:lang="en-US" emma:confidence="0">
                  <emma:literal>of</emma:literal>
                </emma:interpretation>
                <emma:interpretation id="interp74" emma:lang="en-US" emma:confidence="0">
                  <emma:literal>Q</emma:literal>
                </emma:interpretation>
              </emma:one-of>
            </emma:emma>
          </inkml:annotationXML>
          <inkml:trace contextRef="#ctx0" brushRef="#br0" timeOffset="18796.2152">6353 1145 30 0,'0'-14'15'0,"-4"14"-11"16,4 0 20-16,-6-6-23 16,1 3 1-16,-4 3 0 15,-6 0 0-15,1 0-3 16,-6 0 1-16,5 9 1 15,1 5 0-15,-6 6 0 16,5 5 0-16,6 3 0 16,-2 3 0-16,7-3-1 15,4 3 1-15,4-12-1 16,7-4 1-16,3-1-1 16,1-9 0-16,9-5 0 15,-4-10 1-15,4-5-1 0,1-4 1 16,-1-6 0-16,-4-4 0 15,-6 0 0-15,-9 4 0 16,-5 0 0-16,-10 2 0 16,-5-2-1-16,-3 5 1 15,-2 6-1-15,-5 9 0 16,1 5 0-16,0 10 0 16,-5-6 0-16,9 10 0 15,0 6 0-15,5 10 0 0,6 4 0 16,4-5 0-16,5 1-1 15,5-6 1-15,4-5 0 16,6-3 0-16,5-7 0 16,4-9 0-16,5-9 1 15,-4-10 0-15,-6-1 0 16,-5-5 0-16,1-4-1 16,-10 4 1-16,-5 0-1 15,-9 6 1-15,-6-1-1 16,1 11 0-16,-6 4-1 15,0 5 0-15,-4 0 1 16,4 14 0-16,6 2 0 16,-1 7 0-16,6 2-1 15,3 0 1-15,1-5 0 16,5-6 0-16,5 1 0 16,5-10 0-16,0-16 1 0,0 2 0 15,0-1 0-15,-6-5 0 16,1 6 0-16,-5-1 0 15,-5 10-1-15,1 0 0 16,-1 5-4-16,5 0 1 16,0-1-11-16,20-4 1 15</inkml:trace>
        </inkml:traceGroup>
        <inkml:traceGroup>
          <inkml:annotationXML>
            <emma:emma xmlns:emma="http://www.w3.org/2003/04/emma" version="1.0">
              <emma:interpretation id="{2B178ABF-5090-4E60-BA1F-7E391B8A0F61}" emma:medium="tactile" emma:mode="ink">
                <msink:context xmlns:msink="http://schemas.microsoft.com/ink/2010/main" type="inkWord" rotatedBoundingBox="9417,7448 9639,7447 9640,7641 9418,7642"/>
              </emma:interpretation>
              <emma:one-of disjunction-type="recognition" id="oneOf15">
                <emma:interpretation id="interp75" emma:lang="en-US" emma:confidence="0">
                  <emma:literal>•</emma:literal>
                </emma:interpretation>
                <emma:interpretation id="interp76" emma:lang="en-US" emma:confidence="0">
                  <emma:literal>@</emma:literal>
                </emma:interpretation>
                <emma:interpretation id="interp77" emma:lang="en-US" emma:confidence="0">
                  <emma:literal>Q</emma:literal>
                </emma:interpretation>
                <emma:interpretation id="interp78" emma:lang="en-US" emma:confidence="0">
                  <emma:literal>&amp;</emma:literal>
                </emma:interpretation>
                <emma:interpretation id="interp79" emma:lang="en-US" emma:confidence="0">
                  <emma:literal>0</emma:literal>
                </emma:interpretation>
              </emma:one-of>
            </emma:emma>
          </inkml:annotationXML>
          <inkml:trace contextRef="#ctx0" brushRef="#br0" timeOffset="19680.9822">7280 1218 25 0,'0'-9'12'0,"5"15"-2"0,-5-6 9 16,0 0-17-16,5-11 1 15,-5-3 1-15,0 4 0 16,0-5-5-16,0 6 0 16,-5-2 3-16,0 2 0 15,-4-2-1-15,-2 8 1 16,-3-3-1-16,-6 6 0 16,1 0 0-16,-1 6 0 15,-4 3 0-15,5 10 0 16,-1 6-1-16,5-5 1 15,6 9-1-15,4-4 1 0,5 3-1 16,10-3 0 0,-1-5 0-16,6 0 0 0,5-6 0 15,-1-5 0-15,6-4 0 16,-1-5 1-16,5-9 0 16,0-10 0-16,-4-6 0 15,-1-4 0-15,-4-5 0 16,-11 9 1-16,-9-5-1 15,-5 6 1-15,-4-1-2 16,-6 11 0-16,-5 3 0 16,-4 11 0-16,-1 0-1 15,1 6 0-15,0 13 0 16,-1-4 1-16,6 10-1 16,5 3 1-16,3 3-1 15,7-3 0-15,4-3 0 16,10 0 1-16,-1-5-1 15,6-6 1-15,4-10 0 0,1 1 1 16,-1-10-1-16,1-4 1 16,5-5 0-16,-6-11 1 15,-5-4-1-15,-3-1 1 32,-22 10-1-32,2 6 0 15,-6 14 0-15,-5 5 0 16,2 4-1-16,2 11 1 15,1 5-1-15,6-6 0 16,4 1 0-16,5 0 1 0,0-11-3 16,10-4 1-16,0-5-13 15,4-9 1-15</inkml:trace>
        </inkml:traceGroup>
      </inkml:traceGroup>
    </inkml:traceGroup>
    <inkml:traceGroup>
      <inkml:annotationXML>
        <emma:emma xmlns:emma="http://www.w3.org/2003/04/emma" version="1.0">
          <emma:interpretation id="{D20481A8-3A48-4B40-AF05-593356269FCD}" emma:medium="tactile" emma:mode="ink">
            <msink:context xmlns:msink="http://schemas.microsoft.com/ink/2010/main" type="paragraph" rotatedBoundingBox="3206,8440 9717,8290 9723,8569 3212,87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E52FE2-166E-439F-8FE5-355F65089C6A}" emma:medium="tactile" emma:mode="ink">
              <msink:context xmlns:msink="http://schemas.microsoft.com/ink/2010/main" type="line" rotatedBoundingBox="3206,8440 9717,8290 9723,8569 3212,8719"/>
            </emma:interpretation>
          </emma:emma>
        </inkml:annotationXML>
        <inkml:traceGroup>
          <inkml:annotationXML>
            <emma:emma xmlns:emma="http://www.w3.org/2003/04/emma" version="1.0">
              <emma:interpretation id="{7C1D1125-C005-4932-853D-F73364CD16D1}" emma:medium="tactile" emma:mode="ink">
                <msink:context xmlns:msink="http://schemas.microsoft.com/ink/2010/main" type="inkWord" rotatedBoundingBox="3207,8489 3380,8485 3385,8715 3212,8719"/>
              </emma:interpretation>
              <emma:one-of disjunction-type="recognition" id="oneOf16">
                <emma:interpretation id="interp80" emma:lang="en-US" emma:confidence="0">
                  <emma:literal>00</emma:literal>
                </emma:interpretation>
                <emma:interpretation id="interp81" emma:lang="en-US" emma:confidence="0">
                  <emma:literal>@</emma:literal>
                </emma:interpretation>
                <emma:interpretation id="interp82" emma:lang="en-US" emma:confidence="0">
                  <emma:literal>000</emma:literal>
                </emma:interpretation>
                <emma:interpretation id="interp83" emma:lang="en-US" emma:confidence="0">
                  <emma:literal>of</emma:literal>
                </emma:interpretation>
                <emma:interpretation id="interp84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21167.2469">-35 2585 24 0,'-5'9'12'0,"-4"-14"-4"16,9 5 4-16,-6-4-11 15,2 4 0-15,-6 0 1 16,0-5 1-16,1 10-3 16,-1-1 0-16,5 12 2 15,0 2 1-15,0 7-2 16,5 5 1-16,10-1-1 16,0-4 0-16,4-2 0 15,6-7 0-15,-1-7-1 16,-4-9 1-16,-5-9 0 15,-1-7 0-15,6-7 0 16,-6-7 0-16,-3 6 0 0,-1-1 1 16,-10 0-2-16,-5 2 1 15,-10 7 0-15,11 7 0 16,-6 3-1-16,1 6 1 16,-1 6-1-16,1-6 1 15,-1 5-1-15,5 4 1 16,0 6-1-16,5 4 0 15,10 1 0-15,5 5 0 16,4-2-1-16,6-3 1 16,0-4 0-16,-6-7 0 15,1-9 1-15,5-9 0 0,-7-11 0 16,3-5 0-16,-7 0 0 16,-3 6 0-16,-6-5 1 15,0-1 0-15,0-4-1 16,0 10 1-16,-6-1-1 15,-3 10 0-15,-7 10-1 16,3 5 0-16,-7 0-1 16,5-1 0-16,1 6 0 15,3 10 0-15,7 9-1 16,4 1 1-16,10-1 0 16,4 1 1-16,1-6-1 15,-6-5 1-15,11-4 0 16,-5-15 1-16,-1-10-1 15,1-9 1-15,-1-1 1 16,-3-9 0-16,-2 4-1 16,-9 1 1-16,-5-5-1 0,-4-1 1 15,3 1-1-15,2 4 1 16,-6 10-2-16,-5 10 0 16,1 10-1-16,-1 15 1 15,-5 0-1-15,6-1 1 16,4 6-1-16,10 4 0 15,0 0-2-15,15-4 0 16,-1 0-5-16,1-11 0 16,10-5-5-16,14-3 0 15</inkml:trace>
        </inkml:traceGroup>
        <inkml:traceGroup>
          <inkml:annotationXML>
            <emma:emma xmlns:emma="http://www.w3.org/2003/04/emma" version="1.0">
              <emma:interpretation id="{B09BE598-829B-4395-AA0F-357EACD25B7F}" emma:medium="tactile" emma:mode="ink">
                <msink:context xmlns:msink="http://schemas.microsoft.com/ink/2010/main" type="inkWord" rotatedBoundingBox="4026,8421 4257,8416 4262,8624 4031,8629"/>
              </emma:interpretation>
              <emma:one-of disjunction-type="recognition" id="oneOf17">
                <emma:interpretation id="interp85" emma:lang="en-US" emma:confidence="0">
                  <emma:literal>•</emma:literal>
                </emma:interpretation>
                <emma:interpretation id="interp86" emma:lang="en-US" emma:confidence="0">
                  <emma:literal>a</emma:literal>
                </emma:interpretation>
                <emma:interpretation id="interp87" emma:lang="en-US" emma:confidence="0">
                  <emma:literal>.</emma:literal>
                </emma:interpretation>
                <emma:interpretation id="interp88" emma:lang="en-US" emma:confidence="0">
                  <emma:literal>I</emma:literal>
                </emma:interpretation>
                <emma:interpretation id="interp89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21995.3896">931 2589 19 0,'5'0'9'0,"10"-34"-3"0,-10 25 8 16,-1-7-14-16,2-2 1 15,-1 2 2-15,-5 1 0 16,-5 1-2-16,-1 4 1 15,-3 0 1-15,0 5 1 16,-6 5 0-16,-1 5 0 16,3 10-1-16,-3-1 0 15,2 6-1-15,-1-4 0 16,6-2-1-16,3 6 1 0,6 3-1 16,0 2 0-16,11 0 0 15,-2-5 0-15,6-6-1 16,5-5 0-16,-2-9 0 15,7-9 1-15,-1-11 0 16,1 6 0-16,-6-6 0 16,-4-10 0-16,-5-4 1 15,-6 0 0-15,-4 0-1 16,-4 5 1-16,-6 4-1 16,0 11 0-16,-4 3-1 15,-1 11 1-15,-5 15-2 16,2 1 1-16,3 3-1 15,-1 10 1-15,7-9-1 16,5 5 0-16,4-2 0 16,4 2 1-16,5-5-1 0,7-6 1 15,3-3 0-15,6-7 1 16,-1-8 0-16,0-7 0 16,1 6 0-16,-5-10 0 15,-2-4 0-15,-7-6 1 16,-7-4-1-16,-4 4 1 15,-4 6-1-15,-7 4 0 16,-3 6-1-16,-1 14 0 16,-5-1-1-16,2 16 1 15,3-1-1-15,0-4 1 0,5 5-1 16,6-1 0-16,8 1 0 16,6-6 1-16,5-3-6 15,9-6 1-15,16-10-8 16,3 5 0-16</inkml:trace>
        </inkml:traceGroup>
        <inkml:traceGroup>
          <inkml:annotationXML>
            <emma:emma xmlns:emma="http://www.w3.org/2003/04/emma" version="1.0">
              <emma:interpretation id="{7323E444-4945-4725-B45A-E1F244EC1DCB}" emma:medium="tactile" emma:mode="ink">
                <msink:context xmlns:msink="http://schemas.microsoft.com/ink/2010/main" type="inkWord" rotatedBoundingBox="5055,8437 5243,8432 5248,8658 5061,8663"/>
              </emma:interpretation>
              <emma:one-of disjunction-type="recognition" id="oneOf18">
                <emma:interpretation id="interp90" emma:lang="en-US" emma:confidence="0">
                  <emma:literal>•</emma:literal>
                </emma:interpretation>
                <emma:interpretation id="interp91" emma:lang="en-US" emma:confidence="0">
                  <emma:literal>0</emma:literal>
                </emma:interpretation>
                <emma:interpretation id="interp92" emma:lang="en-US" emma:confidence="0">
                  <emma:literal>o</emma:literal>
                </emma:interpretation>
                <emma:interpretation id="interp93" emma:lang="en-US" emma:confidence="0">
                  <emma:literal>O</emma:literal>
                </emma:interpretation>
                <emma:interpretation id="interp9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22775.7288">2190 2506 27 0,'-5'-14'13'0,"1"-6"-2"0,-1 10 13 15,0 5-23-15,0-5 0 16,5 5 1-16,-10 1 1 16,1-1-4-16,-1 5 1 0,0 9 1 15,-5 6 1-15,0 4-1 16,1 1 1-16,-6-4-1 15,11 2 0-15,-1 7 0 16,5 5 1-16,0-1-2 16,5 0 1-16,10-4-1 15,0-6 1-15,9-4-1 16,5-10 1-16,2-10 0 16,-2-10 0-16,0-4 0 15,1-1 0-15,-1-9 0 16,-10-10 1-16,-3 5-1 15,-7 0 1-15,-8-2-1 16,-2 13 1-16,-8-2-1 16,-1 10 0-16,-5 10-1 15,-4 10 0-15,-1 5-1 16,7 9 1-16,-2 6-1 0,5 0 0 16,-5-5 0-16,20-2 0 15,5 2 0-15,10-5 1 31,14-11 0-31,1 1 1 16,-6-5 0-16,1-14 0 16,-7-6 0-16,-2-4 0 15,-12 0 0-15,-4 4 1 16,-4 1-2-16,-1 4 1 0,-10 5-1 16,1 10 0-16,-1 5-1 15,0 4 1-15,5 6-1 16,1 4 1-16,3 1-5 15,6 0 0-15,11-6-9 16,13 6 1-16</inkml:trace>
        </inkml:traceGroup>
        <inkml:traceGroup>
          <inkml:annotationXML>
            <emma:emma xmlns:emma="http://www.w3.org/2003/04/emma" version="1.0">
              <emma:interpretation id="{F855CC5D-0792-4F0F-B364-3EC8432B47EC}" emma:medium="tactile" emma:mode="ink">
                <msink:context xmlns:msink="http://schemas.microsoft.com/ink/2010/main" type="inkWord" rotatedBoundingBox="6048,8447 6197,8443 6201,8603 6052,8607"/>
              </emma:interpretation>
              <emma:one-of disjunction-type="recognition" id="oneOf19">
                <emma:interpretation id="interp95" emma:lang="en-US" emma:confidence="1">
                  <emma:literal>•</emma:literal>
                </emma:interpretation>
                <emma:interpretation id="interp96" emma:lang="en-US" emma:confidence="0">
                  <emma:literal>Q</emma:literal>
                </emma:interpretation>
                <emma:interpretation id="interp97" emma:lang="en-US" emma:confidence="0">
                  <emma:literal>0</emma:literal>
                </emma:interpretation>
                <emma:interpretation id="interp98" emma:lang="en-US" emma:confidence="0">
                  <emma:literal>o</emma:literal>
                </emma:interpretation>
                <emma:interpretation id="interp99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23541.4268">3293 2481 29 0,'0'-28'14'0,"-4"28"-6"0,4-6 14 0,-5 1-21 16,-6 5 1-16,2 0 0 15,-1 5 1-15,0 1-4 16,-5 13 1-16,6-4 1 16,0 4 1-16,-2-4-1 15,2 4 0-15,4 1-1 16,5 0 1-16,0-1-1 16,10-4 1-16,-1-1-1 15,6-9 0-15,5-5 0 16,0-10 1-16,4-4-1 15,-5 4 1-15,0-9-1 16,-4-1 1-16,-1-10 0 16,-8 1 0-16,-12 0-1 15,-3 4 1-15,-6 11-1 16,1 4 1-16,-6 10 0 0,0 10 1 16,1 10 0-16,-6 3 0 15,7-3-1-15,3 5 1 16,10 0-1-16,5-6 1 15,5 1-2-15,4-11 1 16,6-9-1-16,5 0 0 16,4-5 0-16,1-10 0 15,-6-4 0-15,-5-10 1 16,-3-1-1-16,-11 6 0 16,-6 5 0-16,-3 8 0 0,-6 2 0 15,-4 14 1-15,-1 10-1 16,0 4 0-16,1 5 0 15,5-4 0-15,8-6-4 16,6-4 0-16,24 0-10 16,7-10 0-16</inkml:trace>
        </inkml:traceGroup>
        <inkml:traceGroup>
          <inkml:annotationXML>
            <emma:emma xmlns:emma="http://www.w3.org/2003/04/emma" version="1.0">
              <emma:interpretation id="{6FFF1BD1-D77D-4A58-8D5E-45C9C19B18F5}" emma:medium="tactile" emma:mode="ink">
                <msink:context xmlns:msink="http://schemas.microsoft.com/ink/2010/main" type="inkWord" rotatedBoundingBox="6918,8395 7100,8391 7104,8592 6922,8596"/>
              </emma:interpretation>
              <emma:one-of disjunction-type="recognition" id="oneOf20">
                <emma:interpretation id="interp100" emma:lang="en-US" emma:confidence="0">
                  <emma:literal>•</emma:literal>
                </emma:interpretation>
                <emma:interpretation id="interp101" emma:lang="en-US" emma:confidence="0">
                  <emma:literal>a</emma:literal>
                </emma:interpretation>
                <emma:interpretation id="interp102" emma:lang="en-US" emma:confidence="0">
                  <emma:literal>0</emma:literal>
                </emma:interpretation>
                <emma:interpretation id="interp103" emma:lang="en-US" emma:confidence="0">
                  <emma:literal>6</emma:literal>
                </emma:interpretation>
                <emma:interpretation id="interp104" emma:lang="en-US" emma:confidence="0">
                  <emma:literal>A</emma:literal>
                </emma:interpretation>
              </emma:one-of>
            </emma:emma>
          </inkml:annotationXML>
          <inkml:trace contextRef="#ctx0" brushRef="#br0" timeOffset="24382.1449">4317 2433 27 0,'-4'-10'13'0,"-10"-14"-3"15,8 13 11-15,6 2-20 16,-5 4 1-16,-4 0 0 16,-1 5 1-16,0 5-4 15,1 0 1-15,-1 10 2 16,-4 10 0-16,3-2-1 15,2-3 0-15,4 10-1 16,0-1 1-16,10 0-1 16,5-5 1-16,5 1-1 15,-1-10 1-15,5-10-1 16,1-10 1-16,5 0 0 16,-1-15 0-16,0-4 0 0,-4-11 0 15,-6 1 0-15,-4-5 0 16,-10 5 0-16,-10 5 0 15,-9 9 0-15,0 6 0 16,-1 8 0-16,0 6 1 16,0 10-1-16,1 14 0 15,5 7 0-15,3 3 0 16,7-15-1-16,4 1 1 16,4 0-1-16,7-6 0 15,3-5 0-15,5 6 0 0,6-10 0 16,-1-10 0-1,-4-10 0-15,0-4 1 0,-5-1-1 16,-6-4 1-16,-4 5 0 16,-10-1 0-16,0 10-1 15,-10 6 1-15,-4 4-1 16,5 4 1-16,-1 6-1 16,-1 4 0-16,7 1-1 15,5 4 0-15,4-4-7 16,13-10 1-16,27 0-7 15,-11-15 0-15</inkml:trace>
        </inkml:traceGroup>
        <inkml:traceGroup>
          <inkml:annotationXML>
            <emma:emma xmlns:emma="http://www.w3.org/2003/04/emma" version="1.0">
              <emma:interpretation id="{F2A2CA56-B445-4D7A-BBB2-B45C47547CD0}" emma:medium="tactile" emma:mode="ink">
                <msink:context xmlns:msink="http://schemas.microsoft.com/ink/2010/main" type="inkWord" rotatedBoundingBox="9531,8369 9719,8365 9723,8543 9535,8547"/>
              </emma:interpretation>
              <emma:one-of disjunction-type="recognition" id="oneOf21">
                <emma:interpretation id="interp105" emma:lang="en-US" emma:confidence="0">
                  <emma:literal>•</emma:literal>
                </emma:interpretation>
                <emma:interpretation id="interp106" emma:lang="en-US" emma:confidence="0">
                  <emma:literal>o</emma:literal>
                </emma:interpretation>
                <emma:interpretation id="interp107" emma:lang="en-US" emma:confidence="0">
                  <emma:literal>&amp;</emma:literal>
                </emma:interpretation>
                <emma:interpretation id="interp108" emma:lang="en-US" emma:confidence="0">
                  <emma:literal>0</emma:literal>
                </emma:interpretation>
                <emma:interpretation id="interp109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26934.4495">7388 2383 35 0,'-6'-9'17'0,"-28"-1"-17"0,30 10 28 0,-7-4-27 16,7-2 1-16,-1 1 0 15,0 5 0-15,1 0-3 16,-7 0 1-16,2 5 1 16,-1 5 1-16,0 5-1 15,1 5 0-15,-2 4 1 16,2-5 1-16,-1 6-2 15,5-5 1-15,5-1 0 16,0-4 0-16,5-1-1 16,5-3 0-16,4-7-1 15,6 1 1-15,4-5-1 16,5-9 1-16,1-7-1 16,-5-8 1-16,-7-1-1 15,2-9 1-15,-9 0 0 16,-2 9 0-16,-9 1-1 15,-9 5 0-15,-11 0 0 16,0 13 0-16,-4 6 0 16,-1 9 1-16,1 11-1 0,0 5 0 15,4 0 0-15,6 4 0 16,3-4 0-16,11-6 0 16,5-10-1-16,6 2 1 15,3-22 0-15,10 2 0 16,6-10-1-16,-6-6 1 15,1 5 0-15,-16 0 1 16,-9 1-1-16,-15 10 0 16,1 3-3-16,-10 12 0 15,4 3-11-15,-4 5 1 0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8:11.7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7F3AFF-711E-4205-A325-3C37841199B3}" emma:medium="tactile" emma:mode="ink">
          <msink:context xmlns:msink="http://schemas.microsoft.com/ink/2010/main" type="writingRegion" rotatedBoundingBox="6116,3630 9322,3593 9333,4529 6127,4566"/>
        </emma:interpretation>
      </emma:emma>
    </inkml:annotationXML>
    <inkml:traceGroup>
      <inkml:annotationXML>
        <emma:emma xmlns:emma="http://www.w3.org/2003/04/emma" version="1.0">
          <emma:interpretation id="{444C3EF7-4D45-4786-B722-FE23C2BC0586}" emma:medium="tactile" emma:mode="ink">
            <msink:context xmlns:msink="http://schemas.microsoft.com/ink/2010/main" type="paragraph" rotatedBoundingBox="6116,3630 9322,3593 9333,4529 6127,4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C0E477-5CA4-4CB0-A6B0-5F7A74494D95}" emma:medium="tactile" emma:mode="ink">
              <msink:context xmlns:msink="http://schemas.microsoft.com/ink/2010/main" type="line" rotatedBoundingBox="6116,3630 9322,3593 9333,4529 6127,4566"/>
            </emma:interpretation>
          </emma:emma>
        </inkml:annotationXML>
        <inkml:traceGroup>
          <inkml:annotationXML>
            <emma:emma xmlns:emma="http://www.w3.org/2003/04/emma" version="1.0">
              <emma:interpretation id="{DC9B96D1-EF5C-4BBE-A08A-52754B912122}" emma:medium="tactile" emma:mode="ink">
                <msink:context xmlns:msink="http://schemas.microsoft.com/ink/2010/main" type="inkWord" rotatedBoundingBox="6116,3630 9322,3593 9333,4529 6127,4566"/>
              </emma:interpretation>
              <emma:one-of disjunction-type="recognition" id="oneOf0">
                <emma:interpretation id="interp0" emma:lang="en-US" emma:confidence="0.5">
                  <emma:literal>Surface</emma:literal>
                </emma:interpretation>
                <emma:interpretation id="interp1" emma:lang="en-US" emma:confidence="0">
                  <emma:literal>Surfac e</emma:literal>
                </emma:interpretation>
                <emma:interpretation id="interp2" emma:lang="en-US" emma:confidence="0">
                  <emma:literal>surface e</emma:literal>
                </emma:interpretation>
                <emma:interpretation id="interp3" emma:lang="en-US" emma:confidence="0">
                  <emma:literal>Surface e</emma:literal>
                </emma:interpretation>
                <emma:interpretation id="interp4" emma:lang="en-US" emma:confidence="0">
                  <emma:literal>surfac e</emma:literal>
                </emma:interpretation>
              </emma:one-of>
            </emma:emma>
          </inkml:annotationXML>
          <inkml:trace contextRef="#ctx0" brushRef="#br0">2784-1803 16 0,'5'-19'8'0,"-1"10"-3"16,-4-1 8-16,0 1-10 0,-4-1 0 15,-1 6 2-15,-6-6 1 16,6 10-7-16,-5-5 0 16,-10 5 4-16,0 5 1 15,-10-5-1-15,5 0 0 16,-11 5-2-16,2 4 1 15,-2 1-1-15,6 4 1 16,5 5-2-16,0 14 1 16,5 0-1-16,10 0 1 15,5-3-1-15,5 3 0 16,10 10 0-16,5 9 0 16,0-5 0-16,0 10 0 0,-5 8 0 15,1 3 0-15,-11-12 0 16,0-4 1-16,-11-9 0 15,1-10 0-15,-10-3 0 16,0-16 1-16,-5-6 0 16,-5-8 0-16,-5-14-1 15,-5-5 1-15,-1-14-1 16,6 0 0-16,5 0-2 16,5 9 0-16,5 5-4 15,5 5 0-15,5 4-7 16,15 6 1-16</inkml:trace>
          <inkml:trace contextRef="#ctx0" brushRef="#br0" timeOffset="494.625">2898-1532 28 0,'-9'-9'14'0,"-7"-6"-13"0,12 15 19 16,-6 5-18-16,-6 0 0 15,-4 9 0-15,0 10 1 16,6 4-4-16,3 1 0 16,1-1 2-16,0 10 1 15,0 9-2-15,10-4 1 0,0 0-1 16,0-10 1-16,10-5 0 15,5-9 0-15,10-14 0 16,5-10 0-16,11-19-2 16,4 1 1-16,0-10-2 15,-1-10 1-15,-3-4-1 16,0-7 1-16,-12 19-1 16,-3 0 0-16,-6 12 1 15,-11 4 0-15,-4 9 2 16,-5 10 0-16,0 10 0 15,-5 9 0-15,1 4-1 16,4 6 1-16,0-10 0 16,0 3 0-16,4 13 0 15,1-2 0-15,0-5-1 0,6-4 1 16,-2 0-2-16,7-10 0 16,4 0-9-16,5 0 1 15</inkml:trace>
          <inkml:trace contextRef="#ctx0" brushRef="#br0" timeOffset="857.2004">3561-1593 23 0,'0'14'11'15,"0"-5"-7"-15,0-9 11 0,-5 5-15 16,-1 9 1-16,-3 10 0 15,4 14 1-15,0 4-2 16,-1 1 1-16,1 4 1 16,1 5 1-16,-1-9-1 15,5-10 1-15,0-9-1 16,0-10 1-16,0-4-1 16,5-20 0-16,-5-14-1 15,0 5 1-15,0-14-1 16,0-9 1-16,4-6-2 15,1 1 1-15,6 9-1 16,3 10 0-16,2 4-1 16,4 5 1-16,0 0-1 15,5 10 1-15,5-1-1 16,0 1 0-16,6-1-5 16,-1 10 1-16,5 0-5 0,-10 10 1 15</inkml:trace>
          <inkml:trace contextRef="#ctx0" brushRef="#br0" timeOffset="1473.9401">3741-1148 28 0,'30'-24'14'0,"41"-9"-8"0,-51 23 18 0,10 1-24 15,5-1 0-15,16 1 1 16,8-5 0-16,-4 4-6 16,-5-4 0-16,6 9-4 15,9 5 0-15</inkml:trace>
          <inkml:trace contextRef="#ctx0" brushRef="#br0" timeOffset="1246.9351">4629-1883 29 0,'-25'-29'14'0,"5"-18"-13"15,15 33 22-15,-10 4-22 16,-5 1 1-16,0 4 0 16,-5 5 0-16,-6 0-3 15,6 10 1-15,0 4 1 16,6 9 0-16,-6 6-1 15,0 13 1-15,-6 15-1 16,-9 5 1-16,5 10-1 16,-5 8 1-16,0 29-1 15,5 5 1-15,-1 9-1 16,6-14 1-16,5-23 0 16,5-10 0-16,6-14-5 15,3-6 1-15,1-18-7 0,0-5 1 16</inkml:trace>
          <inkml:trace contextRef="#ctx0" brushRef="#br0" timeOffset="1860.2147">4770-1518 22 0,'-6'-28'11'0,"-13"4"-6"15,9 20 14-15,-5-1-18 16,-10 5 0-16,-6 0 2 0,-4 0 0 16,-5 9-4-16,0 10 1 15,5 10 2-15,-5 4 0 16,9 0-1-16,6 0 0 15,11 5 0-15,3 5 0 16,11-15-1-16,6 0 1 16,8-9-1-16,11-4 1 15,1-11 0-15,14-13 0 16,-5-5-1-16,1 4 1 16,-2-4-1-16,-4-5 1 15,1 0-1-15,-6-5 1 0,-6 4-1 16,-3 6 0-16,-7 6 0 15,2 8 1-15,-11 3-1 16,0 13 1-16,0-2-1 16,0 0 1-16,0 10 0 15,0-1 0-15,0 1-1 16,5-5 0-16,0 5-6 16,5-5 0-16,5 9-4 15,10-14 0-15</inkml:trace>
          <inkml:trace contextRef="#ctx0" brushRef="#br0" timeOffset="2176.4383">5286-1589 28 0,'-30'15'14'0,"0"-20"-16"0,21 5 21 16,-11-5-17-16,-1 5 0 16,6 5 2-16,0 4 0 15,-5 5-5-15,0 10 1 16,0 5 2-16,0 4 1 16,0-5-1-16,9 10 1 15,2 0-2-15,9 5 1 16,5-6-1-16,4-8 1 0,2-1-1 15,-2-9 1-15,12-9-6 16,4-10 1-16,5-15-8 16,10 11 1-16</inkml:trace>
          <inkml:trace contextRef="#ctx0" brushRef="#br0" timeOffset="2493.1639">5607-1412 31 0,'21'-19'15'0,"44"-11"-15"15,-44 21 20-15,4-5-20 16,0-5 0-16,-6 0 0 16,-4 9 1-16,1-4-1 15,-7 4 1-15,1 1 0 16,-4 0 0-16,-6-1 1 16,-6 1 0-16,-8 4-1 15,-2 10 1-15,2-10 0 0,-11 10 0 16,0-1-1-16,-6-4 1 15,5 15-1-15,1 3 1 16,11 6-1-16,-1 5 1 16,10 4-1-16,10-5 0 15,15 5 0-15,10-15 0 16,10 7 1-16,-5-11 0 16,10 0-3-16,10-14 0 15,6 5-11-15,4-5 0 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8:00.8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C03000-92FB-4D30-8CAA-A5A334FD530F}" emma:medium="tactile" emma:mode="ink">
          <msink:context xmlns:msink="http://schemas.microsoft.com/ink/2010/main" type="writingRegion" rotatedBoundingBox="11132,5005 11481,5005 11481,6167 11132,6167"/>
        </emma:interpretation>
      </emma:emma>
    </inkml:annotationXML>
    <inkml:traceGroup>
      <inkml:annotationXML>
        <emma:emma xmlns:emma="http://www.w3.org/2003/04/emma" version="1.0">
          <emma:interpretation id="{EA81D3DD-4A09-4EC7-B912-0ABCF584E86C}" emma:medium="tactile" emma:mode="ink">
            <msink:context xmlns:msink="http://schemas.microsoft.com/ink/2010/main" type="paragraph" rotatedBoundingBox="11132,5005 11481,5005 11481,6167 11132,6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9917BA-24E9-4317-886F-3C291B004D2E}" emma:medium="tactile" emma:mode="ink">
              <msink:context xmlns:msink="http://schemas.microsoft.com/ink/2010/main" type="line" rotatedBoundingBox="11132,5005 11481,5005 11481,6167 11132,6167"/>
            </emma:interpretation>
          </emma:emma>
        </inkml:annotationXML>
        <inkml:traceGroup>
          <inkml:annotationXML>
            <emma:emma xmlns:emma="http://www.w3.org/2003/04/emma" version="1.0">
              <emma:interpretation id="{AEFC4BD9-AA00-4FAC-A009-F8C68E5F2C44}" emma:medium="tactile" emma:mode="ink">
                <msink:context xmlns:msink="http://schemas.microsoft.com/ink/2010/main" type="inkWord" rotatedBoundingBox="11132,5005 11481,5005 11481,6167 11132,6167"/>
              </emma:interpretation>
              <emma:one-of disjunction-type="recognition" id="oneOf0">
                <emma:interpretation id="interp0" emma:lang="en-US" emma:confidence="1">
                  <emma:literal>}</emma:literal>
                </emma:interpretation>
                <emma:interpretation id="interp1" emma:lang="en-US" emma:confidence="0">
                  <emma:literal>3</emma:literal>
                </emma:interpretation>
                <emma:interpretation id="interp2" emma:lang="en-US" emma:confidence="0">
                  <emma:literal>]</emma:literal>
                </emma:interpretation>
                <emma:interpretation id="interp3" emma:lang="en-US" emma:confidence="0">
                  <emma:literal>s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157-1404 22 0,'-4'-4'11'0,"12"-9"-6"0,-3 6 12 16,-5 7-16-16,4-4 0 16,2-1 1-16,2-2 0 15,1-1-2-15,5 4 0 16,1-5 1-16,2 6 1 15,2-1-1-15,0-1 0 16,-1 5-1-16,1 5 1 16,-6-1-1-16,-3 4 1 15,-5 8 0-15,-10 0 1 0,-5 8 0 16,-3 12 0-16,-6-3 0 16,-4-1 0-16,0 8-1 15,0 4 1-15,4 0-1 16,5-3 0-16,5-1-1 15,9 0 1-15,5-4-1 16,9 1 0-16,-1-6 0 16,6-6 1-16,0-9-1 15,4 0 1-15,-5-13-1 16,1-3 1-16,-6 0 0 16,-3-7 0-16,-5-1-1 15,-5 8 1-15,0 0-1 16,-5 0 1-16,-5 8 0 15,-3-1 0-15,-1 10-1 16,-1 3 0-16,7 4 0 16,3 8 0-16,1 0 0 0,4 13 0 15,4 3-1-15,1-7 1 16,3 6 0-16,-2 6 0 16,-2 3 0-16,-4-12 0 15,-4 0 1-15,-6-3 1 16,-9-1 0-16,2-7 0 15,-12-10 0-15,-3-7 0 16,1-7 0-16,2-9 0 16,-3-9-1-16,5-2 1 15,-2-6-2-15,2 1 0 16,3 0-4-16,6 0 0 0,9 4-10 16,18 0 0-16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3:52:01.0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89C3F13-DC21-4672-A259-42DBC87EE489}" emma:medium="tactile" emma:mode="ink">
          <msink:context xmlns:msink="http://schemas.microsoft.com/ink/2010/main" type="writingRegion" rotatedBoundingBox="16717,7257 17393,4874 18242,5115 17566,7498"/>
        </emma:interpretation>
      </emma:emma>
    </inkml:annotationXML>
    <inkml:traceGroup>
      <inkml:annotationXML>
        <emma:emma xmlns:emma="http://www.w3.org/2003/04/emma" version="1.0">
          <emma:interpretation id="{BA2154FE-CD9F-4516-ABD2-DEFC98114629}" emma:medium="tactile" emma:mode="ink">
            <msink:context xmlns:msink="http://schemas.microsoft.com/ink/2010/main" type="paragraph" rotatedBoundingBox="16717,7257 17393,4874 18242,5115 17566,7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F73DE9-0B05-445F-A279-042D52E95CD0}" emma:medium="tactile" emma:mode="ink">
              <msink:context xmlns:msink="http://schemas.microsoft.com/ink/2010/main" type="line" rotatedBoundingBox="16717,7257 17393,4874 18242,5115 17566,7498"/>
            </emma:interpretation>
          </emma:emma>
        </inkml:annotationXML>
        <inkml:traceGroup>
          <inkml:annotationXML>
            <emma:emma xmlns:emma="http://www.w3.org/2003/04/emma" version="1.0">
              <emma:interpretation id="{F8D19FF9-8BF6-47E0-B126-0960BD54B541}" emma:medium="tactile" emma:mode="ink">
                <msink:context xmlns:msink="http://schemas.microsoft.com/ink/2010/main" type="inkWord" rotatedBoundingBox="16717,7257 17393,4874 18242,5115 17566,7498"/>
              </emma:interpretation>
              <emma:one-of disjunction-type="recognition" id="oneOf0">
                <emma:interpretation id="interp0" emma:lang="en-US" emma:confidence="0">
                  <emma:literal>I....</emma:literal>
                </emma:interpretation>
                <emma:interpretation id="interp1" emma:lang="en-US" emma:confidence="0">
                  <emma:literal>F....</emma:literal>
                </emma:interpretation>
                <emma:interpretation id="interp2" emma:lang="en-US" emma:confidence="0">
                  <emma:literal>FTEs</emma:literal>
                </emma:interpretation>
                <emma:interpretation id="interp3" emma:lang="en-US" emma:confidence="0">
                  <emma:literal>'s....</emma:literal>
                </emma:interpretation>
                <emma:interpretation id="interp4" emma:lang="en-US" emma:confidence="0">
                  <emma:literal>'f....</emma:literal>
                </emma:interpretation>
              </emma:one-of>
            </emma:emma>
          </inkml:annotationXML>
          <inkml:trace contextRef="#ctx0" brushRef="#br0">8915 1227 34 0,'-4'4'17'0,"8"-4"-18"0,-4 0 26 0,9 0-25 15,4-4 0 1,4 0 0-16,4 1 0 0,5-1-2 16,0 0 0-16,-4 4-8 15,8 4 1-15</inkml:trace>
          <inkml:trace contextRef="#ctx0" brushRef="#br0" timeOffset="224.1584">8898 1373 34 0,'-4'0'17'0,"21"-11"-19"15,-8 7 26-15,4-3-23 16,4-1 0-16,4 0 0 15,5 1 1-15,4 3-4 0,0 0 1 16,-4 4-8-16,4-4 1 16</inkml:trace>
          <inkml:trace contextRef="#ctx0" brushRef="#br0" timeOffset="585.8034">9448 1104 30 0,'-8'-11'15'0,"8"18"-10"16,0-3 18-16,0 0-23 16,0 0 1-16,0 3 0 15,-5 1 1-15,1 0-2 16,-5 3 0-16,1 9 1 16,-1 7 1-16,1 3-1 15,-1 5 0-15,0-4 0 16,1 0 0-16,-1 0-1 15,5-5 0-15,0-3-10 16,8-11 0-16</inkml:trace>
          <inkml:trace contextRef="#ctx0" brushRef="#br0" timeOffset="-329.3114">8692 1085 38 0,'-4'-4'19'0,"-1"4"-21"0,5 4 29 0,-4 0-27 15,0 3 1-15,-1 5-1 16,1-4 0-16,8-1-3 16,5 1 0-16,8-4-7 15,9-1 0-15</inkml:trace>
          <inkml:trace contextRef="#ctx0" brushRef="#br0" timeOffset="-570.8824">8533 1485 27 0,'4'-7'13'0,"5"14"-6"0,-1-11 12 0,1-11-19 16,-5 0 1-16,5 0 0 15,-1-6 1-15,10 6-3 16,3-4 1-16,1 0 1 16,-1 0 0-16,1 0 0 15,-5 7 0-15,-4 1 0 16,-5 7 0-16,-8 4 0 15,0 4 0-15,-4 4 0 16,0 3 1-16,-5 4-1 16,0 4 1-16,1 4-1 15,-1-4 0-15,5 5 0 16,0-5 0-16,4-3-1 16,0-5 1-16,4-3-4 15,-4-8 0-15,9 0-8 16,8-16 0-16</inkml:trace>
          <inkml:trace contextRef="#ctx0" brushRef="#br0" timeOffset="-1682.7151">9629-142 22 0,'-5'0'11'0,"5"-8"-8"15,0 4 10-15,0 4-12 16,-4-4 1-16,0 0 0 16,-1 1 0-16,-3-1-3 15,-5-4 1-15,-4 4 1 16,-9 1 1-16,-4-1-1 15,-4 4 0-15,-1 0-1 16,1 0 1-16,4-4 0 16,4-1 0-16,0 1 0 15,-4 0 0-15,-4 1 0 16,-9-1 1-16,0 4-1 16,8 0 0-16,1 4-1 15,0-1 1-15,4 1-1 0,-1 0 0 16,6 1 0-16,3-1 0 15,5 0 0-15,0-4 0 16,4 3 0-16,4-3 1 16,1 4-1-16,-1-4 0 15,5 4 0-15,0-4 1 16,4 4-1-16,0-4 1 16,0 0-1-16,0 4 1 0,0-4-1 15,4 3 1 1,0 1-1-16,5 0 1 0,-1 0-1 15,5 0 0-15,0 3 0 16,0 1 0-16,0 3 0 16,0 5 0-16,-5-1 0 15,5 0 0-15,0 5 0 16,9-4 0-16,3 7 0 16,1 0 0-16,9 3 0 15,-10 5 1-15,-3-3-1 16,-1 2 0-16,1-3 0 15,4 3 1-15,-9-3-1 16,0 1 0-16,-4-5 0 16,-5-4 1-16,1-4-1 15,-5 0 1-15,1-3-1 16,-1 3 1-16,0-2-1 0,-4-10 1 16,0 5-1-16,-4 0 1 15,0-1-1-15,-1 1 0 16,-3 0 0-16,-1-1 0 15,5 1 0-15,0 0 1 16,-9 7-1-16,0-4 0 16,-4-3 0-16,-1-4 0 15,-12 3 0-15,5 5 0 16,-1 0 0-16,0 4 0 16,0-1 0-16,0 8 0 15,1 0-1-15,-5 3 1 0,-1-3 0 16,1 1 0-16,5-1 0 15,-1 4 0-15,0 0-1 16,5-4 1-16,-1-3 0 16,5-1 0-16,0 0 0 15,4-4 1-15,0 0-2 16,0-3 1-16,4 3 0 16,1-3 1-16,-1-1-2 15,5-3 1-15,8-3-1 16,5-5 1-16,8 0-1 15,13-9 1-15,13 5-1 16,9-4 1-16,12 5-1 16,5-9 1-16,-9 8-1 15,0-3 1-15,-4 3 0 16,4-4 0-16,-8 4 0 0,-9-3 1 16,-5 3-1-1,-8 4 1-15,-4-4 0 0,-9-3 0 16,-4 3-11-16,-4 0 0 15</inkml:trace>
          <inkml:trace contextRef="#ctx0" brushRef="#br0" timeOffset="1651.8925">9250-339 22 0,'0'0'11'0,"0"-4"-3"0,0 4 6 0,0 0-13 16,0 0 1-16,0 0 2 16,0 4 0-16,0-4-5 15,0 0 1-15,0 0 3 16,5-8 0-16,-1 0-1 15,-4-7 1-15,4-4-2 16,1-4 0-16,-1-7 0 16,0-2 0-16,5-2-1 15,-5 3 1-15,5 1-1 16,-5-2 1-16,0 5-1 16,5 1 0-16,-5-1 0 15,1 4 0-15,-1 4 0 16,0 3 0-16,0 4 0 15,-4 4 1-15,0 8-1 16,0 0 0-16,0 0 0 16,0 4 0-16,0 4 0 0,0 0 1 15,5 4-1-15,-5 3 0 16,4-3 0-16,-4 7 0 16,4 8 0-16,1 3 0 15,3 2 0-15,1 2 0 16,4-3 0-16,0-1 1 15,-1-3-1-15,1 1 0 16,0-5 0-16,0 3 1 16,0-10-1-16,-4-1 1 15,-1-4 0-15,1-3 0 16,-1-4 0-16,1-4 0 0,0-4 0 16,-1-8 0-16,1 1 0 15,-5-8 1-15,0 0-1 16,1-4 0-16,-1-8 0 15,0-4 0-15,1 1-1 16,-1-1 1-16,4 0-1 16,5-3 1-16,0-1-1 15,0 5 0-15,0 3-3 16,-4 0 0-16,-9 12-9 16,-5 11 0-16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7:28.9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32CEB69-D2F9-49AD-B81D-3061D7C734D1}" emma:medium="tactile" emma:mode="ink">
          <msink:context xmlns:msink="http://schemas.microsoft.com/ink/2010/main" type="writingRegion" rotatedBoundingBox="8865,8529 7867,8607 7850,8385 8848,8307"/>
        </emma:interpretation>
      </emma:emma>
    </inkml:annotationXML>
    <inkml:traceGroup>
      <inkml:annotationXML>
        <emma:emma xmlns:emma="http://www.w3.org/2003/04/emma" version="1.0">
          <emma:interpretation id="{F1010154-4E16-4741-B8FE-5AC1556E9118}" emma:medium="tactile" emma:mode="ink">
            <msink:context xmlns:msink="http://schemas.microsoft.com/ink/2010/main" type="paragraph" rotatedBoundingBox="8865,8529 7867,8607 7850,8385 8848,8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309C15-7A04-4403-823C-B4C56B4D0825}" emma:medium="tactile" emma:mode="ink">
              <msink:context xmlns:msink="http://schemas.microsoft.com/ink/2010/main" type="line" rotatedBoundingBox="8865,8529 7867,8607 7850,8385 8848,8307"/>
            </emma:interpretation>
          </emma:emma>
        </inkml:annotationXML>
        <inkml:traceGroup>
          <inkml:annotationXML>
            <emma:emma xmlns:emma="http://www.w3.org/2003/04/emma" version="1.0">
              <emma:interpretation id="{EAD847F6-A3FD-4DF7-A88B-09CD38F58869}" emma:medium="tactile" emma:mode="ink">
                <msink:context xmlns:msink="http://schemas.microsoft.com/ink/2010/main" type="inkWord" rotatedBoundingBox="7988,8588 7866,8597 7850,8385 7972,8376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0</emma:literal>
                </emma:interpretation>
                <emma:interpretation id="interp3" emma:lang="en-US" emma:confidence="0">
                  <emma:literal>Q</emma:literal>
                </emma:interpretation>
                <emma:interpretation id="interp4" emma:lang="en-US" emma:confidence="0">
                  <emma:literal>de</emma:literal>
                </emma:interpretation>
              </emma:one-of>
            </emma:emma>
          </inkml:annotationXML>
          <inkml:trace contextRef="#ctx0" brushRef="#br0">4661 1905 27 0,'-4'0'13'0,"-16"-34"-5"16,15 29 15-16,5 5-22 16,-5 0 1-16,0 0 1 15,0 5 0-15,-4 4-4 16,-1 11 0-16,0-5 2 16,0 10 1-16,0-6-1 15,1 1 0-15,-1-5-1 0,10-1 1 16,0 6-1-16,10 0 0 15,-1-4 0-15,1-7 1 16,-4-4-1-16,3-10 1 16,0-4-1-16,6 3 1 15,0-8 0-15,-1-11 0 16,1-6-1-16,-5-3 1 16,-6 0 0-16,-8 0 0 15,-6-1-1-15,0 10 1 16,1 6-1-16,4 4 0 15,-10 26 0-15,-5-2 0 0,2 16 0 16,-2 4 1-16,5 5-1 16,5-9 0-16,6 0 0 15,8-1 1-15,1-4-1 16,4-10 0-16,6-1 0 16,1-14 1-16,-2-9-1 15,5-6 0-15,-4-9 0 16,-1-1 0-16,-3 1 0 15,-11 9 1-15,0 5-1 16,-6 5 1-16,1 6-1 16,1 4 0-16,-1 4 1 15,0 12 0-15,-5 3-1 16,1 1 0-16,-2-1 0 16,7 0 0-16,-1-3-3 15,10-7 1-15,-1-3-11 16,7-6 1-16</inkml:trace>
        </inkml:traceGroup>
        <inkml:traceGroup>
          <inkml:annotationXML>
            <emma:emma xmlns:emma="http://www.w3.org/2003/04/emma" version="1.0">
              <emma:interpretation id="{85D1C099-2A96-4B0C-A3E0-986C7DD2BC06}" emma:medium="tactile" emma:mode="ink">
                <msink:context xmlns:msink="http://schemas.microsoft.com/ink/2010/main" type="inkWord" rotatedBoundingBox="8865,8529 8656,8545 8641,8356 8851,8340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@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°</emma:literal>
                </emma:interpretation>
                <emma:interpretation id="interp9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886.3468">5692 1792 22 0,'-4'-5'11'0,"-6"5"-3"0,10-4 6 16,-4 4-13-16,-2-5 1 31,-3-1 3-31,-1 6 0 16,0-5-6-16,1 5 1 16,-2 0 3-16,-3 0 1 15,-1 11-2-15,1-2 1 16,-1 16-1-16,0 4 0 15,1-4-1-15,-1 9 1 16,5-4-1-16,6-10 0 16,4 0 0-16,4-6 0 15,10-4-1-15,6-5 1 0,0 0 0 16,4-10 0-16,5-10-1 16,-4-10 0-16,-5 0 0 15,-5-4 1-15,-6 0-1 16,-4-6 0-16,-10 6-1 15,-4-5 1-15,-11 14-1 16,0 9 1-16,-4 17-1 16,-5 8 1-16,0 6 0 15,-2 14 0-15,7 2 0 16,-1 3 0-16,16-10 0 16,5-4 0-16,8-5 0 15,11-16 1-15,10-8-1 16,-1-16 0-16,5-5 0 15,-4 0 0-15,-1-4 0 16,-10 4 0-16,-8 0 0 0,-6 7 1 16,-6-2-1-16,-3 9 1 15,-6 11-1-15,1 6 1 16,3 3-2-16,2 7 1 16,0-2-7-16,9 6 0 15,14 0-5-15,5-1 1 16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7:54.62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463B00-CFF0-4C19-8200-54C128CD4864}" emma:medium="tactile" emma:mode="ink">
          <msink:context xmlns:msink="http://schemas.microsoft.com/ink/2010/main" type="writingRegion" rotatedBoundingBox="6731,6004 7830,5215 7931,5356 6832,6145"/>
        </emma:interpretation>
      </emma:emma>
    </inkml:annotationXML>
    <inkml:traceGroup>
      <inkml:annotationXML>
        <emma:emma xmlns:emma="http://www.w3.org/2003/04/emma" version="1.0">
          <emma:interpretation id="{45FF6BFF-9B55-4D26-939F-DEB7DE9B5DAA}" emma:medium="tactile" emma:mode="ink">
            <msink:context xmlns:msink="http://schemas.microsoft.com/ink/2010/main" type="paragraph" rotatedBoundingBox="6731,6004 7830,5215 7931,5356 6832,6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F2C5F7-53CF-47A3-9399-EB61F9772A8A}" emma:medium="tactile" emma:mode="ink">
              <msink:context xmlns:msink="http://schemas.microsoft.com/ink/2010/main" type="line" rotatedBoundingBox="6731,6004 7830,5215 7931,5356 6832,6145"/>
            </emma:interpretation>
          </emma:emma>
        </inkml:annotationXML>
        <inkml:traceGroup>
          <inkml:annotationXML>
            <emma:emma xmlns:emma="http://www.w3.org/2003/04/emma" version="1.0">
              <emma:interpretation id="{5D0B3BCE-097E-4724-ACEA-0329773B46A0}" emma:medium="tactile" emma:mode="ink">
                <msink:context xmlns:msink="http://schemas.microsoft.com/ink/2010/main" type="inkWord" rotatedBoundingBox="6764,6050 6870,5974 6933,6062 6828,6138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2947 728 33 0,'-30'-4'16'0,"51"-13"-10"0,-21 7 18 16,9 0-23-16,-9 0 0 16,0-1 0-16,0 7 1 15,0 4-2-15,-9 0 0 16,-12 4 1-16,3 12 0 15,-1 5 0-15,-2 4 0 16,3 1 0-16,9-11 0 16,9 5-1-16,9-4 1 15,0-5-1-15,21-7 1 16,-2 1-1-16,11-5 1 0,1-9 0 16,-13-12 0-16,13-5 0 15,-31-4 0-15,-9-2-1 16,-9 7 1-16,-19 5 0 15,-2 9 1-15,-9 11-2 16,-1 11 1-16,3 4 0 16,7 5 0-16,12 1-1 15,18 0 0-15,9-6 0 16,9-6 1-16,22-9-1 16,-1-4 0-16,0-12 1 15,-11 1 0-15,2-6 0 16,-11 6 1-16,-19 0-2 15,-28 4 1-15,-2 11-1 16,0 5 1-16,-7 6-2 16,7-1 1-16,0 5-1 15,20-4 0-15,1-1-6 16,18-5 0-16,40-10-7 0,-10-5 1 16</inkml:trace>
        </inkml:traceGroup>
        <inkml:traceGroup>
          <inkml:annotationXML>
            <emma:emma xmlns:emma="http://www.w3.org/2003/04/emma" version="1.0">
              <emma:interpretation id="{2D08DF1F-624F-4261-91B9-00AA7D314B19}" emma:medium="tactile" emma:mode="ink">
                <msink:context xmlns:msink="http://schemas.microsoft.com/ink/2010/main" type="inkWord" rotatedBoundingBox="7653,5342 7830,5215 7931,5356 7754,5483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&amp;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0</emma:literal>
                </emma:interpretation>
                <emma:interpretation id="interp9" emma:lang="en-US" emma:confidence="0">
                  <emma:literal>☺</emma:literal>
                </emma:interpretation>
              </emma:one-of>
            </emma:emma>
          </inkml:annotationXML>
          <inkml:trace contextRef="#ctx0" brushRef="#br0" timeOffset="1269.6226">5292-154 27 0,'-9'-5'13'0,"27"-21"-7"0,-9 16 14 16,1-5-18-16,10-5 0 15,-10-1 0-15,-1 0 0 16,-9 6-2-16,-9-1 0 15,-10 6 2-15,-2 1 0 16,-18 9 0-16,-10 4 0 16,1 11 0-16,-1 5 0 15,1 6-1-15,8 10 1 16,13-4-2-16,27-8 1 16,9 3 0-16,9-7 0 15,12-5-1-15,10-9 1 16,8-12 0-16,1-9 0 0,-10-5 0 15,1-11 1-15,-22-6 0 16,-9 2 0-16,-27 10-1 16,-3 8 1-16,-7-3-1 15,-20 10 0-15,-1 5-1 16,-11-5 0-16,2 10 0 16,9 15 0-16,10 15-1 15,11 7 1-15,7-6-1 16,12-5 1-16,30 4 0 15,16-15 1-15,12-4-1 16,11-7 0-16,-2-8 1 16,9-11 0-16,-19-11 0 15,-8-6 1-15,-19 2-1 16,-21 4 0-16,-12 5-1 16,-6 12 1-16,-13-2-1 15,-17 11 0-15,-1 5-1 0,1 10 1 16,8 6-1-16,3 0 0 15,16 5-1-15,3 0 0 16,9-6-5-16,18-5 1 16,40 1-8-16,-1-1 1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7:33.9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3B37946-DDDD-4E98-9329-049F508831B8}" emma:medium="tactile" emma:mode="ink">
          <msink:context xmlns:msink="http://schemas.microsoft.com/ink/2010/main" type="writingRegion" rotatedBoundingBox="11170,6484 11834,6484 11834,8520 11170,8520"/>
        </emma:interpretation>
      </emma:emma>
    </inkml:annotationXML>
    <inkml:traceGroup>
      <inkml:annotationXML>
        <emma:emma xmlns:emma="http://www.w3.org/2003/04/emma" version="1.0">
          <emma:interpretation id="{0BE4A767-4FAD-4279-A1D3-F06EF43A72E5}" emma:medium="tactile" emma:mode="ink">
            <msink:context xmlns:msink="http://schemas.microsoft.com/ink/2010/main" type="paragraph" rotatedBoundingBox="11170,6484 11834,6484 11834,8520 11170,8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9BB476-7FB5-46D7-8C24-2421D0E02ED5}" emma:medium="tactile" emma:mode="ink">
              <msink:context xmlns:msink="http://schemas.microsoft.com/ink/2010/main" type="line" rotatedBoundingBox="11170,6484 11834,6484 11834,8520 11170,8520"/>
            </emma:interpretation>
          </emma:emma>
        </inkml:annotationXML>
        <inkml:traceGroup>
          <inkml:annotationXML>
            <emma:emma xmlns:emma="http://www.w3.org/2003/04/emma" version="1.0">
              <emma:interpretation id="{4DBCF54B-46A2-4B08-A1E8-81AAAF4A19DA}" emma:medium="tactile" emma:mode="ink">
                <msink:context xmlns:msink="http://schemas.microsoft.com/ink/2010/main" type="inkWord" rotatedBoundingBox="11170,6484 11834,6484 11834,8520 11170,8520"/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]</emma:literal>
                </emma:interpretation>
                <emma:interpretation id="interp2" emma:lang="en-US" emma:confidence="0">
                  <emma:literal>3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-701-803 21 0,'-4'-22'10'0,"4"25"-6"16,4-11 10-16,1 3-14 15,4-4 1-15,14-1 0 16,0 1 0-16,9-6-2 16,0 11 1-16,1-6 0 15,3 10 1-15,-3 0 0 16,-6 10 0-16,-4-1 0 16,-4 10 0-16,-6 0 1 15,-3-1 0-15,-1 10 0 0,-9 9 1 16,-5 15-2-16,-3 0 1 15,-2 8-1-15,-3 10 1 16,-2 0-2-16,-3 5 1 16,5 4-1-16,-2-4 0 15,7-14 0-15,2-5 0 16,6-4 0-16,6-11 1 16,2-12 0-16,7-11 0 15,2-9 0-15,6-9 0 16,-4 5 0-16,-5-15 0 15,-5 1 0-15,1-1 0 0,-6 7-1 16,-4 3 1-16,-4 0-1 16,-11 8 0-16,-3 2 0 15,-1 4 0-15,2 9 0 16,2-5 0-16,1 20 0 16,5 4 0-16,5 5 0 15,4 9 0-15,4 14 0 16,5 5 0-16,-3 9 0 15,-2-1 0-15,-4 11 0 16,-4 5 1-16,-2-7-1 16,-3 11 0-16,-5 4 0 15,-13-4 1-15,-15-4 0 16,2-16 1-16,-2-8-1 16,-4-5 1-16,0-18 1 15,-5-15 1-15,5-13-1 16,0-10 0-16,10-1-1 0,-2-13 0 15,-3-5-5-15,5-3 1 16,3 3-12-16,1 10 1 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7:53.91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65F824-C533-41D8-96AA-AA92DB7534B3}" emma:medium="tactile" emma:mode="ink">
          <msink:context xmlns:msink="http://schemas.microsoft.com/ink/2010/main" type="writingRegion" rotatedBoundingBox="6422,5289 5538,6024 5415,5876 6300,5141"/>
        </emma:interpretation>
      </emma:emma>
    </inkml:annotationXML>
    <inkml:traceGroup>
      <inkml:annotationXML>
        <emma:emma xmlns:emma="http://www.w3.org/2003/04/emma" version="1.0">
          <emma:interpretation id="{DA882042-9813-4F94-B536-D29A66FB0149}" emma:medium="tactile" emma:mode="ink">
            <msink:context xmlns:msink="http://schemas.microsoft.com/ink/2010/main" type="paragraph" rotatedBoundingBox="6422,5289 5538,6024 5415,5876 6300,5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70EBEB-B5D8-4095-8F2B-34D80678E79E}" emma:medium="tactile" emma:mode="ink">
              <msink:context xmlns:msink="http://schemas.microsoft.com/ink/2010/main" type="line" rotatedBoundingBox="6422,5289 5538,6024 5415,5876 6300,5141"/>
            </emma:interpretation>
          </emma:emma>
        </inkml:annotationXML>
        <inkml:traceGroup>
          <inkml:annotationXML>
            <emma:emma xmlns:emma="http://www.w3.org/2003/04/emma" version="1.0">
              <emma:interpretation id="{0533D5AB-7C5D-4CCB-A175-A2EAAF4898C9}" emma:medium="tactile" emma:mode="ink">
                <msink:context xmlns:msink="http://schemas.microsoft.com/ink/2010/main" type="inkWord" rotatedBoundingBox="5415,5876 6300,5141 6422,5289 5538,6024"/>
              </emma:interpretation>
              <emma:one-of disjunction-type="recognition" id="oneOf0">
                <emma:interpretation id="interp0" emma:lang="en-US" emma:confidence="0">
                  <emma:literal>C</emma:literal>
                </emma:interpretation>
                <emma:interpretation id="interp1" emma:lang="en-US" emma:confidence="0">
                  <emma:literal>b</emma:literal>
                </emma:interpretation>
                <emma:interpretation id="interp2" emma:lang="en-US" emma:confidence="0">
                  <emma:literal>L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3544-315 29 0,'0'-11'14'0,"0"-10"-8"0,0 6 15 0,0 0-19 15,0 0 0-15,-10 4 1 16,1 1 0-16,-12 10-4 15,-7 6 0-15,-11 9 3 16,-19-10 1-16,7 10-2 16,2 6 1-16,0 9-2 15,12 6 1-15,7 0 0 16,12-5 0-16,18-1-1 16,9-9 0-16,10-6 0 15,20-9 1-15,0-12 0 16,10-9 0-16,0-11 0 15,-1-4 0-15,-8 9 1 16,-12-9 0-16,-17-6-1 0,-11 4 0 16,-21 12-1-16,-6 5 1 15,-22 9-1-15,-2 12 0 16,-7 3-1-16,0-3 1 16,0 9-1-16,9 11 1 15,10 6-1-15,20-2 1 16,8 0 0-16,22 2 0 15,17-12 0-15,12-4 0 16,18-11 1-16,-1-5 0 16,4-11 0-16,-3-10 0 15,-19 1 0-15,10-5 1 16,-21 9-1-16,-7-5 1 0,-12 2-1 16,-9 2 0-16,-9 17-2 15,-12-4 1-15,-7-1-1 16,-21 10 1-16,10 10-2 15,9 10 1-15,11 7-1 16,-2-2 1-16,12 1 0 16,9-6 0-16,9-4 1 15,12-10 1-15,7-6 0 16,2-10 0-16,0-10 0 16,-2-6 1-16,-7-5-1 15,-12 0 1-15,-9 5-2 16,-9 6 1-16,0 5-1 15,-22 5 0-15,13 5-1 16,-3 10 1-16,2 6-1 16,-1-1 0-16,10 0 1 0,1 0 0 15,9 1-4-15,9-5 1 16,1-2-10-16,20-3 0 16</inkml:trace>
          <inkml:trace contextRef="#ctx0" brushRef="#br0" timeOffset="-2538.3169">1721 490 29 0,'-9'-25'14'0,"-10"25"-4"0,19-5 12 15,-11-1-21-15,1 6 1 16,1-5 0-16,-10 1 0 16,-1 4-3-16,1 4 0 15,-2 7 3-15,-7 9 0 16,-2 1-2-16,12-6 1 15,6 6 0-15,12 9 0 0,12 1-1 16,6 0 1-16,12-5-1 16,10-11 1-16,8-5-1 15,1-10 1-15,0-10 0 16,-1-5 0-16,-10 4 0 16,-8 1 1-16,-12-10 0 15,-18-7 0-15,-9 3-1 16,0-2 0-16,-10 5 0 15,-11 6 0-15,0 4 0 16,-7 11 0-16,-12 5-2 16,10 5 0-16,-10 6 0 15,10 0 1-15,8-7-1 16,13 12 0-16,18-5 0 16,9-1 0-16,10 1 0 15,11-1 1-15,9-4 1 16,1-7 0-16,8-4 0 0,1-10 0 15,-10-1 0-15,-1-4 1 16,-8 5-1-16,-12-1 1 16,-6-4-1-16,-24-11 0 15,3 6-1-15,-10 4 0 16,-11 7 0-16,2 3 0 16,-11 6-1-16,0 10 1 15,-1 6-1-15,1-6 1 16,11-4-2-16,7 14 1 15,12-5 0-15,9 0 1 16,9-4 0-16,12-1 0 0,-2-4 1 16,11-6 0-16,-12-6-1 15,-8 1 0-15,-10 0-4 16,-19 5 1-16,-11 0-10 16,11 0 0-16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7:48.4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1D96A2A-D928-4CB1-B7A5-429A88989BBF}" emma:medium="tactile" emma:mode="ink">
          <msink:context xmlns:msink="http://schemas.microsoft.com/ink/2010/main" type="writingRegion" rotatedBoundingBox="3905,5695 4971,5110 5077,5302 4010,5887"/>
        </emma:interpretation>
      </emma:emma>
    </inkml:annotationXML>
    <inkml:traceGroup>
      <inkml:annotationXML>
        <emma:emma xmlns:emma="http://www.w3.org/2003/04/emma" version="1.0">
          <emma:interpretation id="{4AB0E2F6-41B7-4259-8755-0F8748398D3B}" emma:medium="tactile" emma:mode="ink">
            <msink:context xmlns:msink="http://schemas.microsoft.com/ink/2010/main" type="paragraph" rotatedBoundingBox="3905,5695 4971,5110 5077,5302 4010,5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9990F4-3169-4A41-94DE-4A12027B8FB6}" emma:medium="tactile" emma:mode="ink">
              <msink:context xmlns:msink="http://schemas.microsoft.com/ink/2010/main" type="line" rotatedBoundingBox="3905,5695 4971,5110 5077,5302 4010,5887"/>
            </emma:interpretation>
          </emma:emma>
        </inkml:annotationXML>
        <inkml:traceGroup>
          <inkml:annotationXML>
            <emma:emma xmlns:emma="http://www.w3.org/2003/04/emma" version="1.0">
              <emma:interpretation id="{7720A23B-B2D5-49ED-91DF-D737642A427C}" emma:medium="tactile" emma:mode="ink">
                <msink:context xmlns:msink="http://schemas.microsoft.com/ink/2010/main" type="inkWord" rotatedBoundingBox="3905,5695 4971,5110 5077,5302 4010,5887"/>
              </emma:interpretation>
              <emma:one-of disjunction-type="recognition" id="oneOf0">
                <emma:interpretation id="interp0" emma:lang="en-US" emma:confidence="0">
                  <emma:literal>@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%</emma:literal>
                </emma:interpretation>
                <emma:interpretation id="interp3" emma:lang="en-US" emma:confidence="0">
                  <emma:literal>"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81 385 25 0,'-10'-15'12'0,"10"-11"-4"0,0 16 7 15,0-1-13-15,0 1 1 0,0 10 0 16,0-11 1-16,0 2-5 16,0 9 0-16,0 4 3 15,-9 7 1-15,-12 10-2 16,12-6 1-16,0 5-1 15,0 7 0-15,-3 3 0 16,12-9 0-16,12 5-1 16,-3-5 0-16,0-12 0 15,12-3 1-15,7-12 0 16,2-3 0-16,-2-12-1 16,2-5 1-16,-12-10 0 15,-6 4 1-15,-12-4-1 16,-12 6 0-16,3-2 0 15,-10 13 0-15,-1 2-1 0,1 8 1 16,10 9-1-16,0 9 0 16,9 8-1-16,-12 2 1 15,3 2 0-15,-1 5 0 16,1 0-1-16,9 5 1 16,0 0-1-16,0-6 1 15,9 1 0-15,10-10 1 16,11-5-1-16,9-7 1 15,1-14 0-15,8-5 1 16,1-6 0-16,-12-5 0 16,-7-10 0-16,-21 0 0 0,-9 0 0 15,-9-1 0-15,-10 1-2 16,-11 6 1-16,0 9-1 16,-7 10 0-16,7 17-1 15,-9 5 0-15,20 9-1 16,-1 5 1-16,1 1-1 15,10 5 1-15,0-5-1 16,-3 4 1-16,12 2 0 16,0-6 0-16,21-1 1 15,7-14 0-15,11-1 0 16,9-16 0-16,1-3 1 16,0-6 1-16,-10-12 0 15,-20 7 0-15,-8-1 0 16,-22-9 0-16,-8 9-1 15,-11 6 0-15,2 4-1 16,-2 11 0-16,2 11 0 16,-2-2 0-16,0 7-1 0,2 4 1 15,8 6-3-15,10-5 1 16,20 0-11-16,38-6 0 16</inkml:trace>
          <inkml:trace contextRef="#ctx0" brushRef="#br0" timeOffset="1907.4756">2355-456 24 0,'0'-9'12'0,"-9"9"-1"15,9 0 5-15,0 0-15 16,0 0 1-16,0-6 0 0,0 6 1 16,-9 6-4-16,0-6 0 15,-1 9 3-15,-11 7 0 16,12-1-1-16,0 11 0 15,9-5 0-15,0-10 0 16,9-2 0-16,10 1 1 16,2 1-1-16,-3-1 0 15,3-5 1-15,-12-10 0 16,0-10-1-16,-9-6 1 16,-9-4-1-16,0-1 1 15,-30 11-2 1,-10 19 1-16,0 7-1 15,1 15 0-15,-1-1-1 16,10 11 1-16,20 5-1 16,8 1 1-16,22-6 0 15,17-5 0-15,11-6 0 16,10-14 1-16,0-11 1 16,-1-11 0-16,-8-14 0 15,-13-6 1-15,-6 10-1 16,-12 0 1-16,-18-9-1 15,-12 9 0-15,-6 0-2 16,-4 12 0-16,-8 13-1 16,2 1 1-16,-2 1-1 15,-1-1 1-15,1 5-1 16,11 11 0-16,-2-1 1 16,12 1 0-16,6 0-3 15,12 0 1-15,21-1-11 0,18-5 0 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5:57:56.67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560710-5545-47A6-939E-722880B06106}" emma:medium="tactile" emma:mode="ink">
          <msink:context xmlns:msink="http://schemas.microsoft.com/ink/2010/main" type="writingRegion" rotatedBoundingBox="8229,5883 9017,5531 9079,5671 8291,6022"/>
        </emma:interpretation>
      </emma:emma>
    </inkml:annotationXML>
    <inkml:traceGroup>
      <inkml:annotationXML>
        <emma:emma xmlns:emma="http://www.w3.org/2003/04/emma" version="1.0">
          <emma:interpretation id="{6CF2979C-59D5-4E9F-BEF5-DBA4A4A18991}" emma:medium="tactile" emma:mode="ink">
            <msink:context xmlns:msink="http://schemas.microsoft.com/ink/2010/main" type="paragraph" rotatedBoundingBox="8229,5883 9017,5531 9079,5671 8291,6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DBBFC9-7288-4266-BEC4-3E470D333E30}" emma:medium="tactile" emma:mode="ink">
              <msink:context xmlns:msink="http://schemas.microsoft.com/ink/2010/main" type="line" rotatedBoundingBox="8229,5883 9017,5531 9079,5671 8291,6022"/>
            </emma:interpretation>
          </emma:emma>
        </inkml:annotationXML>
        <inkml:traceGroup>
          <inkml:annotationXML>
            <emma:emma xmlns:emma="http://www.w3.org/2003/04/emma" version="1.0">
              <emma:interpretation id="{FB34E71D-54F1-4681-BC81-7848118BB756}" emma:medium="tactile" emma:mode="ink">
                <msink:context xmlns:msink="http://schemas.microsoft.com/ink/2010/main" type="inkWord" rotatedBoundingBox="8229,5883 9017,5531 9079,5671 8291,6022"/>
              </emma:interpretation>
              <emma:one-of disjunction-type="recognition" id="oneOf0">
                <emma:interpretation id="interp0" emma:lang="en-US" emma:confidence="0">
                  <emma:literal>!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g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6</emma:literal>
                </emma:interpretation>
              </emma:one-of>
            </emma:emma>
          </inkml:annotationXML>
          <inkml:trace contextRef="#ctx0" brushRef="#br0">5281-616 30 0,'-21'-5'15'16,"30"1"-7"-16,-18 4 19 0,9 0-26 15,-19 4 0-15,-1 7 2 16,1 4 0-16,1-4-4 16,-3 4 1-16,12 0 2 15,-1 6 0-15,10-1-1 16,19-5 0-16,11 0-1 16,9-9 1-16,-2-12 0 15,2-3 1-15,1-2 0 16,-1-10 0-16,-21-3 0 15,-18-12 0-15,-9 4 0 16,-21 8 0-16,-7 7-2 16,-11 2 1-16,-1 21 0 15,1 3 0-15,-12 12-1 16,11-6 0-16,12 6 0 16,16 10 0-16,12-5 0 0,9-7 0 15,19-2 0-15,11-8 0 16,9-9 0-16,9-15 0 15,1 15 0-15,-10-15 1 16,-11-5-1-16,-19-12 1 16,-9 7-1-16,-18 9 1 15,-12 6-1-15,-7 5 0 16,-3 10 0-16,-8 1 0 16,-1 14-1-16,1-4 1 15,9-11 0-15,9 10 0 16,11 0-6-16,29-4 1 0,29-1-9 15,39-10 0-15</inkml:trace>
          <inkml:trace contextRef="#ctx0" brushRef="#br0" timeOffset="660.8149">6550-896 36 0,'-18'-21'18'0,"9"16"-16"16,9-5 22-16,0-1-24 0,0 1 1 15,0 0-1-15,0 4 0 16,0-4-1-16,0 16 1 16,0-2 0-16,-12 2 1 15,3 4-1-15,0 11 1 16,9 0-1-16,9-6 1 16,12 5 0-16,-3 1 0 15,12-6-1-15,19-10 1 16,-1-5-1-16,1-11 1 15,-13 2 0-15,-6-8 1 16,-11-7-1-16,-19-12 0 0,-19 5 0 16,-11 0 0-16,3 5 1 15,-3 11 0-15,2 10-1 16,-11 5 1-16,0 11-1 16,-1 9 1-16,1 5-1 15,11 1 0-15,17 0-2 16,11-5 1-16,11-1 0 15,8-10 0-15,20-10 1 16,10-6 0-16,-1-3 0 16,-9-17 0-16,-20-5 0 15,-10-4 0-15,-9 9 0 16,-18 5 0-16,-1 10-1 16,-2 2 1-16,3 14-1 15,-3-1 0-15,3 13 0 0,-1-2 0 16,8 0-5-1,22 0 1-15,38-4-11 0,18-11 1 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6:56:27.68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D9C6E06-55A6-4660-8059-5CDD2078C803}" emma:medium="tactile" emma:mode="ink">
          <msink:context xmlns:msink="http://schemas.microsoft.com/ink/2010/main" type="writingRegion" rotatedBoundingBox="2500,10425 16420,9920 16568,14014 2649,14519"/>
        </emma:interpretation>
      </emma:emma>
    </inkml:annotationXML>
    <inkml:traceGroup>
      <inkml:annotationXML>
        <emma:emma xmlns:emma="http://www.w3.org/2003/04/emma" version="1.0">
          <emma:interpretation id="{36206EF1-AB5D-4472-8AA7-3317A14C78A6}" emma:medium="tactile" emma:mode="ink">
            <msink:context xmlns:msink="http://schemas.microsoft.com/ink/2010/main" type="paragraph" rotatedBoundingBox="2550,10424 16420,9920 16465,11155 2595,11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68E811-0072-4609-86F4-A808B27F59FE}" emma:medium="tactile" emma:mode="ink">
              <msink:context xmlns:msink="http://schemas.microsoft.com/ink/2010/main" type="line" rotatedBoundingBox="2550,10424 16420,9920 16465,11155 2595,11659"/>
            </emma:interpretation>
          </emma:emma>
        </inkml:annotationXML>
        <inkml:traceGroup>
          <inkml:annotationXML>
            <emma:emma xmlns:emma="http://www.w3.org/2003/04/emma" version="1.0">
              <emma:interpretation id="{F3A905EF-7AC3-4672-8262-CEC591943ADD}" emma:medium="tactile" emma:mode="ink">
                <msink:context xmlns:msink="http://schemas.microsoft.com/ink/2010/main" type="inkWord" rotatedBoundingBox="2531,10773 7494,10131 7619,11099 2656,11741"/>
              </emma:interpretation>
              <emma:one-of disjunction-type="recognition" id="oneOf0">
                <emma:interpretation id="interp0" emma:lang="en-US" emma:confidence="0">
                  <emma:literal>p=p(V,T)</emma:literal>
                </emma:interpretation>
                <emma:interpretation id="interp1" emma:lang="en-US" emma:confidence="0">
                  <emma:literal>pivot</emma:literal>
                </emma:interpretation>
                <emma:interpretation id="interp2" emma:lang="en-US" emma:confidence="0">
                  <emma:literal>pivot)</emma:literal>
                </emma:interpretation>
                <emma:interpretation id="interp3" emma:lang="en-US" emma:confidence="0">
                  <emma:literal>pivot,</emma:literal>
                </emma:interpretation>
                <emma:interpretation id="interp4" emma:lang="en-US" emma:confidence="0">
                  <emma:literal>pert,</emma:literal>
                </emma:interpretation>
              </emma:one-of>
            </emma:emma>
          </inkml:annotationXML>
          <inkml:trace contextRef="#ctx0" brushRef="#br0">2879-333 31 0,'-13'4'15'16,"-4"0"-13"-16,13-4 25 0,-4 3-26 16,-9 9 0-16,0 6 0 15,0 1 1-15,-8 11-3 16,-4 15 1-16,-1 3 1 16,-3 12 0-16,3 0-1 15,1 3 1-15,12-3-1 16,9-4 1-16,4-7-3 15,4-8 0-15,4-8-8 16,17-14 0-16</inkml:trace>
          <inkml:trace contextRef="#ctx0" brushRef="#br0" timeOffset="1201.5563">3160-225 30 0,'0'-7'15'0,"5"14"-13"0,-1-3 19 16,0 4-20-16,0-5 0 16,-4 5 1-16,0-1 0 15,4-3-2-15,-4 4 0 16,0 6 1-16,0 9 1 16,5 3-1-16,-5 8 0 15,0 3-1-15,0 8 1 16,0 0-1-16,0-1 1 15,4-2-1-15,0-1 1 16,0-8 0-16,0-7 0 0,1-7 0 16,-5 0 0-16,8-8 0 15,-4-4 1-15,0-7-1 16,5-3 1-16,-1-5-1 16,5-7 1-16,-1 0-2 15,5-11 1-15,4-7-1 16,-8-1 0-16,4-7 0 15,4 0 0-15,0 0 0 16,4 0 0-16,4 7 0 16,1 8 0-16,-1-4 0 15,-4 0 0-15,1 0-2 16,-5 4 0-16,0 4-4 16,-5-1 1-16,1 5-7 15,0 10 0-15</inkml:trace>
          <inkml:trace contextRef="#ctx0" brushRef="#br0" timeOffset="1547.3164">3576 209 27 0,'-4'3'13'0,"13"16"-7"0,-9-19 17 0,4 4-21 16,0 3 0-16,-4 1 1 15,0 3 1-15,-4 0-5 16,0 8 0-16,-5 3 3 15,-3 4 1-15,-1 1-2 16,0-1 0-16,1-8-1 16,3-3 1-16,1 0-2 15,4-3 0-15,0-5-10 16,8-3 1-16</inkml:trace>
          <inkml:trace contextRef="#ctx0" brushRef="#br0" timeOffset="2205.5185">3833-292 33 0,'-25'4'16'0,"33"-19"-15"0,-8 8 27 15,0 7-28-15,8 0 1 16,5 0 1-16,4 0 0 15,0-4-2-15,4 4 0 16,4 4 1-16,0-4 1 16,0 0-1-16,5 0 0 15,3 0-1-15,5 0 1 0,4-4-1 16,0 0 0-16,0 0-4 16,-4 1 0-16,0 3-7 15,12 3 0-15</inkml:trace>
          <inkml:trace contextRef="#ctx0" brushRef="#br0" timeOffset="1876.3545">4114-198 29 0,'0'3'14'0,"5"-3"-9"0,-5 4 15 16,0 0-19-16,-5-4 0 16,1 4 0-16,0 10 1 0,-4 9-2 15,-1 7 0-15,1 3 1 16,-5 1 1-16,9 7-1 16,0 0 1-16,-1 0-1 15,1-3 0-15,-4-1-1 16,8-11 0-16,-4-3-5 15,4-12 1-15,0-8-6 16,8-6 0-16</inkml:trace>
          <inkml:trace contextRef="#ctx0" brushRef="#br0" timeOffset="2535.9077">4875-482 31 0,'0'0'15'0,"13"15"-11"0,-9-12 20 15,4 5-23-15,1 7 0 16,7 7 1-16,-7 8 1 16,-1 4-4-16,1-1 1 15,-1 8 1-15,-8 12 1 31,-17 29-1-31,-4-11 1 16,-8-8-1-16,-1-7 1 16,5-7-3-16,0-8 0 15,4-7-10-15,4-8 1 0</inkml:trace>
          <inkml:trace contextRef="#ctx0" brushRef="#br0" timeOffset="-1591.7566">0 388 26 0,'13'-11'13'0,"8"-4"-12"0,-8 4 14 16,3-8-15-16,1-3 0 15,4-8 0-15,4-8 0 16,13 1 0-16,0 0 0 16,4-4 0-16,-4 3 0 0,-4 8 0 15,-5 4 1-15,-8 8-1 16,-4 6 1-16,-5 5 1 15,-3 11 0-15,-5 3-1 16,-4 4 1-16,-4 19 0 16,0 0 0-16,-5 11-1 15,1 15 1-15,-9 0-2 16,-4 0 1-16,-4 8-1 16,0 7 0-16,-1-12 0 15,1 16 1-15,4-11-1 16,0-8 1-16,4-4 0 15,5-15 0-15,3-7 0 16,1-7 0-16,4-12 0 16,-1-15 1-16,5-7-2 15,0-8 1-15,5-11-1 16,3-11 1-16,5-11-1 0,8 0 0 16,4-4 0-16,4 0 0 15,5-8-1-15,4 1 1 16,0 7 0-16,-1 0 0 15,5 11-1-15,5 7 0 16,-1 5 0-16,-4 7 1 16,0 7-1-16,-13 11 1 15,-3 12-1-15,-10 7 1 16,1 19 0-16,-8 0 1 16,-9 4-1-16,-5-1 1 15,-3-3 0-15,-5 0 1 0,1-4-1 16,-9-3 1-16,0-8-1 15,-5-4 0-15,1-11-1 16,0-4 0-16,4 4-4 16,0-7 1-16,0-1-8 15,8 1 0-15</inkml:trace>
          <inkml:trace contextRef="#ctx0" brushRef="#br0" timeOffset="-1291.3146">1009 134 36 0,'0'11'18'0,"4"-26"-21"0,4 15 29 15,1-3-26-15,8-1 1 16,4 0-1-16,0-3 1 16,4 3-2-16,0-4 0 15,0 12-9-15,1-11 1 0</inkml:trace>
          <inkml:trace contextRef="#ctx0" brushRef="#br0" timeOffset="-1111.9277">1059 272 37 0,'-12'4'18'0,"16"-11"-18"16,-4 7 28-16,8-4-28 15,5 4 0-15,0-4-2 16,3 0 0-16,10 1-8 16,7-1 1-16</inkml:trace>
          <inkml:trace contextRef="#ctx0" brushRef="#br0" timeOffset="-390.6876">1526 313 28 0,'0'-15'14'0,"21"-18"-14"0,-9 22 15 0,9-8-15 16,5-4 0-16,7-6-1 15,1 2 1-15,-1-6-1 16,1 3 1-16,0 4 0 16,-5 3 0-16,-4 5 0 15,-4 3 0-15,-4 4 1 16,-8 3 0-16,-5 8 1 16,-4 4 0-16,-4 7 0 15,-1 4 0-15,-3 15-1 16,0 11 1-16,-5 11-1 15,-4 4 1-15,-4 8-2 16,-8 3 0-16,-1 4 0 16,-3-8 1-16,3 8-1 15,1-3 0-15,4-12 0 16,4-8 0-16,4-7 1 16,0-3 0-16,4-16 0 0,1-11 0 15,3-7-1-15,1-19 1 16,8-7-1-16,4-16 0 15,5-10-1-15,7 3 1 16,10-15-1-16,7 0 1 16,1-7-1-16,4 7 0 15,4 1 1-15,4-1 0 32,17 4-1-32,-8 11 1 15,-5 11 0-15,-8 8 0 16,-4 15 0-16,-9 7 1 0,-8 16 0 15,-4 10 0-15,-9 0 0 16,-8 5 1-16,0-5-1 16,-4 0 1-16,0 1-1 15,0-5 1-15,-9-6-1 16,-4-5 0-16,1-3 0 16,-5-4 0-16,0-4-2 15,4-3 0-15,0 3-5 16,4-4 0-16,13 5-5 15,13-5 0-15</inkml:trace>
        </inkml:traceGroup>
        <inkml:traceGroup>
          <inkml:annotationXML>
            <emma:emma xmlns:emma="http://www.w3.org/2003/04/emma" version="1.0">
              <emma:interpretation id="{3724F1C1-6580-4973-98AD-2960371529C7}" emma:medium="tactile" emma:mode="ink">
                <msink:context xmlns:msink="http://schemas.microsoft.com/ink/2010/main" type="inkWord" rotatedBoundingBox="13246,10113 16422,9997 16460,11030 13283,11145"/>
              </emma:interpretation>
              <emma:one-of disjunction-type="recognition" id="oneOf1">
                <emma:interpretation id="interp5" emma:lang="en-US" emma:confidence="0">
                  <emma:literal>p.v=N.kist</emma:literal>
                </emma:interpretation>
                <emma:interpretation id="interp6" emma:lang="en-US" emma:confidence="0">
                  <emma:literal>p.v=N.ki3 T</emma:literal>
                </emma:interpretation>
                <emma:interpretation id="interp7" emma:lang="en-US" emma:confidence="0">
                  <emma:literal>p.V=N.ki3 T</emma:literal>
                </emma:interpretation>
                <emma:interpretation id="interp8" emma:lang="en-US" emma:confidence="0">
                  <emma:literal>p.v=N.kisT</emma:literal>
                </emma:interpretation>
                <emma:interpretation id="interp9" emma:lang="en-US" emma:confidence="0">
                  <emma:literal>pv=N.ki3 T</emma:literal>
                </emma:interpretation>
              </emma:one-of>
            </emma:emma>
          </inkml:annotationXML>
          <inkml:trace contextRef="#ctx0" brushRef="#br0" timeOffset="14787.0472">10993-553 26 0,'5'-11'13'0,"-1"-8"-6"15,-4 19 13-15,0-8-18 16,0 8 0-16,0 0 2 15,0 0 0-15,0 0-5 16,0 8 0-16,-4 11 4 16,-1-1 0-16,-3 8-2 15,-5 8 1-15,1 7-1 0,-5 4 0 16,-4-4 0-16,-4 8 0 31,-17 29-1-31,12-7 1 16,1-8 0-16,4-14 0 15,4-8-1-15,4-11 1 16,4-4-3-16,5-11 1 16,-1-7-5-16,5-8 1 15,0-4-7-15,8-7 1 16</inkml:trace>
          <inkml:trace contextRef="#ctx0" brushRef="#br0" timeOffset="15282.9798">10951-609 36 0,'0'-4'18'0,"0"4"-20"16,5 4 29-16,-1 3-26 15,-4 8 0-15,0 11 0 16,4 0 1-16,-4 8-3 15,4 3 1-15,5 1 1 16,-1 10 1-16,0-10-1 16,1 3 0-16,3 7 0 15,1 8 0-15,0-7 0 0,3-1 0 16,-3-3-1-16,4 0 0 16,0 0 0-16,-5-11 1 15,5-5 0-15,-4-6 0 16,-1-1 1-16,-3-7 0 15,3-7 0-15,1-8 0 16,-5-8 0-16,1-3 0 16,-1-11-1-16,-8 3 1 15,4-7-1-15,5-8 0 16,-1-7-1-16,0 4 0 0,9-12 0 16,0 1 1-16,0-1-2 15,0-3 1-15,0 3 0 16,-5 4 0-16,1 8-1 15,-5 3 0-15,1 1-2 16,-1 7 0-16,-4 3-5 16,0 5 0-16,9 10-6 15,0 8 1-15</inkml:trace>
          <inkml:trace contextRef="#ctx0" brushRef="#br0" timeOffset="15553.6237">11603-142 48 0,'-5'-8'24'0,"1"4"-29"0,4 4 44 16,0 0-40-16,0 0 1 16,0 0-2-16,0 0 1 15,0 0-2-15,9 0 1 16,-5 0-11-16,8 4 0 16</inkml:trace>
          <inkml:trace contextRef="#ctx0" brushRef="#br0" timeOffset="16527.6963">11935-75 26 0,'0'-8'13'0,"21"-10"-8"0,-13 7 10 16,5-1-15-16,3-3 0 16,5 8 2-16,5-4 0 15,3-8-2-15,5-3 0 16,-5-8 1-16,1 0 0 15,-5-4 0-15,0 1 0 16,0-5-1-16,-4 1 0 16,-8 3 0-16,4 1 0 15,-9-1 0-15,0 12 1 16,-3-1-1-16,-1 8 1 16,-4 0-1-16,0 4 1 0,-4 4 0 15,-1-1 0-15,1 12-1 16,-4 0 1-16,-5 11 0 15,1 7 1-15,-1 0-2 16,-4 5 1-16,5-1 0 16,-1 4 0-16,-4 3 0 15,0 5 0-15,1 3-1 16,-1-11 0-16,0 3 0 16,0 5 0-16,0 3 0 15,-4 0 0-15,4 0 0 16,5-8 0-16,-1-6 0 15,1-5 1-15,-1 4 0 16,5-11 0-16,-1-4 0 16,1 0 0-16,4-3-1 15,-1-4 1-15,5-4-1 16,0 0 1-16,0-8-1 16,5-3 1-16,3-4-1 0,9-4 0 15,4-3-1-15,4-4 1 16,9-4-1-16,-1 11 1 15,1 1-1-15,0-1 0 16,3 0 0-16,1 1 0 16,-4 3 0-16,-5 3 1 15,-8-3-1-15,-4 15 0 16,-9 0 1-16,-3 4 0 16,-10 4 0-16,-3-1 1 15,0 1-1-15,-5-5 1 16,-4 1-1-16,0 0 1 0,1 0-1 15,-5-4 1-15,-5 0-1 16,1 3 1-16,0-3-1 16,4 4 0-16,0 0 0 15,0 3 0-15,4 1 0 16,5 3 0-16,3 4 0 16,5 0 1-16,4 0-1 15,4 0 0-15,5 3 1 16,7-3 0-16,5 0-1 15,5-4 1-15,3-3 0 16,-4-1 0-16,0-3-3 16,-4 0 1-16,0 0-10 15,5-1 0-15</inkml:trace>
          <inkml:trace contextRef="#ctx0" brushRef="#br0" timeOffset="17413.8839">12536-53 23 0,'0'-11'11'0,"0"-15"-7"0,8 18 11 16,0 1-14-16,5 0 0 16,4-1 3-16,4 4 0 15,0 4-5-15,4 0 0 16,4 4 3-16,-8 4 0 16,-4-1-1-16,-4 4 1 15,-5 4-1-15,-8 0 0 16,-8 4 0-16,-9-4 0 15,0 0 0-15,-8-4 1 0,4 0-1 16,4-3 1-16,0-1-1 16,5-3 1-16,-1-1-2 15,5 1 1-15,4 0 0 16,4 0 0-16,4-1-1 16,4-3 0-16,9 4-1 15,0 0 1-15,4 3 0 16,4 5 0-16,4 6 0 15,-8-3 1-15,-4 4-1 16,-4 7 1-16,-9 0 0 16,-4-3 0-16,-8-5 0 15,-5 5 1-15,-8 3-1 16,-4-8 1-16,-9 5 0 16,5-4 0-16,-1-8 0 0,1 0 0 15,0-7-1-15,-1-8 1 16,1 0-1-16,-1-3 1 15,9-4-2-15,0-4 1 16,0 0-4-16,9 0 1 16,3 0-5-16,5 0 1 15,12 0-8-15,9 4 1 16</inkml:trace>
          <inkml:trace contextRef="#ctx0" brushRef="#br0" timeOffset="16874.5583">12565-60 34 0,'-4'-4'17'0,"4"4"-18"0,0 4 22 0,0 0-20 16,-4 3 0-16,-1 4 1 16,1 4 0-16,4 4-2 15,0 7 0-15,-8 4 1 16,-5 0 1-16,5 3-1 16,-5 5 1-16,5-12-1 15,-1-4 0-15,1-3-1 16,4-4 1-16,0-4-6 15,-1 0 1-15,5-7-7 16,13-11 1-16</inkml:trace>
          <inkml:trace contextRef="#ctx0" brushRef="#br0" timeOffset="18756.043">12914-180 37 0,'0'0'18'0,"8"-7"-14"15,-8 7 25-15,0 0-28 16,9-4 0-16,-5 0-1 15,0 4 1-15,-4 0-13 16,8 4 1-16</inkml:trace>
          <inkml:trace contextRef="#ctx0" brushRef="#br0" timeOffset="18315.3491">13195-620 29 0,'4'0'14'0,"-4"0"-8"0,0 0 21 16,0 0-25-16,9-4 0 15,4 0 0-15,3 0 1 16,10 1-4-16,11-1 1 15,5-4 1-15,9 1 1 16,-1-1-1-16,9 1 0 0,4-1-1 16,-4 1 1-16,-9-4-1 15,-8 3 1-15,0-3-2 16,-8 4 0-16,-9-1-10 16,5 8 0-16</inkml:trace>
          <inkml:trace contextRef="#ctx0" brushRef="#br0" timeOffset="17955.2117">13620-665 40 0,'-26'0'20'0,"22"15"-22"0,4-12 32 15,-4 5-30-15,0 7 1 16,-5 7 0-16,1 12 1 16,0 3-3-16,-5 1 1 15,0 6 1-15,-3 1 0 16,-1 0-1-16,-4-8 1 15,0 1-1-15,0 3 1 16,0 4 0-16,0-8 1 0,4-3-1 16,4-5 1-16,5-6-1 15,0-4 1-15,-1-8-3 16,5-4 0-16,0-7-7 16,0-7 0-16,12-4-5 15,5-1 0-15</inkml:trace>
          <inkml:trace contextRef="#ctx0" brushRef="#br0" timeOffset="4113.0139">7808 198 24 0,'-4'3'12'0,"8"-10"-7"15,-4 7 13-15,0 4-16 0,0-4 1 16,8 0 1-16,1-4 1 16,-1-4-7-16,5-7 1 15,8-3 3-15,0-8 1 16,4-1-3-16,5-6 1 15,3-8-2-15,9 0 0 16,4 7 0-16,1 0 0 16,-5-3-1-16,-5 7 1 15,-7 8 0-15,-5 3 0 16,-8 4 1-16,-4 8 0 16,-5 7 1-16,-4 7 0 15,-4-7 0-15,-4 11 0 0,-4 12 0 16,-5 14 0-16,0 4 0 15,-4 15 0-15,-4 11-1 16,0 1 0-16,-4 10 1 16,0-11 0-16,0 1-1 15,0-1 1-15,4-4-1 16,0-3 1-16,4-15-1 16,4-11 1-16,1-5 0 15,3-10 0-15,1-8 0 16,4-7 1-16,4-11-2 15,-5-16 1-15,10-3-1 16,3-19 1-16,9-11-2 16,4-11 1-16,12-12-1 15,9 9 1-15,5-1-1 16,3-4 1-16,5 11-1 0,4 16 0 16,-1 7 0-16,-7 7 1 15,-9 4-1-15,0 15 0 16,-9 0 0-16,-3 4 0 15,-5 11 1-15,-8 11 0 16,-9 12 1-16,-8 7 0 16,0-1 0-16,-4 5 0 15,-9 0 1-15,-3-8 0 16,-5 0 0-16,0-7 0 0,-5-12-1 16,1 1 1-16,-4-8-3 15,8-12 1-15,4 1-4 16,4 4 0-16,1-1-8 15,12-3 1-15</inkml:trace>
          <inkml:trace contextRef="#ctx0" brushRef="#br0" timeOffset="4772.451">9073-490 26 0,'0'-7'13'0,"-8"7"-10"0,8 0 16 15,4 4-18-15,0-1 1 0,0 8 1 16,5 1 0-16,3 3-4 15,-3 3 1-15,-1 5 2 16,0 7 1-16,-3 7-1 16,-5-7 0-16,0 7-1 15,-5 4 0-15,5 12 0 16,0-5 0-16,0-3-1 16,0-4 1-16,5-4 0 15,-1-3 0-15,0-4 0 16,0-11 0-16,0-5 0 15,1-6 1-15,-1-4 0 16,4-12 0-16,1 1-1 16,-1-8 1-16,0-4-1 15,1 0 1-15,3-7-2 16,1-4 0-16,0-3-1 16,3 3 1-16,5-7-1 0,9-8 0 15,-1-8-1-15,5 5 1 16,4-1-1-16,-5 5 1 15,1 2-1-15,-9-2 1 16,0 14-4-16,-8 0 1 16,0 7-7-16,-4 5 0 15</inkml:trace>
          <inkml:trace contextRef="#ctx0" brushRef="#br0" timeOffset="5194.6058">8745-150 31 0,'-17'0'15'0,"22"-4"-8"0,-5 4 22 16,4-3-29-16,0-1 0 15,4 0 0-15,1 0 0 16,-1 4-7-16,5 0 1 16,4 8-4-16,-1-4 0 15</inkml:trace>
          <inkml:trace contextRef="#ctx0" brushRef="#br0" timeOffset="5615.5346">9842-225 38 0,'25'4'19'0,"21"-26"-27"0,-33 14 35 15,4 5-27-15,4-1 1 16,4 0-3-16,4 0 0 0,1 1-7 15,-1-1 1-15</inkml:trace>
          <inkml:trace contextRef="#ctx0" brushRef="#br0" timeOffset="5973.3505">9728-86 35 0,'-8'0'17'0,"16"3"-16"0,1-3 26 16,3 0-26-16,9 0 0 15,1 0 0-15,7 0 1 16,-4-3-3-16,0-1 1 16,9-4 0-16,4 5 1 15,-5-1-9-15,5 0 0 16,-4 8-3-16,-9 0 1 0</inkml:trace>
        </inkml:traceGroup>
      </inkml:traceGroup>
    </inkml:traceGroup>
    <inkml:traceGroup>
      <inkml:annotationXML>
        <emma:emma xmlns:emma="http://www.w3.org/2003/04/emma" version="1.0">
          <emma:interpretation id="{76E222E2-2D67-4C7F-81D5-35562D23EA80}" emma:medium="tactile" emma:mode="ink">
            <msink:context xmlns:msink="http://schemas.microsoft.com/ink/2010/main" type="paragraph" rotatedBoundingBox="2556,11685 15464,11481 15483,12653 2574,12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0DB8CC-1FFA-48A4-8A40-8682720D4A7D}" emma:medium="tactile" emma:mode="ink">
              <msink:context xmlns:msink="http://schemas.microsoft.com/ink/2010/main" type="line" rotatedBoundingBox="2556,11685 15464,11481 15483,12653 2574,12857"/>
            </emma:interpretation>
          </emma:emma>
        </inkml:annotationXML>
        <inkml:traceGroup>
          <inkml:annotationXML>
            <emma:emma xmlns:emma="http://www.w3.org/2003/04/emma" version="1.0">
              <emma:interpretation id="{BE087F80-D5F1-4EE7-B68A-D1C818EC61A4}" emma:medium="tactile" emma:mode="ink">
                <msink:context xmlns:msink="http://schemas.microsoft.com/ink/2010/main" type="inkWord" rotatedBoundingBox="2549,11745 7320,11578 7352,12478 2580,12645"/>
              </emma:interpretation>
              <emma:one-of disjunction-type="recognition" id="oneOf2">
                <emma:interpretation id="interp10" emma:lang="en-US" emma:confidence="0">
                  <emma:literal>EVENT)</emma:literal>
                </emma:interpretation>
                <emma:interpretation id="interp11" emma:lang="en-US" emma:confidence="0">
                  <emma:literal>¥ (V, T)</emma:literal>
                </emma:interpretation>
                <emma:interpretation id="interp12" emma:lang="en-US" emma:confidence="0">
                  <emma:literal>+ (V, T)</emma:literal>
                </emma:interpretation>
                <emma:interpretation id="interp13" emma:lang="en-US" emma:confidence="0">
                  <emma:literal>EVENT,</emma:literal>
                </emma:interpretation>
                <emma:interpretation id="interp14" emma:lang="en-US" emma:confidence="0">
                  <emma:literal>☺ (V, T)</emma:literal>
                </emma:interpretation>
              </emma:one-of>
            </emma:emma>
          </inkml:annotationXML>
          <inkml:trace contextRef="#ctx0" brushRef="#br0" timeOffset="8513.2336">-12 1426 29 0,'0'8'14'0,"25"3"-12"15,-12-11 20-15,3-4-22 16,1-3 1-16,4-1-1 15,0 1 0-15,4 0-4 16,13-1 1-16,4 1-6 0,4 3 1 16</inkml:trace>
          <inkml:trace contextRef="#ctx0" brushRef="#br0" timeOffset="7924.859">126 1255 25 0,'0'-4'12'0,"5"-4"-4"16,-5 8 13-16,0 0-20 16,8-3 1-16,-4-1 0 15,-4 4 0-15,4-4-3 16,-4 4 1-16,0 0 2 16,0 4 1-16,0 3-2 15,-4 8 1-15,0 4-1 16,-9 3 0-16,9 20 0 15,0-5 0-15,-4 8-1 16,-1 7 1-16,-3-7-1 0,-1 0 0 16,0-4 0-16,5-4 0 15,0-3-1-15,-1-12 1 16,5-3 0-16,0-1 0 16,4-6 0-16,4-1 0 15,0-4 0-15,9-3 0 16,-1-4 0-16,1-4 0 15,0 1 0-15,3-1 0 16,10-7 0-16,7-1 0 16,-3 5-1-16,3 0 1 15,1-5-3-15,-5 5 1 0,-3-1-9 16,-1 5 1-16</inkml:trace>
          <inkml:trace contextRef="#ctx0" brushRef="#br0" timeOffset="8274.8774">101 1172 33 0,'4'-3'16'0,"22"-12"-16"0,-14 11 24 16,5 4-23-16,4 0 0 15,4 0 0-15,5 0 1 16,3-4-3-16,1 4 1 15,-5 0 0-15,1 0 1 16,-1 0-5-16,-8 0 1 16,4 0-7-16,1 4 1 0</inkml:trace>
          <inkml:trace contextRef="#ctx0" brushRef="#br0" timeOffset="8975.399">711 1557 34 0,'0'0'17'0,"37"-4"-20"0,-28-3 28 15,8-8-30-15,8 4 0 16,8 0-13-16,14-4 1 15</inkml:trace>
          <inkml:trace contextRef="#ctx0" brushRef="#br0" timeOffset="8782.4255">761 1374 37 0,'-8'4'18'0,"12"-12"-22"0,-4 1 33 0,8 3-29 15,5 0 0-15,4-3-1 16,4 0 1-16,4 3-5 16,-4 0 1-16,8 0-6 15,-8 1 1-15</inkml:trace>
          <inkml:trace contextRef="#ctx0" brushRef="#br0" timeOffset="9458.2468">1664 1150 27 0,'-12'-7'13'0,"16"14"-7"16,-4-7 18-16,0 0-23 15,0-7 0-15,0 7 1 16,-4 3 0-16,-5 9-3 15,1 2 1-15,-5 9 1 16,-3 10 1-16,-5-3-1 16,0 8 0-16,0 7-1 15,0 3 1-15,4-3-1 16,0-4 1-16,4 0-1 0,1-11 1 16,8 4-1-16,-1-12 0 15,-3-3 0-15,4-8 0 16,4 4 0-16,0-11 1 15,8 3-1-15,1 4 1 16,7-11 0-16,5 0 0 16,5-3-1-16,3-1 1 15,5 0-1-15,-1 0 0 16,5 1-1-16,-4-1 1 16,-1-4-5-16,-3 1 1 0,-5 3-7 15,4 0 1-15</inkml:trace>
          <inkml:trace contextRef="#ctx0" brushRef="#br0" timeOffset="9804.3748">1580 1124 31 0,'13'-11'15'0,"8"-1"-10"0,-13 12 22 15,5-3-26-15,4-1 0 16,0 4 0-16,4 0 0 15,4 4-1-15,0-8 0 16,9 4 1-16,-1 0 0 16,1-4-1-16,0 4 0 15,-5-3-4-15,-4 3 1 16,-4 0-8-16,-4 3 1 16</inkml:trace>
          <inkml:trace contextRef="#ctx0" brushRef="#br0" timeOffset="10073.8455">1454 1341 34 0,'0'3'17'0,"17"-3"-18"16,-8 0 25-16,7-3-25 16,5-1 1-16,9 0 0 15,3 0 1-15,9 1-1 16,0-1 0-16,5-4-4 0,3 5 0 16,13-5-5-16,0 1 1 15</inkml:trace>
          <inkml:trace contextRef="#ctx0" brushRef="#br0" timeOffset="10446.7712">2807 918 38 0,'-8'4'19'0,"-5"4"-23"16,9-5 34-16,0 5-30 15,-4 7 0-15,-5 3 1 16,-4 9 0-16,-4 6-1 15,-8 1 1-15,-5 7 0 16,1 11 0-16,3 4 0 16,5 8 0-16,0 3 0 15,8-7 0-15,4 0-1 0,9-8 0 16,8-4-1 0,13-7 0-16,0-7-11 0,12-8 1 15</inkml:trace>
          <inkml:trace contextRef="#ctx0" brushRef="#br0" timeOffset="11378.4212">3089 1139 29 0,'0'-8'14'0,"0"1"-8"16,0-1 14-16,0 8-19 15,0 0 0-15,0 0 1 16,0 0 1-16,4 4-3 15,0 4 0-15,-4-5 2 16,0 5 1-16,-4 7-2 16,0 11 1-16,0 8-1 15,4-1 0-15,-4 12-1 16,4 4 1-16,0-1-1 16,0 1 0-16,0-8 0 15,0-8 1-15,0-3-1 0,0-4 1 16,0-7-1-16,0-4 1 15,4-8 0-15,0-3 1 16,0-8-1-16,5-3 0 16,3-8 0-16,5-15 0 15,0-3-1-15,4-1 1 16,4 0-1-16,4-3 0 16,1-4-1-16,-5 0 1 15,0 3-1-15,1 5 0 16,-1-5-2-16,0 1 1 15,-4 7-4-15,-4 4 1 0,0 4-7 16,-1 10 1-16</inkml:trace>
          <inkml:trace contextRef="#ctx0" brushRef="#br0" timeOffset="11710.4648">3518 1550 33 0,'-5'15'16'0,"5"-4"-14"0,0-4 25 15,0 1-27-15,-4 3 0 32,-8 23 0-32,-1 3 1 15,0-7-1-15,5-8 0 16,0 1 0-16,-1-8 1 16,5 0-5-16,4-8 0 15,4 1-6-15,17-5 1 16</inkml:trace>
          <inkml:trace contextRef="#ctx0" brushRef="#br0" timeOffset="12039.6178">4119 1139 35 0,'-5'4'17'0,"-11"3"-17"16,11-7 28-16,1 8-28 16,0 6 1-16,0 5 0 15,-5 11 0-15,1 4-1 0,-1 7 0 16,1 0 1-16,4 4 0 15,4-4 0-15,0-4 0 16,-4-3 0-16,-1-4 0 16,1-4-3-16,4-4 1 15,-4-7-10-15,0-4 1 16</inkml:trace>
          <inkml:trace contextRef="#ctx0" brushRef="#br0" timeOffset="12341.5967">3782 1105 39 0,'-4'-4'19'0,"29"-10"-20"15,-12 14 29-15,8 0-27 16,8-4 0-16,5-4 1 16,-9 5 0-16,9-1-3 15,-1-4 1-15,5 5 1 16,4-1 0-16,0 0 0 16,5 4 0-16,-5 0-4 15,0 0 1-15,-5-4-10 16,14 8 1-16</inkml:trace>
          <inkml:trace contextRef="#ctx0" brushRef="#br0" timeOffset="12625.7552">4724 967 36 0,'4'0'18'0,"4"30"-18"0,-4-19 25 0,1 8-25 16,-1 7 1-16,0 4 0 15,-4 11 1-15,-4 7-2 16,0 8 0-16,-5 8 1 16,1 3 1-16,-5-3-1 15,-8-1 1-15,-4-10-1 16,0 6 0-16,-5-14-3 15,1-11 0-15,8-4-9 16,8-4 1-16</inkml:trace>
        </inkml:traceGroup>
        <inkml:traceGroup>
          <inkml:annotationXML>
            <emma:emma xmlns:emma="http://www.w3.org/2003/04/emma" version="1.0">
              <emma:interpretation id="{F34E2CAA-4AC5-43C1-842E-19185D3B5937}" emma:medium="tactile" emma:mode="ink">
                <msink:context xmlns:msink="http://schemas.microsoft.com/ink/2010/main" type="inkWord" rotatedBoundingBox="12761,11524 15464,11481 15478,12368 12775,12411"/>
              </emma:interpretation>
              <emma:one-of disjunction-type="recognition" id="oneOf3">
                <emma:interpretation id="interp15" emma:lang="en-US" emma:confidence="0">
                  <emma:literal>p=SkBT</emma:literal>
                </emma:interpretation>
                <emma:interpretation id="interp16" emma:lang="en-US" emma:confidence="0">
                  <emma:literal>p = Skis T</emma:literal>
                </emma:interpretation>
                <emma:interpretation id="interp17" emma:lang="en-US" emma:confidence="0">
                  <emma:literal>p = SIB T</emma:literal>
                </emma:interpretation>
                <emma:interpretation id="interp18" emma:lang="en-US" emma:confidence="0">
                  <emma:literal>p=skBT</emma:literal>
                </emma:interpretation>
                <emma:interpretation id="interp19" emma:lang="en-US" emma:confidence="0">
                  <emma:literal>p = skis T</emma:literal>
                </emma:interpretation>
              </emma:one-of>
            </emma:emma>
          </inkml:annotationXML>
          <inkml:trace contextRef="#ctx0" brushRef="#br0" timeOffset="25491.8428">10565 1225 32 0,'-9'0'16'0,"1"0"-13"16,8 0 25-16,0 0-28 15,8-4 1-15,1 0 0 0,-9 4 0 16,8-7-1-16,1-4 0 16,7 3 1-16,5-3 0 15,9 3-1-15,3 1 1 16,1 0-1-16,4-5 1 16,0-6 0-16,-5 3 0 15,-3-8-1-15,-5 5 1 31,0-16-1-31,-8 0 0 16,-9 4-1-16,-8 1 1 0,-8 2-1 16,-13 5 0-16,-13 3 0 15,1 4 1-15,-9 8-1 16,0-4 0-16,8 18 1 16,0-3 0-16,1 3 0 15,-5 5 1-15,4 3-1 16,1 0 1-16,7-1-1 15,1 9 1-15,8-4-1 16,5 3 1-16,3 0-1 16,9 5 1-16,9-1-1 15,8-8 1-15,-1 5-1 16,1-1 0-16,0 1 0 16,0 3 1-16,0 4-1 15,0 3 1-15,-5-7-1 16,-3 4 1-16,-5 11-1 15,-8 0 1-15,-1-3 0 0,-3-5 0 16,-5-3 0-16,-3 0 1 16,-14-11 0-16,-4 0 1 15,-3-12-2-15,-1-3 1 16,0-12 0-16,0-7 0 16,0-3-2-16,1-9 1 15,7 5-3-15,9 0 0 16,4-1-5-16,9 1 1 15,16-1-8-15,5 5 1 16</inkml:trace>
          <inkml:trace contextRef="#ctx0" brushRef="#br0" timeOffset="27158.5556">11178 1333 30 0,'-4'0'15'0,"8"-11"-12"16,5 7 19-16,-1-3-22 15,0-5 1-15,-3-2 0 16,3-5 0-16,9 0-1 15,4-3 0-15,4 7 0 16,4-15 1-16,5-4-1 16,0-3 0-16,-1 3-1 0,1 1 1 15,-5-1-1-15,1-3 1 16,-9 7-1-16,-4 0 1 16,-1 8-1-16,-7-1 1 15,-1 8 0-15,-4-3 1 16,1 3-1-16,-5 3 0 15,0 5 0-15,0 3 1 16,-5 0-1-16,-3 4 0 16,0 4 0-16,-5 0 1 15,0 7-1-15,1 4 1 16,-1 4 0-16,-4 7 0 0,-4 0 0 16,5 8 0-16,-5 3 0 15,-5-7 0-15,1 11 0 16,0 4 0-16,4 3-1 15,0 1 1-15,4 3-1 16,0-3 0-16,5-8 1 16,3-11 0-16,1-4-1 15,-1-4 1-15,5-7 0 16,0-7 0-16,4-8 0 16,0-11 1-16,4-4-2 15,5-4 1-15,3-7-1 16,5-4 1-16,8-4-2 15,5 1 1-15,3 10-2 16,5 1 1-16,0-1 0 16,-4 5 0-16,3 3 0 15,-11 7 0-15,-1 1 0 16,-4 3 0-16,-4 8 1 0,-9-4 0 16,-4 4 0-16,-4-1 0 15,-8 5 0-15,-5-1 1 16,-4 1 0-16,1-1 0 15,-5 1-1-15,-5-1 1 16,1 1-1-16,-8 3 1 16,3-4-1-16,5 1 0 15,4-1 0-15,0 1 1 16,4 3-1-16,5 0 0 16,3 0 0-16,1 1 0 15,3-1 0-15,5 4 1 0,9-4-1 16,4 0 1-16,3-3-1 15,5-1 1-15,0 4 0 16,5-7 0-16,-1 0-4 16,4-4 0-16,1 3-9 15,-1-3 0-15</inkml:trace>
          <inkml:trace contextRef="#ctx0" brushRef="#br0" timeOffset="27967.6866">11741 1273 36 0,'13'-7'18'0,"12"-4"-19"15,-8 7 26-15,4-4-24 16,-4 1 0-16,0 3 1 15,4 0 0-15,-5 4-3 16,1 8 0-16,-4-1 2 16,-5 8 0-16,-8 0 0 15,-4 0 0-15,-4 0 0 16,3 0 0-16,-7 4 0 16,-1-4 0-16,-4-4 0 0,5 0 0 15,-5 0-1-15,9-7 1 16,-5 4-2-16,9-1 1 15,4-3-1-15,8 3 1 16,1-7-1-16,3 8 1 16,-3-8-1-16,3 7 1 15,1 1-1-15,-1 3 1 16,1 4 0-16,0 3 0 16,-5 5 0-16,-4-1 0 15,-8 1 1-15,0-1 1 0,0 1-1 16,-5-1 1-16,-3-7 0 15,-9-4 0-15,-5 0 0 16,-3-7 1-16,-5-4-2 16,5 0 1-16,0-7 0 15,-1-1 0-15,9-3-2 16,0-4 0-16,4 0-2 16,5 0 0-16,3-4-4 15,5 1 1-15,8 7-9 16,17-4 0-16</inkml:trace>
          <inkml:trace contextRef="#ctx0" brushRef="#br0" timeOffset="27462.5178">11804 1307 31 0,'-4'-4'15'0,"8"0"-10"0,-4 4 19 15,0 0-23-15,-4 4 0 16,0 4 1-16,-4 3 1 15,-5 4-4-15,0 3 1 16,1 12 2-16,-5 4 0 16,0-4-1-16,0 0 0 15,0 0 0-15,5-4 1 16,3-4-2-16,1 1 1 16,0-8-4-16,3-8 1 15,1-3-10-15,4-4 1 16</inkml:trace>
          <inkml:trace contextRef="#ctx0" brushRef="#br0" timeOffset="28809.8502">12296 833 30 0,'0'0'15'0,"8"-15"-10"16,-8 15 21-16,5 0-25 16,7 0 1-16,5 0 1 15,4 0 1-15,0-4-5 16,13 4 1-16,-9-4 2 15,4-3 0-15,13 3-1 16,5-4 1-16,3 5-1 16,5-5 0-16,3 1-1 15,-7 3 1-15,-9 0-3 16,-8 1 1-16,-9-5-11 16,-8 12 1-16</inkml:trace>
          <inkml:trace contextRef="#ctx0" brushRef="#br0" timeOffset="28448.0488">12666 877 29 0,'-13'-3'14'0,"13"-1"-5"16,0 4 17-16,0 0-25 16,0 4 0-16,0 3 1 15,0 4 1-15,-4 4-4 16,0 4 1-16,0 3 2 16,-5 4 0-16,-3 4-1 15,-1-3 1-15,0 6-2 16,1 1 1-16,3 3 0 15,1 0 0-15,0 1 0 16,3-8 0-16,-3 0 0 16,4-8 0-16,0-7 0 15,-5 0 1-15,5-4-3 16,0-7 0-16,0 0-6 16,-5-8 0-16,13-4-6 0,1-3 0 15</inkml:trace>
          <inkml:trace contextRef="#ctx0" brushRef="#br0" timeOffset="23870.1318">8161 1479 24 0,'-4'3'12'0,"12"5"-8"0,-4-16 13 15,5 1-15-15,-1-4 1 16,9 0-2-16,0-4 0 0,4 0-2 16,0-4 1-16,4-3 0 15,5-5 1-15,3-2-1 16,5-1 0-16,-4 0 1 16,3 7 0-16,1-6-1 15,-13 2 0-15,1 5 0 16,-10 3 0-16,1 4 0 15,-4 4 0-15,-5 4 0 16,-4 3 0-16,1 8 1 16,-5 3 0-16,4 1 0 15,-4-1 1-15,-4 12-1 16,-5 7 0-16,-3 11 0 16,-1 12 0-16,-4 7-1 15,-4 7 1-15,0 5-1 16,-8 6 1-16,-1-3 0 0,5-3 0 15,0-1-1-15,4-4 1 16,0-14-1-16,4-8 1 16,0 0 0-16,5-11 0 15,3-11-1-15,1-8 1 16,4 0 0-16,4-11 0 16,4-15-1-16,4-11 0 15,1-4-1-15,8-7 1 16,4-12-1-16,4-3 0 15,0-1-1-15,9-10 1 0,3-8 0 16,1-4 0-16,0 4 0 16,4 8 0-16,4 11 0 15,5 10 1-15,-5 9-1 16,-4 3 1-16,-4 8-1 16,0 3 1-16,-9 8 0 15,-4 11 0-15,-4 11 0 16,-8 15 1-16,-5 4 0 15,-8 0 0-15,-4 7 0 16,-9 8 1-16,-3-8 0 16,-10-3 0-16,-3 0-1 15,-5-8 1-15,1-4-1 16,-1-7 1-16,5-7-1 16,4-5 1-16,-1-6-2 15,1-1 1-15,4-7-3 16,4 3 0-16,0-3-4 0,9 0 0 15,8-1-6-15,8 5 1 16</inkml:trace>
          <inkml:trace contextRef="#ctx0" brushRef="#br0" timeOffset="24365.9085">9338 1228 33 0,'-5'-3'16'0,"18"-1"-15"0,-5 4 26 16,1-4-26-16,8 1 1 15,-1-1 0-15,6-4 0 16,3 5-3-16,0-1 1 16,0 0 1-16,0 0 1 15,-4 1-2-15,0-1 0 16,-4 4-4-16,-4-4 1 15,-1 4-8-15,-3 8 1 16</inkml:trace>
          <inkml:trace contextRef="#ctx0" brushRef="#br0" timeOffset="24665.1851">9296 1374 36 0,'0'-4'18'0,"12"8"-19"15,-3-4 28-15,3-4-27 16,5 4 1-16,4 0 0 15,0 0 0-15,4-3-1 0,1-1 0 16,-1 4 0-16,0 0 0 16,0 0-6-16,0 0 1 15,13-4-5-15,0 0 0 16</inkml:trace>
        </inkml:traceGroup>
      </inkml:traceGroup>
    </inkml:traceGroup>
    <inkml:traceGroup>
      <inkml:annotationXML>
        <emma:emma xmlns:emma="http://www.w3.org/2003/04/emma" version="1.0">
          <emma:interpretation id="{8E2B0315-4A60-4500-867E-F3BE84FD624F}" emma:medium="tactile" emma:mode="ink">
            <msink:context xmlns:msink="http://schemas.microsoft.com/ink/2010/main" type="paragraph" rotatedBoundingBox="10695,13120 15941,12737 16026,13899 10780,142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9D7634-2E42-45C6-A241-E9CA84DEA7F8}" emma:medium="tactile" emma:mode="ink">
              <msink:context xmlns:msink="http://schemas.microsoft.com/ink/2010/main" type="line" rotatedBoundingBox="10695,13120 15941,12737 16026,13899 10780,14282"/>
            </emma:interpretation>
          </emma:emma>
        </inkml:annotationXML>
        <inkml:traceGroup>
          <inkml:annotationXML>
            <emma:emma xmlns:emma="http://www.w3.org/2003/04/emma" version="1.0">
              <emma:interpretation id="{6A0C7B54-CB2E-48ED-A640-08535D904D1D}" emma:medium="tactile" emma:mode="ink">
                <msink:context xmlns:msink="http://schemas.microsoft.com/ink/2010/main" type="inkWord" rotatedBoundingBox="10580,13386 11737,13037 11916,13631 10759,13980"/>
              </emma:interpretation>
              <emma:one-of disjunction-type="recognition" id="oneOf4">
                <emma:interpretation id="interp20" emma:lang="en-US" emma:confidence="0">
                  <emma:literal>K</emma:literal>
                </emma:interpretation>
                <emma:interpretation id="interp21" emma:lang="en-US" emma:confidence="0">
                  <emma:literal>¥</emma:literal>
                </emma:interpretation>
                <emma:interpretation id="interp22" emma:lang="en-US" emma:confidence="0">
                  <emma:literal>F</emma:literal>
                </emma:interpretation>
                <emma:interpretation id="interp23" emma:lang="en-US" emma:confidence="0">
                  <emma:literal>k</emma:literal>
                </emma:interpretation>
                <emma:interpretation id="interp24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32246.3746">8993 2950 29 0,'-8'4'14'0,"12"-4"-7"15,-4 0 17-15,8 0-22 16,9 0 0-16,4-4 1 16,4 1 1-16,5 3-5 15,3-4 0-15,-3-3 3 16,-5 3 1-16,-4-4-3 15,-4 1 0-15,0 3-11 16,4 4 0-16</inkml:trace>
          <inkml:trace contextRef="#ctx0" brushRef="#br0" timeOffset="31902.1471">9052 2756 40 0,'-4'-4'20'0,"8"-3"-24"16,-4 7 32-16,8 4-27 16,5-1 0-16,4-3 1 15,4 0 0-15,0 0-3 16,4-3 1-16,0-5 1 15,-8 1 0-15,0 3-1 16,0-3 1-16,-5 3-5 16,1 0 0-16,-1 8-7 0,5 3 0 15</inkml:trace>
          <inkml:trace contextRef="#ctx0" brushRef="#br0" timeOffset="30745.01">8396 2659 25 0,'13'-15'12'0,"0"-7"-7"0,-5 14 13 15,0 1-16-15,1 3 0 16,-5 0 2-16,-4 4 1 16,0 0-6-16,0 0 1 15,-4 4 3-15,0 4 1 16,-5 3-1-16,-3 7 0 15,-1 9-2-15,-4 2 1 16,5 13-1-16,-5 2 0 16,0 5-1-16,0 3 1 15,0 1-1-15,-4-12 0 0,5 3 0 16,-1-2 1-16,0-5 0 16,0-4 0-16,4-3-1 15,1-3 1-15,3-9-1 16,5-3 1-16,0-4-1 15,4-3 1-15,0-4-1 16,4-4 0-16,5-4-1 16,-1 0 1-16,5 0 0 15,3-3 0-15,1-1-1 16,0 1 0-16,0-1 0 16,4 1 0-16,0 0-1 15,0 3 1-15,4-4-2 16,-4 5 1-16,4-1-2 15,1 4 1-15,-5-4-8 16,-5 0 1-16</inkml:trace>
          <inkml:trace contextRef="#ctx0" brushRef="#br0" timeOffset="31496.5674">8262 2812 31 0,'0'0'15'0,"13"19"-9"15,-9-19 18-15,4 0-23 16,5 0 0-16,4 4 1 16,4-1 1-16,4 1-4 15,8-8 1-15,1 8 1 16,4 0 0-16,0-4-4 15,-13 0 0-15,4 0-8 16,9 0 1-16</inkml:trace>
          <inkml:trace contextRef="#ctx0" brushRef="#br0" timeOffset="31227.9488">8438 2528 27 0,'-8'4'13'0,"21"0"-6"15,-13-4 16-15,4 0-22 16,4 4 1-16,9-1 1 16,8 1 0-16,-4-4-4 0,-4 0 1 15,4-4 1-15,0-3 1 16,4 3-1-16,0-3 1 16,1-1-2-16,-1 1 0 31,-4 3-10-31,-4 4 0 15</inkml:trace>
        </inkml:traceGroup>
        <inkml:traceGroup>
          <inkml:annotationXML>
            <emma:emma xmlns:emma="http://www.w3.org/2003/04/emma" version="1.0">
              <emma:interpretation id="{5EB65082-F372-47A8-994B-96A169F46965}" emma:medium="tactile" emma:mode="ink">
                <msink:context xmlns:msink="http://schemas.microsoft.com/ink/2010/main" type="inkWord" rotatedBoundingBox="12212,14143 12513,12956 12930,13061 12630,14249"/>
              </emma:interpretation>
              <emma:one-of disjunction-type="recognition" id="oneOf5">
                <emma:interpretation id="interp25" emma:lang="en-US" emma:confidence="0">
                  <emma:literal>k</emma:literal>
                </emma:interpretation>
                <emma:interpretation id="interp26" emma:lang="en-US" emma:confidence="0">
                  <emma:literal>¥</emma:literal>
                </emma:interpretation>
                <emma:interpretation id="interp27" emma:lang="en-US" emma:confidence="0">
                  <emma:literal>}</emma:literal>
                </emma:interpretation>
                <emma:interpretation id="interp28" emma:lang="en-US" emma:confidence="0">
                  <emma:literal>K</emma:literal>
                </emma:interpretation>
                <emma:interpretation id="interp29" emma:lang="en-US" emma:confidence="0">
                  <emma:literal>?</emma:literal>
                </emma:interpretation>
              </emma:one-of>
            </emma:emma>
          </inkml:annotationXML>
          <inkml:trace contextRef="#ctx0" brushRef="#br0" timeOffset="33867.6742">9934 2345 28 0,'0'-3'14'0,"9"-1"-8"16,-9 4 14-16,4-11-19 15,4 7 0-15,5 0 1 16,0-3 0-16,3-1-3 16,5 1 1-16,5-1 1 0,-1 1 0 15,0 3-1-15,0 4 1 16,0 4-1-16,-4 0 0 15,-4 3 0-15,-4 8 0 16,-5-4 0-16,-3 8 1 16,-5 0-1-16,-9-1 0 15,-3 1 1-15,-5-8 0 16,-4 4 0-16,0-7 0 16,-5-1-1-16,1 0 1 15,4 1-1-15,0-4 1 16,4 3-1-16,5-3 1 15,-1 0-1-15,5-4 0 0,4 0-1 16,4 3 1-16,0-3-1 16,8-3 1-16,5 6-1 15,3-6 1-15,1 3-1 16,4 3 1-16,0 5 0 16,0 3 0-16,-4 8 0 15,0 3 0-15,-5 4-1 16,-7 0 1-16,-5-3 1 15,-5-1 0-15,-3-3 0 16,-5 0 0-16,-3-1 0 16,-5 1 1-16,0-8-1 15,0-3 0-15,-5-1 0 16,5-7 0-16,5-7 0 16,-5 3 1-16,0-4-2 0,4-3 1 15,-4 4-2-15,4-1 1 16,4 1-3-16,1 3 1 15,-1 4-10-15,13 0 0 16</inkml:trace>
          <inkml:trace contextRef="#ctx0" brushRef="#br0" timeOffset="34260.9864">9762 2984 34 0,'-17'4'17'0,"30"0"-15"15,-9-8 22-15,9 0-23 16,12-3 1-16,0 3-1 16,0 0 1-16,5-7-3 0,8 7 1 15,4 0 1-15,0-3 0 16,0 0-1-16,-5-1 1 15,-3 4-3-15,-9 4 0 32</inkml:trace>
          <inkml:trace contextRef="#ctx0" brushRef="#br0" timeOffset="34784.4464">9850 3122 34 0,'0'0'17'0,"13"0"-12"15,-5-3 13-15,5-5-18 16,0 8 1-16,3-4 0 15,1 4 1-15,4 4-3 16,0 0 1-16,0 0 0 16,-4-1 1-16,-9 8-1 15,-8 12 1-15,-8 3 0 16,-9 8 0-16,0-4-1 16,-4 7 1-16,-4 0 0 15,-8 1 0-15,-5-12-1 16,0 0 0-16,4-7 0 0,5-8 1 15,4-11-1-15,8-8 0 16,4-3-1-16,5 0 1 16,8 0 0-16,0-1 0 15,8 1-1-15,1 4 1 16,-1-1 0-16,0 5 0 16,9 3 0-16,0 3 1 15,-4 1-1-15,4 7 1 16,-1-3 0-16,10 7 0 15,-5 0 0-15,-5-8 0 16,5 1 0-16,5-8 0 0,7-4-4 16,9-7 1-16,4 3-9 15,1-3 0-15</inkml:trace>
        </inkml:traceGroup>
        <inkml:traceGroup>
          <inkml:annotationXML>
            <emma:emma xmlns:emma="http://www.w3.org/2003/04/emma" version="1.0">
              <emma:interpretation id="{43B2CA1C-FF3E-413C-98E0-9EB5B3D5F007}" emma:medium="tactile" emma:mode="ink">
                <msink:context xmlns:msink="http://schemas.microsoft.com/ink/2010/main" type="inkWord" rotatedBoundingBox="13177,13082 14722,13095 14715,13916 13169,13902"/>
              </emma:interpretation>
              <emma:one-of disjunction-type="recognition" id="oneOf6">
                <emma:interpretation id="interp30" emma:lang="en-US" emma:confidence="0">
                  <emma:literal>NhB</emma:literal>
                </emma:interpretation>
                <emma:interpretation id="interp31" emma:lang="en-US" emma:confidence="0">
                  <emma:literal>NAB</emma:literal>
                </emma:interpretation>
                <emma:interpretation id="interp32" emma:lang="en-US" emma:confidence="0">
                  <emma:literal>NEB</emma:literal>
                </emma:interpretation>
                <emma:interpretation id="interp33" emma:lang="en-US" emma:confidence="0">
                  <emma:literal>NUB</emma:literal>
                </emma:interpretation>
                <emma:interpretation id="interp34" emma:lang="en-US" emma:confidence="0">
                  <emma:literal>Nhi3</emma:literal>
                </emma:interpretation>
              </emma:one-of>
            </emma:emma>
          </inkml:annotationXML>
          <inkml:trace contextRef="#ctx0" brushRef="#br0" timeOffset="40849.4188">10598 3175 30 0,'-4'-4'15'0,"4"8"-10"16,0-4 16-16,0 0-20 15,4-8 1-15,1 4 0 16,-1-7 1-16,4 4-4 15,1-1 1-15,-1-7 2 16,5-7 0-16,-1-8-2 16,1-4 1-16,4-3 0 15,-1-12 0-15,1 1-1 16,0 3 1-16,4 0-1 16,-4 0 0-16,4 1 0 15,-4 3 1-15,-1 3-2 0,-3 1 1 16,0 7 0-16,-1 11 0 15,1 1-1-15,-1 3 1 16,-3 3 0-16,-1 1 0 16,1 4-1-16,-5-1 1 15,-4 8 0-15,4-7 0 16,-4 7 0-16,0 0 0 16,0 0 0-16,0 7 0 15,0 4 0-15,0 8 1 16,0 4-1-16,0 3 0 15,0 0 0-15,0-4 1 16,0 16-1-16,0-1 1 0,0 4-1 16,4 0 0-16,1 0 1 15,-1 0 0-15,0-7-1 16,0 0 1-16,0-1-1 16,1 1 1-1,-1-4-1 1,0-4 1-16,0-11-1 15,0 0 0-15,-4-4 1 16,5 0 0-16,-1-7 0 16,0 0 1-16,-4-4-1 15,0 0 1-15,13-12 0 16,-5 1 0-16,5-7-1 16,-1-1 1-16,1-4-2 15,-1 1 0-15,-3-8 0 16,3 0 1-16,5-7-1 15,0-4 0-15,0 0 0 0,4-4 0 16,-4 4 0-16,-5-4 0 16,1 4 0-16,-1 0 0 15,-3 15 0-15,3 3 0 16,-3 1 0-16,-1 3 0 16,1 0-2-16,-1 1 1 15,0 3-3-15,-3 7 0 16,-5 1-9-16,8 3 0 15</inkml:trace>
          <inkml:trace contextRef="#ctx0" brushRef="#br0" timeOffset="41796.2146">11325 2962 30 0,'-8'-8'15'0,"8"-3"-10"15,4 7 16-15,5 1-21 0,3-12 0 16,5 0 1-16,0-4 0 16,8-3-1-16,0-8 0 15,5 0 1-15,3 0 0 16,-3-4-1-16,-1-3 1 16,0 0-1-16,5-8 1 15,0 15-1-15,-5 0 1 16,-8-4-1-16,0 4 0 15,-4 4 0-15,-4 0 0 16,-9 4 0-16,0 3 0 16,-4 0 0-16,0 8 1 0,-8 4-2 15,-1 3 1-15,1 8 0 16,-5 3 0-16,-4 4 0 16,0 4 1-16,5 0-1 15,-5-3 0-15,0 2 1 16,0 9 0-16,1 7-1 15,-1 3 1-15,0 5-1 16,0-5 1-16,5 8-1 16,-5 1 0-16,4-1 0 15,1 0 1-15,-1-8-1 16,-4 1 0-16,9-8 0 16,-1-4 1-16,1-3-1 15,4-4 1-15,0-4-1 16,-1 1 1-16,5-9-1 15,0 1 1-15,0-4-1 16,9-4 1-16,3-3-1 0,5-4 0 16,8-8 0-16,5-4 0 15,-1-3 0-15,1 0 0 16,3 4-1-16,1 3 1 16,-9 4 0-16,0 0 0 15,-4 8 0-15,-12-1 0 16,-9 8 0-16,0 4 0 15,0 0 0-15,-4 3 1 16,-5 1-1-16,-3 3 0 0,-1 0 0 16,0 0 1-16,1-3 0 15,-1 7 0-15,0-4 0 16,1 4 0-16,3 0 0 16,1 0 0-16,0 3-1 15,3-3 0-15,5-3 0 16,5 3 0-16,-1-8 0 15,4 4 0-15,9-3 1 16,4-5 0-16,0 1-1 16,0-4 0-16,0 0-4 15,4 0 0-15,1-4-9 16,-1 1 1-16</inkml:trace>
          <inkml:trace contextRef="#ctx0" brushRef="#br0" timeOffset="42081.5968">11956 2823 36 0,'-9'-7'18'0,"9"11"-21"0,0-4 27 15,0 3-23-15,0 5 1 16,0 3 0-16,0 4 0 15,-4 4-3-15,0 7 1 16,0-4 1-16,-5 4 1 16,5-3-2-16,-4 7 1 15,3-4 0-15,1-4 0 0,4-7-1 16,0 0 0-16,-4-7-4 16,4-5 0-16,0 1-7 15,0-11 1-15</inkml:trace>
          <inkml:trace contextRef="#ctx0" brushRef="#br0" timeOffset="42545.8015">11914 2752 37 0,'4'-7'18'0,"13"-15"-20"16,-5 18 29-16,5 0-27 15,8 0 1-15,0 4 0 16,1-3 0-16,-1 3-2 15,0 3 1-15,-8 5 0 16,-13 3 1-16,-8 4 0 16,-4 4 0-16,-5 3-1 0,-4 1 1 15,4-5 0-15,-3-3 0 16,3 0-1-16,5-4 1 16,-1-3-2-16,5-1 1 15,4-3 0-15,4 0 0 16,5-4 0-16,3 3 0 15,5 1 0-15,4 4 0 16,4-1-1-16,-8 4 1 16,0 1 0-16,-9 2 1 0,-3 9-1 15,-10 3 1-15,-7 4 0 16,-5-11 1-16,-4-4 0 16,-4-1 0-16,-1-2 0 15,1-1 1-15,0-4-1 16,8-3 0-16,0 0-1 15,1 3 1-15,-1-14-1 16,0 3 0-16,4-3-3 16,1-1 0-16,3-3-5 15,9 3 1-15,9 1-8 16,8 0 0-16</inkml:trace>
        </inkml:traceGroup>
        <inkml:traceGroup>
          <inkml:annotationXML>
            <emma:emma xmlns:emma="http://www.w3.org/2003/04/emma" version="1.0">
              <emma:interpretation id="{2F40DEBF-0311-4286-B9B3-EC69E52F4D4F}" emma:medium="tactile" emma:mode="ink">
                <msink:context xmlns:msink="http://schemas.microsoft.com/ink/2010/main" type="inkWord" rotatedBoundingBox="15154,12794 15941,12737 16005,13610 15218,13668"/>
              </emma:interpretation>
              <emma:one-of disjunction-type="recognition" id="oneOf7">
                <emma:interpretation id="interp35" emma:lang="en-US" emma:confidence="1">
                  <emma:literal>T</emma:literal>
                </emma:interpretation>
                <emma:interpretation id="interp36" emma:lang="en-US" emma:confidence="0">
                  <emma:literal>5</emma:literal>
                </emma:interpretation>
                <emma:interpretation id="interp37" emma:lang="en-US" emma:confidence="0">
                  <emma:literal>J</emma:literal>
                </emma:interpretation>
                <emma:interpretation id="interp38" emma:lang="en-US" emma:confidence="0">
                  <emma:literal>TM</emma:literal>
                </emma:interpretation>
                <emma:interpretation id="interp39" emma:lang="en-US" emma:confidence="0">
                  <emma:literal>TV</emma:literal>
                </emma:interpretation>
              </emma:one-of>
            </emma:emma>
          </inkml:annotationXML>
          <inkml:trace contextRef="#ctx0" brushRef="#br0" timeOffset="43687.6462">12586 2099 34 0,'-4'11'17'0,"8"-37"-16"0,-4 26 27 16,8-8-27-16,5 1 1 15,4 11 1-15,4-8 0 16,0-4-4-16,12 5 0 16,1 3 3-16,8-4 0 0,0 8-2 15,4-1 1-15,9-3-1 16,4 4 1-16,-9-11-1 15,1 7 1 1,16 0-1 0,-13-4 1-16,-7 0-1 15,-5 1 1-15,-13-1-3 16,-8 4 0-16,-4 0-10 16,-4 4 1-16</inkml:trace>
          <inkml:trace contextRef="#ctx0" brushRef="#br0" timeOffset="43251.2246">12977 2286 36 0,'0'0'18'0,"4"3"-18"15,-8-3 27-15,0 4-27 0,-1 4 1 16,1-5 0-16,0 12 1 16,0 8-2-16,0 3 0 15,-5-8 1-15,1 9 0 16,-5 10 0-16,1 4 1 15,-1 4-1-15,0-4 0 16,1 11 0-16,-1-7 0 16,1 0 0-16,-1-4 0 15,4-7 0-15,1-5 0 16,0-2 0-16,-1-5 1 0,1-7-1 16,-1 0 1-16,1-4-2 15,0-3 1-15,-1-1-3 16,5-3 0-16,0-4-6 15,0-4 1-15,8-7-7 16,0 0 1-16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6:59:14.9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582DF1-FB90-4109-8B13-D3BE6EAA9F79}" emma:medium="tactile" emma:mode="ink">
          <msink:context xmlns:msink="http://schemas.microsoft.com/ink/2010/main" type="writingRegion" rotatedBoundingBox="12225,2962 12800,2962 12800,4803 12225,4803"/>
        </emma:interpretation>
      </emma:emma>
    </inkml:annotationXML>
    <inkml:traceGroup>
      <inkml:annotationXML>
        <emma:emma xmlns:emma="http://www.w3.org/2003/04/emma" version="1.0">
          <emma:interpretation id="{3ED6B2C1-C43D-4E2A-819E-8F0F2F4790DA}" emma:medium="tactile" emma:mode="ink">
            <msink:context xmlns:msink="http://schemas.microsoft.com/ink/2010/main" type="paragraph" rotatedBoundingBox="12225,2962 12800,2962 12800,4803 12225,4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CA8136-BE9A-40ED-990E-B0BC8CDEADA0}" emma:medium="tactile" emma:mode="ink">
              <msink:context xmlns:msink="http://schemas.microsoft.com/ink/2010/main" type="line" rotatedBoundingBox="12225,2962 12800,2962 12800,4803 12225,4803"/>
            </emma:interpretation>
          </emma:emma>
        </inkml:annotationXML>
        <inkml:traceGroup>
          <inkml:annotationXML>
            <emma:emma xmlns:emma="http://www.w3.org/2003/04/emma" version="1.0">
              <emma:interpretation id="{77A0160C-E5B2-452E-B20E-0A10E9315662}" emma:medium="tactile" emma:mode="ink">
                <msink:context xmlns:msink="http://schemas.microsoft.com/ink/2010/main" type="inkWord" rotatedBoundingBox="12225,2962 12800,2962 12800,4803 12225,4803"/>
              </emma:interpretation>
              <emma:one-of disjunction-type="recognition" id="oneOf0">
                <emma:interpretation id="interp0" emma:lang="en-US" emma:confidence="1">
                  <emma:literal>}</emma:literal>
                </emma:interpretation>
                <emma:interpretation id="interp1" emma:lang="en-US" emma:confidence="0">
                  <emma:literal>]</emma:literal>
                </emma:interpretation>
                <emma:interpretation id="interp2" emma:lang="en-US" emma:confidence="0">
                  <emma:literal>#</emma:literal>
                </emma:interpretation>
                <emma:interpretation id="interp3" emma:lang="en-US" emma:confidence="0">
                  <emma:literal>J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409 153 27 0,'-10'0'13'0,"10"-6"-6"0,0 6 13 15,0 6-19-15,0-6 1 16,5-12 0-16,0-5 1 15,0 6-3-15,6-7 0 0,-2 7 2 16,7-12 1-16,-2 6-2 16,7 5 1-16,-1-5-1 15,1 7 1-15,-2 3-1 16,2 7 0-16,-1 0-1 16,-4 17 1-16,-2 0-1 15,-3 12 1-15,-1 0 0 16,-6 5 0-16,2 5-1 15,-1-3 1-15,0-3-1 16,-5 7 1-16,0 0-1 16,0-18 0-16,-5 8 0 15,0-1 0-15,-5 4 0 16,-6 7 1-16,1 0-1 16,0 5 1-16,0-5-1 15,0 1 0-15,5-13 0 16,-1 7 0-16,2-1 0 15,-2-1 0-15,1 13-1 16,1-6 1-16,3 6-1 0,1-7 1 16,0 7 0-16,0-11 0 15,0-1 0-15,5-5 0 16,0 0 0-16,0-2 0 16,0 2 0-16,0 0 0 15,0-6 0-15,5 11 0 16,0-5 0-16,5-6 0 15,0-6 0-15,0 6 0 16,1-7 0-16,-2 1 0 16,1-5 0-16,1 5 1 0,-1-11-1 15,0 5 1-15,0-11-1 16,6 6 1-16,-2-12-1 16,2 0 1-16,-1 6-1 15,0 0 1-15,-4 0-1 16,-2-5 1-16,-4 5-1 15,0 0 1-15,-5 0 0 16,0 0 0-16,0 0 0 16,0 0 0-16,0 0-1 15,-5 0 1-15,0 0-1 16,-4 0 1-16,-2 5-1 16,1 1 0-16,-1 5 0 15,-3 1 0-15,-2-1-1 16,1-11 1-16,0 6 0 15,0 0 0-15,-6 11-1 16,7-5 1-16,-2 9-1 16,2 2 1-16,3 0 0 0,1 6 0 15,-1 0-1-15,2-1 0 16,4 1 0-16,5 0 1 16,0-2-1-16,5 14 0 15,4-1 0-15,2 6 1 16,-1-2 0-16,5 2 1 15,0 0-1-15,0 0 0 16,1-1 0-16,-6 7 1 0,-1-1 0 16,-3 7 0-16,-1-8-1 15,-5-4 1-15,-5-6 0 16,-5 6 0-16,0-1-1 16,-6 7 1-16,2-1-1 15,-7 1 1-15,-4-19 0 16,0-4 0-16,0 0 0 15,4-1 0-15,1 1 0 16,-6-12 0-16,-9-5-1 16,-5-8 1-16,-6-4-1 15,1 0 1-15,4 0-1 16,5-4 1-16,1-8-1 16,5-5 0-16,0 0-6 15,10-6 0-15,15-6-9 16,5 6 1-16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6:59:19.67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4CB407-5BA7-42FC-9620-4D4CB8AAE4DE}" emma:medium="tactile" emma:mode="ink">
          <msink:context xmlns:msink="http://schemas.microsoft.com/ink/2010/main" type="writingRegion" rotatedBoundingBox="7564,5674 7968,5674 7968,7116 7564,7116"/>
        </emma:interpretation>
      </emma:emma>
    </inkml:annotationXML>
    <inkml:traceGroup>
      <inkml:annotationXML>
        <emma:emma xmlns:emma="http://www.w3.org/2003/04/emma" version="1.0">
          <emma:interpretation id="{BC6DB380-4A96-470E-99A4-B047374A1204}" emma:medium="tactile" emma:mode="ink">
            <msink:context xmlns:msink="http://schemas.microsoft.com/ink/2010/main" type="paragraph" rotatedBoundingBox="7564,5674 7968,5674 7968,7116 7564,7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6090E3-5E4E-4169-B085-FEA4361CCB12}" emma:medium="tactile" emma:mode="ink">
              <msink:context xmlns:msink="http://schemas.microsoft.com/ink/2010/main" type="line" rotatedBoundingBox="7564,5674 7968,5674 7968,7116 7564,7116"/>
            </emma:interpretation>
          </emma:emma>
        </inkml:annotationXML>
        <inkml:traceGroup>
          <inkml:annotationXML>
            <emma:emma xmlns:emma="http://www.w3.org/2003/04/emma" version="1.0">
              <emma:interpretation id="{11318572-AB2F-4021-B72A-EEC2336AD7A0}" emma:medium="tactile" emma:mode="ink">
                <msink:context xmlns:msink="http://schemas.microsoft.com/ink/2010/main" type="inkWord" rotatedBoundingBox="7564,5674 7968,5674 7968,7116 7564,7116"/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]</emma:literal>
                </emma:interpretation>
                <emma:interpretation id="interp2" emma:lang="en-US" emma:confidence="0">
                  <emma:literal>)</emma:literal>
                </emma:interpretation>
                <emma:interpretation id="interp3" emma:lang="en-US" emma:confidence="0">
                  <emma:literal>3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215 49 18 0,'-13'-7'9'0,"21"7"-3"0,-8 0 10 15,0 0-14-15,0 0 0 16,0 0 1-16,9-4 1 16,-9 4-5-16,4-7 1 15,5 7 3-15,-1-4 0 16,5 0-1-16,-1-3 0 0,-3-1-1 15,3 4 0-15,1 4-1 16,-1-3 1-16,-3 3-1 16,-1 0 1-16,1 7-1 15,-5 4 1-15,4-3-1 16,-4-1 1-16,1 5-1 16,-1-1 1-16,0 0-1 15,-4 4 1-15,0 7-1 16,0-3 1-16,0 3-1 15,0-7 1-15,0 0-1 16,0 0 1-16,0 4-1 16,-4 3 1-16,4 1-1 15,0-8 0-15,0 7 0 16,0 0 1-16,0 5-1 16,0-5 0-16,0-3 0 15,-4-4 0-15,-1 3 0 16,1-3 0-16,0 4 0 0,4 0 0 15,0-1 0-15,0 1 0 16,-4-4 0-16,8 0 0 16,0 0 0-16,0-8 0 15,-4 4 0-15,0 1 0 16,5-9 0-16,-5-3 0 16,8 0 0-16,0-3 1 15,1-9-1-15,-1 5 1 16,1 3-1-16,-9 4 1 15,4-3-1-15,-4 3 1 0,0 0-1 16,0 0 1-16,0 3-1 16,-4 1 1-16,4 0-1 15,-5 3 0-15,1 4 0 16,0-3 0-16,0-1 0 16,0 1 0-16,4 7-1 15,-5-4 1-15,5 4 0 16,-4 0 0-16,4 4-1 15,0-1 1-15,0 5 0 16,0 7 0-16,0-1-1 16,0-6 1-16,0-1 0 15,0 4 0-15,0 4 0 16,4 4 0-16,1 3 0 16,-1-3 1-16,0-4-1 15,0 0 0-15,0 7 0 0,-4 0 1 16,0 1-1-16,0-1 1 15,-4-3 0-15,0-1 0 16,0 8 0-16,0-7 0 16,-9-8 0-16,0 0 1 15,-3-3 0-15,-5-8 0 16,-9-4 0-16,-3-7 0 16,-5-12 0-16,0 1 0 15,4-1-1-15,1-3 1 16,-1 3-3-16,5 5 0 15,-1 3-13-15,13 7 1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8T20:31:39.1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BB14B3-E9E4-4092-B2A3-7D161D690D59}" emma:medium="tactile" emma:mode="ink">
          <msink:context xmlns:msink="http://schemas.microsoft.com/ink/2010/main" type="inkDrawing"/>
        </emma:interpretation>
      </emma:emma>
    </inkml:annotationXML>
    <inkml:trace contextRef="#ctx0" brushRef="#br0">409 153 27 0,'-10'0'13'0,"10"-6"-6"0,0 6 13 15,0 6-19-15,0-6 1 16,5-12 0-16,0-5 1 15,0 6-3-15,6-7 0 0,-2 7 2 16,7-12 1-16,-2 6-2 16,7 5 1-16,-1-5-1 15,1 7 1-15,-2 3-1 16,2 7 0-16,-1 0-1 16,-4 17 1-16,-2 0-1 15,-3 12 1-15,-1 0 0 16,-6 5 0-16,2 5-1 15,-1-3 1-15,0-3-1 16,-5 7 1-16,0 0-1 16,0-18 0-16,-5 8 0 15,0-1 0-15,-5 4 0 16,-6 7 1-16,1 0-1 16,0 5 1-16,0-5-1 15,0 1 0-15,5-13 0 16,-1 7 0-16,2-1 0 15,-2-1 0-15,1 13-1 16,1-6 1-16,3 6-1 0,1-7 1 16,0 7 0-16,0-11 0 15,0-1 0-15,5-5 0 16,0 0 0-16,0-2 0 16,0 2 0-16,0 0 0 15,0-6 0-15,5 11 0 16,0-5 0-16,5-6 0 15,0-6 0-15,0 6 0 16,1-7 0-16,-2 1 0 16,1-5 0-16,1 5 1 0,-1-11-1 15,0 5 1-15,0-11-1 16,6 6 1-16,-2-12-1 16,2 0 1-16,-1 6-1 15,0 0 1-15,-4 0-1 16,-2-5 1-16,-4 5-1 15,0 0 1-15,-5 0 0 16,0 0 0-16,0 0 0 16,0 0 0-16,0 0-1 15,-5 0 1-15,0 0-1 16,-4 0 1-16,-2 5-1 16,1 1 0-16,-1 5 0 15,-3 1 0-15,-2-1-1 16,1-11 1-16,0 6 0 15,0 0 0-15,-6 11-1 16,7-5 1-16,-2 9-1 16,2 2 1-16,3 0 0 0,1 6 0 15,-1 0-1-15,2-1 0 16,4 1 0-16,5 0 1 16,0-2-1-16,5 14 0 15,4-1 0-15,2 6 1 16,-1-2 0-16,5 2 1 15,0 0-1-15,0 0 0 16,1-1 0-16,-6 7 1 0,-1-1 0 16,-3 7 0-16,-1-8-1 15,-5-4 1-15,-5-6 0 16,-5 6 0-16,0-1-1 16,-6 7 1-16,2-1-1 15,-7 1 1-15,-4-19 0 16,0-4 0-16,0 0 0 15,4-1 0-15,1 1 0 16,-6-12 0-16,-9-5-1 16,-5-8 1-16,-6-4-1 15,1 0 1-15,4 0-1 16,5-4 1-16,1-8-1 16,5-5 0-16,0 0-6 15,10-6 0-15,15-6-9 16,5 6 1-16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3:54:10.22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0468107-2C8B-4CDF-B92C-547E487BC761}" emma:medium="tactile" emma:mode="ink">
          <msink:context xmlns:msink="http://schemas.microsoft.com/ink/2010/main" type="writingRegion" rotatedBoundingBox="20297,8083 22442,9301 21975,10124 19830,8906"/>
        </emma:interpretation>
      </emma:emma>
    </inkml:annotationXML>
    <inkml:traceGroup>
      <inkml:annotationXML>
        <emma:emma xmlns:emma="http://www.w3.org/2003/04/emma" version="1.0">
          <emma:interpretation id="{C01E9938-16A6-431B-A89A-F7AA341F4E1B}" emma:medium="tactile" emma:mode="ink">
            <msink:context xmlns:msink="http://schemas.microsoft.com/ink/2010/main" type="paragraph" rotatedBoundingBox="20297,8083 22442,9301 21975,10124 19830,8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3CEBD3-B3C9-409C-9EDD-58E194094596}" emma:medium="tactile" emma:mode="ink">
              <msink:context xmlns:msink="http://schemas.microsoft.com/ink/2010/main" type="line" rotatedBoundingBox="20297,8083 22442,9301 21975,10124 19830,8906"/>
            </emma:interpretation>
          </emma:emma>
        </inkml:annotationXML>
        <inkml:traceGroup>
          <inkml:annotationXML>
            <emma:emma xmlns:emma="http://www.w3.org/2003/04/emma" version="1.0">
              <emma:interpretation id="{9FB270E5-8E37-4553-96E6-0178A454CF50}" emma:medium="tactile" emma:mode="ink">
                <msink:context xmlns:msink="http://schemas.microsoft.com/ink/2010/main" type="inkWord" rotatedBoundingBox="20297,8083 22442,9301 21975,10124 19830,8906"/>
              </emma:interpretation>
              <emma:one-of disjunction-type="recognition" id="oneOf0">
                <emma:interpretation id="interp0" emma:lang="en-US" emma:confidence="0">
                  <emma:literal>air.</emma:literal>
                </emma:interpretation>
                <emma:interpretation id="interp1" emma:lang="en-US" emma:confidence="0">
                  <emma:literal>Air.</emma:literal>
                </emma:interpretation>
                <emma:interpretation id="interp2" emma:lang="en-US" emma:confidence="0">
                  <emma:literal>cirri</emma:literal>
                </emma:interpretation>
                <emma:interpretation id="interp3" emma:lang="en-US" emma:confidence="0">
                  <emma:literal>cir.</emma:literal>
                </emma:interpretation>
                <emma:interpretation id="interp4" emma:lang="en-US" emma:confidence="0">
                  <emma:literal>fir.</emma:literal>
                </emma:interpretation>
              </emma:one-of>
            </emma:emma>
          </inkml:annotationXML>
          <inkml:trace contextRef="#ctx0" brushRef="#br0">13277 2996 24 0,'-5'0'12'0,"10"-8"-8"15,-5 8 15-15,0 0-16 16,0 4 0-16,-5-4 1 16,-3 8 0-16,-9 11-6 15,-9 4 1-15,-4 4 3 16,-5-1 0-16,-3 13-1 16,-5 10 0-16,0 12-1 0,4 4 1 15,0 4-1-15,9 0 0 16,0-1 0-16,0-3 0 15,13-3 0-15,4-13 0 16,9-7 0-16,4-4 1 16,8-7-4-16,5-8 1 15,5-8-8-15,7-3 1 16</inkml:trace>
          <inkml:trace contextRef="#ctx0" brushRef="#br0" timeOffset="613.8613">13384 3355 25 0,'-4'4'12'0,"0"4"-8"0,4-5 14 16,0 5-15-16,-5 3 0 15,1 9 1-15,4 10 0 16,0 1-5-16,-4 7 0 15,-1 0 4-15,1 0 0 16,-4 8-1-16,-1-8 0 16,0-3-1-16,1-9 1 15,3 1-1-15,1-8 0 16,0-7 0-16,0-1 1 16,-1-3-1-16,5-1 0 0,0-7-1 15,0-3 1-15,5-9-1 16,-1 1 1-16,4-8-1 15,1-1 0-15,4-2 0 16,0-5 0-16,4 4 0 16,0-8 1-16,5 1-1 15,-1-5 0-15,5 1-1 16,8 3 1-16,5 5-1 16,-5 7 1-16,1 0-1 15,-5 3 1-15,0 5-1 16,0 3 1-16,-4 1 0 15,0 3 0-15,-5 0-2 16,-4 0 1-16,0 8-4 16,-4 0 0-16,9 3-6 15,-5-3 0-15</inkml:trace>
          <inkml:trace contextRef="#ctx0" brushRef="#br0" timeOffset="1109.2141">13522 4043 30 0,'-5'-8'15'0,"18"-4"-14"15,-4 5 22-15,4-5-23 16,0 1 1-16,4-4 0 16,0-1 0-16,5-3-2 15,-5 0 1-15,4 4 1 16,1 3 0-16,-1 5-1 15,-4-5 0-15,1 5 0 16,-10-1 0-16,-4 4 0 16,-4 4 1-16,-4 4 0 15,0 4 0-15,0 3 0 16,-1 1 1-16,1 3-1 16,0 0 0-16,4 4 0 15,0 4 0-15,4-4 0 0,0-3 0 16,5-1-1-16,-1-4 1 15,5-3-2-15,5-4 1 16,-1-4-8-16,0 0 0 16,4-8-3-16,-3-3 1 15</inkml:trace>
          <inkml:trace contextRef="#ctx0" brushRef="#br0" timeOffset="1335.9504">13878 3726 33 0,'5'0'16'0,"-23"-4"-14"16,23 4 29-16,-5 0-31 15,4 4 0-15,-4-4 0 16,0 3 0-16,0 1-4 15,-4 4 1-15,8 7-7 16,-4-3 0-16</inkml:trace>
          <inkml:trace contextRef="#ctx0" brushRef="#br0" timeOffset="-2326.2073">12074 2694 30 0,'-13'-4'15'0,"8"4"-14"0,5 0 25 15,0 0-26-15,0 0 0 16,0 0 0-16,0 0 0 16,5 0-4-16,-1 4 0 15,13 4-5-15,0 0 1 16</inkml:trace>
          <inkml:trace contextRef="#ctx0" brushRef="#br0" timeOffset="-3017.675">11919 2614 26 0,'-17'-8'13'0,"0"1"-11"15,17 3 19-15,-5 0-19 16,-3 4 0-16,3 0 1 0,-3 4 0 16,-1 4-4-16,-4 3 0 15,-4 1 3-15,0 7 1 16,0 0-2-16,0 11 1 16,-1 8-1-16,1 4 0 15,0 1 0-15,4-1 0 16,4 3-1-16,5-6 0 15,0-5 0-15,4 0 0 16,0-7-3-16,4-4 1 16,5-4-8-16,12-4 0 0</inkml:trace>
          <inkml:trace contextRef="#ctx0" brushRef="#br0" timeOffset="-1980.9424">12478 2530 25 0,'12'23'12'0,"23"38"-13"16,-22-42 18-16,0 12-17 15,-1 15 1-15,-3 11 0 16,-5 4 1-16,-8 8-1 16,-13-12 0-16,-13 0 1 0,-5-3 1 15,1-8-4-15,0-4 1 16,4-4-7-16,0-15 0 16</inkml:trace>
          <inkml:trace contextRef="#ctx0" brushRef="#br0" timeOffset="-2582.3699">11958 3046 20 0,'-5'0'10'0,"10"-19"-6"16,-1 11 7-16,4-4-11 15,1 1 1-15,4-4-1 16,0-4 1-16,0 3-1 0,0-3 0 16,0 0 0-16,-1 8 1 15,1-1-1-15,-4 1 1 16,0-4-1-16,-5 11 1 16,-4 4-1-16,0 0 1 15,0 11 0-15,0-7 1 16,0 7 0-16,-4 5 0 15,4-5 1-15,0 1 0 16,4 3-1-16,0 0 0 16,5 0 0-16,-1 1 0 0,5-1-1 15,0-4 0-15,0-3-1 16,0 0 1-16,0-4-6 16,-5-1 1-16,5 1-6 15,-4-4 1-15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8T20:31:39.1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C5FCC6-9C15-4ABC-B1B2-41627B373952}" emma:medium="tactile" emma:mode="ink">
          <msink:context xmlns:msink="http://schemas.microsoft.com/ink/2010/main" type="inkDrawing"/>
        </emma:interpretation>
      </emma:emma>
    </inkml:annotationXML>
    <inkml:trace contextRef="#ctx0" brushRef="#br0">215 49 18 0,'-13'-7'9'0,"21"7"-3"0,-8 0 10 15,0 0-14-15,0 0 0 16,0 0 1-16,9-4 1 16,-9 4-5-16,4-7 1 15,5 7 3-15,-1-4 0 16,5 0-1-16,-1-3 0 0,-3-1-1 15,3 4 0-15,1 4-1 16,-1-3 1-16,-3 3-1 16,-1 0 1-16,1 7-1 15,-5 4 1-15,4-3-1 16,-4-1 1-16,1 5-1 16,-1-1 1-16,0 0-1 15,-4 4 1-15,0 7-1 16,0-3 1-16,0 3-1 15,0-7 1-15,0 0-1 16,0 0 1-16,0 4-1 16,-4 3 1-16,4 1-1 15,0-8 0-15,0 7 0 16,0 0 1-16,0 5-1 16,0-5 0-16,0-3 0 15,-4-4 0-15,-1 3 0 16,1-3 0-16,0 4 0 0,4 0 0 15,0-1 0-15,0 1 0 16,-4-4 0-16,8 0 0 16,0 0 0-16,0-8 0 15,-4 4 0-15,0 1 0 16,5-9 0-16,-5-3 0 16,8 0 0-16,0-3 1 15,1-9-1-15,-1 5 1 16,1 3-1-16,-9 4 1 15,4-3-1-15,-4 3 1 0,0 0-1 16,0 0 1-16,0 3-1 16,-4 1 1-16,4 0-1 15,-5 3 0-15,1 4 0 16,0-3 0-16,0-1 0 16,0 1 0-16,4 7-1 15,-5-4 1-15,5 4 0 16,-4 0 0-16,4 4-1 15,0-1 1-15,0 5 0 16,0 7 0-16,0-1-1 16,0-6 1-16,0-1 0 15,0 4 0-15,0 4 0 16,4 4 0-16,1 3 0 16,-1-3 1-16,0-4-1 15,0 0 0-15,0 7 0 0,-4 0 1 16,0 1-1-16,0-1 1 15,-4-3 0-15,0-1 0 16,0 8 0-16,0-7 0 16,-9-8 0-16,0 0 1 15,-3-3 0-15,-5-8 0 16,-9-4 0-16,-3-7 0 16,-5-12 0-16,0 1 0 15,4-1-1-15,1-3 1 16,-1 3-3-16,5 5 0 15,-1 3-13-15,13 7 1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8T20:40:18.82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8D5EE04-56A4-46C5-AE3F-B1CB39673CA5}" emma:medium="tactile" emma:mode="ink">
          <msink:context xmlns:msink="http://schemas.microsoft.com/ink/2010/main" type="writingRegion" rotatedBoundingBox="2674,14127 19962,14143 19960,16131 2672,16115"/>
        </emma:interpretation>
      </emma:emma>
    </inkml:annotationXML>
    <inkml:traceGroup>
      <inkml:annotationXML>
        <emma:emma xmlns:emma="http://www.w3.org/2003/04/emma" version="1.0">
          <emma:interpretation id="{E060C923-9F80-4FEE-B129-115BAF0B47BF}" emma:medium="tactile" emma:mode="ink">
            <msink:context xmlns:msink="http://schemas.microsoft.com/ink/2010/main" type="paragraph" rotatedBoundingBox="2674,14127 19962,14143 19960,16131 2672,16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191F81-9D5A-4E49-99E4-F2064ACD2982}" emma:medium="tactile" emma:mode="ink">
              <msink:context xmlns:msink="http://schemas.microsoft.com/ink/2010/main" type="line" rotatedBoundingBox="2674,14127 19962,14143 19960,16131 2672,16115"/>
            </emma:interpretation>
          </emma:emma>
        </inkml:annotationXML>
        <inkml:traceGroup>
          <inkml:annotationXML>
            <emma:emma xmlns:emma="http://www.w3.org/2003/04/emma" version="1.0">
              <emma:interpretation id="{00D32FD2-CBC6-4057-BD5D-F81AD6A92F18}" emma:medium="tactile" emma:mode="ink">
                <msink:context xmlns:msink="http://schemas.microsoft.com/ink/2010/main" type="inkWord" rotatedBoundingBox="2674,14127 6226,14130 6225,15723 2673,15720"/>
              </emma:interpretation>
              <emma:one-of disjunction-type="recognition" id="oneOf0">
                <emma:interpretation id="interp0" emma:lang="en-US" emma:confidence="0">
                  <emma:literal>*Ennis)</emma:literal>
                </emma:interpretation>
                <emma:interpretation id="interp1" emma:lang="en-US" emma:confidence="0">
                  <emma:literal>*Erin)</emma:literal>
                </emma:interpretation>
                <emma:interpretation id="interp2" emma:lang="en-US" emma:confidence="0">
                  <emma:literal>*Enid</emma:literal>
                </emma:interpretation>
                <emma:interpretation id="interp3" emma:lang="en-US" emma:confidence="0">
                  <emma:literal>*Enid)</emma:literal>
                </emma:interpretation>
                <emma:interpretation id="interp4" emma:lang="en-US" emma:confidence="0">
                  <emma:literal>*"Enid)</emma:literal>
                </emma:interpretation>
              </emma:one-of>
            </emma:emma>
          </inkml:annotationXML>
          <inkml:trace contextRef="#ctx0" brushRef="#br0">0 806 17 0,'0'0'8'0,"4"-4"-4"15,0-3 8-15,-4 7-11 16,0 0 0-16,8-7 0 16,0 4 1-16,3-4-3 0,-3-4 1 15,4 0 1-15,0-3 0 0,0 4 0 16,4-4 0-16,0 0-1 15,0-1 1-15,0-2 0 16,-1-4 0-16,5-4 0 16,0 0 0-16,0 4-1 15,-4-7 1-15,4 3-1 16,0 0 1-16,7-3-1 16,-3 4 1-16,4-1-1 15,-4 4 1-15,4-4 0 16,-5 4 0-1,1 0-1-15,0-4 0 16,-4 4 0-16,0 3 0 0,0 4 0 16,-1-7 0-16,1-4 0 15,8 4 0-15,-4-4 0 16,0 1 0-16,-1-1 0 16,1 4 0-16,-4 0 0 15,0 3 1-15,0 0-1 16,-4 4 1-16,0 4-1 15,-5 3 0-15,1-1-4 0,-4 5 1 16,-4 3-5-16,0 3 1 16</inkml:trace>
          <inkml:trace contextRef="#ctx0" brushRef="#br0" timeOffset="1617.3687">1147 555 22 0,'0'-10'11'0,"-8"10"-6"0,8 0 10 15,0 0-13-15,0-4 0 16,0 4 2-16,0 0 0 0,0 0-5 16,0 4 1-16,0 6 3 15,-4 12 1-15,0-1-1 16,0 7 0-16,0 7-1 15,-4-3 0-15,0 0-1 16,0 3 1-16,0 4-1 16,0 3 1-16,4-3-1 0,0-4 0 15,0-3 0-15,0-7 0 16,0-4-1-16,4 0 1 16,0-7 0-16,0 0 0 15,0-3-1-15,0-8 0 16,4-3-2-16,4-7 1 15,-4 0-6 1,-4-7 1-16,4-4-6 0,4-3 1 16</inkml:trace>
          <inkml:trace contextRef="#ctx0" brushRef="#br0" timeOffset="886.3913">43 905 22 0,'-4'-4'11'0,"4"1"-11"16,0 3 17-16,0 0-16 16,0 0 1-16,0 0 1 15,0 0 0 1,0 0-4-16,0 0 1 0,0 0 2 0,0 0 1 15,4 3-2-15,4 4 1 32,0 0-1-32,0 7 0 15,4 0 0-15,0 4 0 16,4 3 0-16,4-3 1 0,0 7-1 16,3 3 0-16,-3 0 0 15,4 0 0-15,8 0 0 16,0 4 0-16,3-7-1 15,1 0 1-15,0-1-1 16,-1 1 0-16,-3 0 0 16,-4-1 0-16,-4-2 0 15,-4-1 1-15,3-4-1 0,-3-3 0 0,0-3 0 16,4 7 1-16,-8-8-1 16,0 1 1-16,-4-1 0 15,-1-3 0-15,-3-3-1 31,0 3 1-31,0-3-1 16,0-4 0-16,-4 0-3 16,4 0 1-16,-8 0-9 0,8-11 1 15</inkml:trace>
          <inkml:trace contextRef="#ctx0" brushRef="#br0" timeOffset="1986.5442">1012 414 22 0,'-12'-3'11'0,"32"-4"-6"0,-16 7 12 0,4-4-16 16,4 1 1-16,-1 3 1 15,5 0 1-15,0 0-4 32,4 0 0-32,-4-4 2 15,0 4 1-15,8 0-2 16,-5 0 1-16,5 0-1 16,0 0 0-16,0 0-1 0,0 0 0 15,-4 4 0-15,-1-1 1 16,-3 1-1-16,-4-1 1 15,0 1-3-15,-4-1 0 0,0-3-8 16,0 0 1-16</inkml:trace>
          <inkml:trace contextRef="#ctx0" brushRef="#br0" timeOffset="2383.0627">932 838 28 0,'-4'-4'14'0,"8"11"-11"15,-4-7 18-15,4 0-20 16,4 4 1-16,0-4 0 16,8 0 0-16,4 0-3 15,0 0 1-15,4 0 1 16,-1 0 1-16,5 0-1 16,-4 0 0-16,-4-4 0 15,-4 1 0-15,4 6 0 16,-5-6 0-16,1 6-1 0,0-3 0 15,-4 0-3-15,0 0 1 16,0 0-6-16,-4 0 0 16,0 0-2-16,0 4 0 15</inkml:trace>
          <inkml:trace contextRef="#ctx0" brushRef="#br0" timeOffset="2753.7973">1004 1208 27 0,'0'7'13'0,"8"4"-14"15,-4-8 24-15,4 1-22 16,0-1 1-16,0 4 1 16,3 0 0-16,1-7-4 15,8 4 1-15,-4-1 2 16,0-3 0-16,0-3-1 16,0-1 1-16,4-3-1 15,-5 0 0-15,1 0 0 16,0 0 0-16,0 4-1 0,0-1 1 15,-4 4-1-15,0-3 0 0,-4 3-2 16,0 0 1-16,0-4-9 16,-1-3 0-16</inkml:trace>
          <inkml:trace contextRef="#ctx0" brushRef="#br0" timeOffset="3436.5454">1806 831 22 0,'0'0'11'0,"0"7"-7"16,0-7 10-16,0 0-12 16,-4 3 0-16,0 4 2 0,0 7 0 15,0 4-5-15,0 7 1 16,-4 3 3-16,0 0 1 0,4 4-2 15,-4-8 1-15,4 8-1 16,0 4 0-16,-4-5-1 16,4-6 1-16,4 3-1 15,0-7 0-15,0 1 0 16,4-8 0-16,0-4 0 16,4 1 0-16,0-4 0 0,0-4 0 15,0-3 0-15,-4-3 0 16,4-8 0-16,0 1 0 15,0-8-1-15,-1 0 1 16,1 1-1 0,4-4 1-16,-4 3-1 15,0 4 1-15,0 3-3 16,0 1 1-16,-4 3-3 16,0 0 0-16,-4 0-9 15,4 3 1-15</inkml:trace>
          <inkml:trace contextRef="#ctx0" brushRef="#br0" timeOffset="3732.3617">1829 1229 22 0,'0'-3'11'0,"8"27"-4"0,-4-20 10 16,0-1-15-16,4 4 1 16,0 0 0-16,0 4 1 15,0-4-5-15,0 0 1 0,0 4 3 16,0-4 0-16,-4 3-1 16,4-6 0-16,-4-1-1 15,0 8 0-15,0-7 0 16,0-1 0-16,-1 1-4 15,-3-4 1-15,8 0-8 16,0-4 0-16</inkml:trace>
          <inkml:trace contextRef="#ctx0" brushRef="#br0" timeOffset="4253.9128">2262 866 24 0,'-16'-7'12'0,"8"3"-13"16,4 4 14-16,4 0-15 15,0 0 0-15,0 0-10 16,8 0 1-16</inkml:trace>
          <inkml:trace contextRef="#ctx0" brushRef="#br0" timeOffset="4066.3455">2230 1067 26 0,'0'7'13'0,"4"7"-5"0,-4-14 14 0,-4 7-20 16,0 4 0-16,0 3 1 15,0 3 0-15,0 5-4 16,0-1 1-16,4-4 2 16,0-2 0-16,0-5-1 15,0-3 0-15,0 4-2 16,4-1 1-16,-4-6-4 16,8-4 0-16,0 0-7 15,0-7 1-15</inkml:trace>
          <inkml:trace contextRef="#ctx0" brushRef="#br0" timeOffset="4738.3446">2429 1063 24 0,'0'4'12'0,"8"24"-11"0,-5-21 19 16,1 8-17-16,0 2 0 15,0-2 1 1,0 2 1-16,4 1-6 16,0-4 0-16,0 4 4 15,0 0 0-15,0-7-1 16,4-4 0-16,0-4-1 15,0-3 1-15,4 0-2 16,0-7 1-16,3 4-1 0,1-4 1 16,0 3-1-16,0 4 0 15,0 4 0-15,-4 3 0 16,-1 0 0-16,-3 3 1 16,-4 1-1-16,0 3 1 15,-4-3-1-15,0-4 1 16,0 4-1-16,0-4 0 15,-4-4-4-15,4 1 1 16,4-8-8-16,4 1 1 16</inkml:trace>
          <inkml:trace contextRef="#ctx0" brushRef="#br0" timeOffset="6323.7759">2996 206 25 0,'-12'-3'12'0,"8"3"-7"15,4-4 12-15,-4 8-15 16,0-8 0-16,4 8-1 31,0-4 1-31,4 3-3 0,4 1 1 16,4 3 1-16,0 3 1 15,0 4-2-15,0 8 1 16,4 2-1-16,4 4 1 16,3-3-1-16,5 3 1 0,0 1-1 15,0-1 0-15,-1 4 0 16,5-1 0-16,-4 1 0 15,4 0 1-15,0 0-1 16,-1-1 0-16,-3 1 0 0,0-4 1 16,0 1-1-16,-9-5 0 15,1-3 1-15,0-3 0 16,-4-7-1-16,-4-1 1 16,-4 1-1-1,0-1 1-15,-4 1 0 16,0 3 0-16,-8 0-1 15,0 0 0-15,0 4 1 16,0 0 0-16,0 3-1 16,-4 3 1-16,0 1-1 0,-4 0 0 15,0 7 0-15,-4 3 1 16,4 7-1-16,-3-3 0 16,-1 7 0-16,0-4 1 15,-8 0-1-15,4-3 1 16,0-3-1-16,0-1 1 15,5-3 0-15,-1-4 0 16,0 0-1-16,4-3 1 16,0-4 0-16,4-7 0 0,0-3 0 15,0-1 0-15,0 1-1 16,4-4 1-16,0 0-2 16,0 0 0-16,4 0-3 15,4-3 1-15,4-4-9 16,4-8 1-16</inkml:trace>
        </inkml:traceGroup>
        <inkml:traceGroup>
          <inkml:annotationXML>
            <emma:emma xmlns:emma="http://www.w3.org/2003/04/emma" version="1.0">
              <emma:interpretation id="{6FFCCEC2-DBA0-4952-AAA1-2881A7D48ADA}" emma:medium="tactile" emma:mode="ink">
                <msink:context xmlns:msink="http://schemas.microsoft.com/ink/2010/main" type="inkWord" rotatedBoundingBox="6964,14861 7186,14862 7185,15024 6963,15023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+</emma:literal>
                </emma:interpretation>
                <emma:interpretation id="interp8" emma:lang="en-US" emma:confidence="0">
                  <emma:literal>: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6873.5687">4373 756 27 0,'0'-3'13'0,"4"3"-10"0,-4 0 15 16,0 0-16-16,4 0 0 31,4 3 1-31,0-6 1 16,4-1-5-16,0 1 0 0,0-1 3 16,4 4 1-16,-4-3-2 15,-1-1 0-15,1 4-1 16,0-3 1-16,-4 3-1 15,0 0 0-15,-8 0-2 16,0 0 0-16,0 0-8 16,-4 3 0-16</inkml:trace>
          <inkml:trace contextRef="#ctx0" brushRef="#br0" timeOffset="7207.077">4298 880 20 0,'-4'3'10'0,"0"4"-3"0,4-7 9 15,0 0-14-15,0 0 0 16,4 0 2-16,4 0 1 15,0 0-6-15,0-3 0 16,4-1 4-16,0 1 0 0,3-1-2 16,1 4 1-16,-4 0-1 15,4 0 0-15,-4 0-1 16,0 0 1-16,-4 0-1 16,4 4 1-16,-4-1-3 15,0 1 1-15,-4-4-7 16,3 0 1-16,-3 3-3 15,0 1 0-15</inkml:trace>
        </inkml:traceGroup>
        <inkml:traceGroup>
          <inkml:annotationXML>
            <emma:emma xmlns:emma="http://www.w3.org/2003/04/emma" version="1.0">
              <emma:interpretation id="{3FA413E6-EDF8-46C7-B11F-8BF7439EC574}" emma:medium="tactile" emma:mode="ink">
                <msink:context xmlns:msink="http://schemas.microsoft.com/ink/2010/main" type="inkWord" rotatedBoundingBox="8166,14219 8537,14220 8535,15581 8165,15580"/>
              </emma:interpretation>
              <emma:one-of disjunction-type="recognition" id="oneOf2">
                <emma:interpretation id="interp10" emma:lang="en-US" emma:confidence="1">
                  <emma:literal>i</emma:literal>
                </emma:interpretation>
                <emma:interpretation id="interp11" emma:lang="en-US" emma:confidence="0">
                  <emma:literal>:</emma:literal>
                </emma:interpretation>
                <emma:interpretation id="interp12" emma:lang="en-US" emma:confidence="0">
                  <emma:literal>{</emma:literal>
                </emma:interpretation>
                <emma:interpretation id="interp13" emma:lang="en-US" emma:confidence="0">
                  <emma:literal>K</emma:literal>
                </emma:interpretation>
                <emma:interpretation id="interp14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11560.394">5735 97 13 0,'0'-7'6'0,"7"7"2"0,-7 0 7 0,0 0-13 16,0 0 0 0,0 0 1-16,0 0 0 15,0 0-4-15,0 3 1 16,0-3 2-16,0 4 1 16,0 3-1-16,0 0 0 15,0 0 0-15,0 3 0 0,0-2-1 16,0 2 0-16,0-3 0 15,0 4 1-15,0-4-2 16,0 0 1-16,0 0-1 16,0-4 1-16,0 1-1 15,0 0 1-15,-3-1-1 16,-1 8 0-16,0 3 0 0,0 3 0 16,0 1 0-16,0 3 0 15,0 0 0 1,0-3 1-16,0 0-1 15,0-4 1-15,0 0 0 16,4-4 0-16,0 1-1 16,0-4 1-16,0 0-1 15,0-3 1-15,0-1-4 0,0-3 1 16,0 0-6-16,0 0 0 16,4 0-2-16,0 0 1 15</inkml:trace>
          <inkml:trace contextRef="#ctx0" brushRef="#br0" timeOffset="12309.8292">5496 742 20 0,'-4'7'10'0,"4"-10"-7"0,0 3 17 16,0-7-18-16,0 7 1 15,0-7 2-15,4 0 0 16,-4 7-6-16,0 0 0 0,4-7 4 15,-4 7 0-15,8-4-2 16,-4-3 1-16,0 4-2 0,0-5 1 16,4 5-1-16,4 3 1 15,0 0-1-15,4 0 0 16,0 0 0-16,4 0 0 16,-1 0 0-16,5-4 1 0,4 4-1 15,-4 0 0-15,-4-3 0 16,0 3 0-16,-1-4 0 15,1-3 1-15,-4 4-1 32,0 3 1-32,-4 0-1 15,-4 0 1-15,0 0-2 16,-4-4 0-16,-4 4-3 16,0 0 1-16,0 4-8 0,0-4 1 15</inkml:trace>
          <inkml:trace contextRef="#ctx0" brushRef="#br0" timeOffset="13140.7533">5584 898 22 0,'-4'0'11'0,"4"-4"-6"0,0 4 12 15,0 0-15-15,0 0 0 16,4-7 2 0,-4 7 0-16,4-4-5 15,4 1 0-15,0-1 3 0,4 4 1 16,-1 0-2-16,1 0 0 16,0 4-1-16,0-1 1 15,4 4-1-15,-8 1 0 16,0 2 0-16,-4 4 1 15,-4 4-1-15,-4 3 1 16,-4 0-1-16,-4-3 1 0,-4 10-1 16,0 4 1-16,0 0-1 15,5-1 0-15,-1 1 0 16,0 7 0-16,0-4 0 16,0-3 0-16,4-7 0 15,0-1 0-15,0-3-1 16,4 1 1-16,0-8 0 15,4 0 1-15,4-4-1 16,4 1 0-16,4 3 1 16,0-7 0-16,4 0-1 15,4-3 1-15,3-1-1 16,1-3 1-16,4 7-1 16,-4-3 1-16,0-4-1 0,-5 0 0 15,1 3 0-15,0-6 1 16,-4 6-1-16,0-3 1 15,-4 0-1-15,-4 0 1 16,0 0-1-16,-4 0 0 16,0 0-4-16,-4 0 1 0,4 0-8 15,-4 0 1-15</inkml:trace>
        </inkml:traceGroup>
        <inkml:traceGroup>
          <inkml:annotationXML>
            <emma:emma xmlns:emma="http://www.w3.org/2003/04/emma" version="1.0">
              <emma:interpretation id="{1EF81029-213F-4FCC-80D5-490DDBEABFDB}" emma:medium="tactile" emma:mode="ink">
                <msink:context xmlns:msink="http://schemas.microsoft.com/ink/2010/main" type="inkWord" rotatedBoundingBox="9148,14314 9861,14315 9859,16121 9146,16120"/>
              </emma:interpretation>
              <emma:one-of disjunction-type="recognition" id="oneOf3">
                <emma:interpretation id="interp15" emma:lang="en-US" emma:confidence="1">
                  <emma:literal>Y</emma:literal>
                </emma:interpretation>
                <emma:interpretation id="interp16" emma:lang="en-US" emma:confidence="0">
                  <emma:literal>?</emma:literal>
                </emma:interpretation>
                <emma:interpretation id="interp17" emma:lang="en-US" emma:confidence="0">
                  <emma:literal>¥</emma:literal>
                </emma:interpretation>
                <emma:interpretation id="interp18" emma:lang="en-US" emma:confidence="0">
                  <emma:literal>y</emma:literal>
                </emma:interpretation>
                <emma:interpretation id="interp19" emma:lang="en-US" emma:confidence="0">
                  <emma:literal>!</emma:literal>
                </emma:interpretation>
              </emma:one-of>
            </emma:emma>
          </inkml:annotationXML>
          <inkml:trace contextRef="#ctx0" brushRef="#br0" timeOffset="14272.6495">6639 203 22 0,'-4'-7'11'0,"8"10"-6"0,-4-3 11 15,0 0-15-15,4 0 0 16,4 0 0-16,4 4 1 0,0-4-2 16,4 0 1-16,0 3 1 15,-4-3 0-15,4 4 0 16,0-4 0-16,3 0 0 15,9-4 0-15,0 8-2 16,0-4 1-16,0 0 0 16,-5 3 0-16,1-3-1 15,0 0 1-15,0 0-1 16,0-3 0-16,-1-1 0 16,-3 1 1-16,0-1-1 15,0 4 1-15,0 0-1 16,-4-3 0-16,0-1 0 15,-1 4 1-15,-3-4-1 16,-4 1 0-16,0 3-2 0,-4 0 0 16,0 3-7-16,-4-3 1 15,-4 0-2-15,0 4 0 16</inkml:trace>
          <inkml:trace contextRef="#ctx0" brushRef="#br0" timeOffset="15396.6737">6604 263 26 0,'0'-4'13'0,"-8"0"-14"0,8 4 25 16,0 0-22-16,0 0 0 16,0 0 0-16,0 0 1 0,8 4-4 15,0 3 0-15,4 4 2 16,3-1 1-16,1 1-2 16,4 3 1-16,0 0-1 15,-4 4 1-15,0-1-1 16,0 1 1-16,3 0-1 15,1-1 1-15,4 4-1 0,-4 1 1 16,0 2-1-16,0 4 1 16,-4-6-1-16,-5-1 0 15,-3 0 0-15,0-3 1 16,-4 3-1 0,-4 0 1-16,-4 0 0 15,-4 0 0-15,0 0-1 16,-3 4 1-16,-5 0-1 15,0-11 1-15,0 4-1 16,0-1 0-16,4 4 0 0,-8 4 0 16,0-4 0-16,-3 4 0 15,-1 0 0-15,0-1 0 16,4 1 0-16,-4-4 0 16,5-3-1-16,-1-1 1 15,4 1 0-15,0 0 0 16,4-4 0-16,0 4 0 0,0-1 0 15,4 1 0-15,0-1-1 16,4-2 1-16,0-1 0 16,0-4 0-16,4-3-1 15,4 0 1 1,4-3 0-16,4-4 0 16,0 3-1-16,4 1 1 15,0-4 0-15,4 0 0 16,4 7-1-16,-1-3 1 15,-3-1 0-15,0-3 0 16,4-3 0-16,-4 3 0 0,3 0 0 16,5 0 0-16,8 0 0 15,-4 0 0-15,3-11 0 16,-3 11 1-16,0-4-1 16,0 1 1-16,-8-4-1 15,-5 7 1-15,1-4-1 16,-4-3 1-16,0 4-1 15,-4 3 0-15,-4 0 0 0,0-4 1 0,-8 4-3 16,0 0 0-16,0 0-4 16,0 0 0-16,-4 4-4 15,-4-1 0-15</inkml:trace>
          <inkml:trace contextRef="#ctx0" brushRef="#br0" timeOffset="16332.6758">6747 1473 34 0,'-4'0'17'0,"4"-4"-20"0,0 4 24 16,-4 4-21-16,4-4 0 15,0 7 0-15,0-4 1 16,0 4-2-16,0 0 1 16,0 0-5-16,0 0 1 15,4-3-5-15,4 3 1 16</inkml:trace>
          <inkml:trace contextRef="#ctx0" brushRef="#br0" timeOffset="16029.2171">6485 1959 29 0,'-12'0'14'0,"12"25"-14"0,0-25 23 16,0 7-22-16,0-7 1 16,8-7 1-16,4 4 0 15,-1-4-4-15,5-4 1 16,4-3 2-16,0 0 0 16,4 0-1-16,0-4 1 0,0 0-2 15,-1-3 1-15,-3 0 0 16,-4-4 0-16,-4 11-1 15,-4-3 0-15,0 9 0 16,0 1 1-16,-4 4-1 16,0 6 1-16,0 4 0 15,0 4 0-15,0 0-1 0,-4 3 1 16,4 0-1-16,-4 4 1 16,4-1-1-16,-4 1 1 15,3-1-1-15,1 1 0 16,0 0 0-16,0-1 0 15,4-3 0-15,0-6 1 16,4-1-1-16,-4-4 0 16,0-3-5-16,0 0 1 15,0 0-7 1,4-10 0-16</inkml:trace>
        </inkml:traceGroup>
        <inkml:traceGroup>
          <inkml:annotationXML>
            <emma:emma xmlns:emma="http://www.w3.org/2003/04/emma" version="1.0">
              <emma:interpretation id="{836D0D62-924F-418B-A3A0-7C5B59180F2F}" emma:medium="tactile" emma:mode="ink">
                <msink:context xmlns:msink="http://schemas.microsoft.com/ink/2010/main" type="inkWord" rotatedBoundingBox="10354,14429 12717,14293 12786,15499 10423,15635"/>
              </emma:interpretation>
              <emma:one-of disjunction-type="recognition" id="oneOf4">
                <emma:interpretation id="interp20" emma:lang="en-US" emma:confidence="0">
                  <emma:literal>miring)</emma:literal>
                </emma:interpretation>
                <emma:interpretation id="interp21" emma:lang="en-US" emma:confidence="0">
                  <emma:literal>micron")</emma:literal>
                </emma:interpretation>
                <emma:interpretation id="interp22" emma:lang="en-US" emma:confidence="0">
                  <emma:literal>mirth")</emma:literal>
                </emma:interpretation>
                <emma:interpretation id="interp23" emma:lang="en-US" emma:confidence="0">
                  <emma:literal>midair")</emma:literal>
                </emma:interpretation>
                <emma:interpretation id="interp24" emma:lang="en-US" emma:confidence="0">
                  <emma:literal>midrib")</emma:literal>
                </emma:interpretation>
              </emma:one-of>
            </emma:emma>
          </inkml:annotationXML>
          <inkml:trace contextRef="#ctx0" brushRef="#br0" timeOffset="17896.1624">7735 644 20 0,'-4'-4'10'0,"4"-10"-7"0,4 14 13 15,-4 0-15-15,0 0 1 16,0 0 0-16,0 0 1 15,8 0-3-15,-8 0 1 16,0 3 2-16,0 8 1 16,0 0-2-16,0 3 1 15,-4 3-1-15,0 5 0 16,0-1-1-16,0 0 1 16,0 0-1-16,0 0 0 15,0 4 0-15,4 3 0 0,0-3 0 16,0-4 0-16,0 0 0 15,4-3 0-15,-4-4 0 16,4-4 0-16,0-2-1 16,0-5 1-1,0-3-1-15,4-3 1 16,4-8-1-16,4 0 1 16,-1-3-1-16,1-3 1 15,4 2-1-15,0-2 1 16,0-4-1-16,0 0 0 0,0-8 0 15,3 8 0-15,-7-4 0 16,-4 4 1-16,4 4-1 16,-4-1 0-16,0 7-1 15,-4 1 1-15,0 3 0 16,0 7 0-16,0 3-1 16,-1 1 1-16,1 6-1 15,-4 5 1-15,-4 6 0 16,0 0 0-16,-4-4 0 15,0 5 0-15,0 2 0 16,0 5 0-16,1-8 0 0,3 0 0 16,0-3 0-16,0-4 1 15,0-7-1-15,3-4 1 0,5-10-1 16,4-7 1-16,4-4-1 16,4 8 0-16,4-8 0 15,0-3 1-15,0-4-1 16,-1 4 1-16,-3 0-1 15,0 7 0-15,-4 3-1 16,-4 4 1-16,0 0 0 16,-4 7 0-16,0 4-1 15,-1 3 1-15,-3-4 0 16,0 8 0-16,0 3 0 16,0 0 0-16,-4-3-1 15,0 6 1-15,0 8 0 16,0-4 1-16,-4 4-1 0,4 0 0 15,0-4-1-15,0-4 0 16,0-2-3-16,4-1 0 16,4-7-7-16,-4-4 0 31</inkml:trace>
          <inkml:trace contextRef="#ctx0" brushRef="#br0" timeOffset="19416.3517">8644 718 36 0,'-12'7'18'0,"4"-11"-24"0,8 4 31 15,0 0-26-15,-4 0 1 16,4 0-5-16,0 0 0 16,0 4-2-16,8-4 1 0</inkml:trace>
          <inkml:trace contextRef="#ctx0" brushRef="#br0" timeOffset="19201.7128">8338 1356 35 0,'-12'-3'17'0,"16"3"-16"16,-4 0 26-16,0-7-27 15,4 0 0-15,8-4 0 16,8 0 0-16,0-3 0 16,4-3 1-16,-1-1 0 15,5 0 0-15,4-3-1 16,-12 4 1-16,0-1 0 0,-5 7 0 16,-3 4-1-16,-4 4 1 15,4 6-1-15,-8 4 1 16,0 7 0-16,0 4 0 15,0-4 0-15,-4 7 0 16,4-3 0-16,-4 3 0 16,4-3-1-16,0-8 1 15,4-3-1-15,4-3 1 16,4-1-1-16,0-6 1 16,3-4-3-16,-3 3 0 15,0-3-5-15,-4-3 0 0,0 3-5 16,0-4 0-16</inkml:trace>
          <inkml:trace contextRef="#ctx0" brushRef="#br0" timeOffset="20298.4487">9168 718 28 0,'7'-7'14'0,"-3"7"-9"15,-4 0 20-15,0 0-24 16,0-4 1-16,0 4 0 15,4 4 0-15,-4-1-3 32,4 1 1-32,-4 6 2 15,8 11 0-15,-4-3-1 0,4 3 0 16,-4 4 0-16,0 7 0 16,0-1-1-16,-4 1 1 15,4-4-1-15,0 1 0 16,0-5 0-16,0-3 1 15,4 1-1-15,0-1 0 16,4-4 0-16,-4-2 1 16,0-5 0-16,4-3 0 15,-1 0-1-15,1-10 1 16,4-4 0-16,4-4 0 0,0-7 0 16,0-3 0-16,4-7-1 15,-1-4 0-15,1-3 0 16,0 7 1-16,0 0-1 15,4-1 0-15,-5-2 0 16,1 2 1-16,-4 5 0 16,0 2 0-16,-4 5-1 15,-4-1 0-15,-4 4-2 16,0 4 0-16,0 6-3 16,-8 4 1-16,4 4-9 15,-4 6 0-15</inkml:trace>
          <inkml:trace contextRef="#ctx0" brushRef="#br0" timeOffset="20983.0899">9560 1388 30 0,'-4'10'15'16,"0"-10"-11"-16,4 4 20 0,0-4-23 15,0 0 1-15,0 0 1 16,8-7 0-16,8 0-4 15,8-4 1-15,4-3 2 16,-4 0 1-16,0-4-2 16,-1 4 1-16,1-3-2 15,-4-1 1-15,0 7-1 16,-4 1 1-16,-4 3-1 16,0 7 0-16,-5-4 0 15,-3 8 1-15,-4-1-1 16,0 1 1-16,0 3-1 15,0-4 1 1,0 8 0-16,4-4 0 16,4 0-1-16,0 4 0 15,-4-1 0-15,0-3 1 16,4 8-1-16,-4-5 0 16,4-3 0-16,0 0 0 15,0 0 1-15,0-3 0 16,0-4-2-16,0 0 0 0,0-4-4 15,0 1 1-15,0-4-8 16,0 7 0-16</inkml:trace>
          <inkml:trace contextRef="#ctx0" brushRef="#br0" timeOffset="21232.3003">9846 961 36 0,'-12'18'18'0,"8"-4"-22"0,4-11 27 16,0 1-24-16,0-1 1 15,0-3-5-15,0 0 0 0,0 0-1 16,12-7 0-16</inkml:trace>
          <inkml:trace contextRef="#ctx0" brushRef="#br0" timeOffset="21898.3662">9346 428 27 0,'-16'-3'13'0,"16"-1"-8"0,0 4 19 16,0 0-22-16,0 0 1 15,4-7 1-15,4 0 0 0,4 4-5 16,4-4 0-16,4 3 3 15,4 1 0-15,-1-1-1 16,5 4 1-16,0 0-2 0,4 0 1 16,3 0-1-16,1 0 1 15,4 0-1-15,-4 4 0 16,-5-1 0-16,1 1 1 16,-12-1-1-16,0 4 0 0,-4 0 0 15,-1-3 0-15,-3-1 0 16,0 1 1-16,0-1-2 15,-4-3 0-15,0 0-6 32,0-3 0-32,4-4-4 15,0 0 0-15</inkml:trace>
          <inkml:trace contextRef="#ctx0" brushRef="#br0" timeOffset="22288.9942">9858 234 28 0,'-4'0'14'15,"4"0"-15"-15,0 0 21 0,0 0-18 16,8 0 1-16,4 0 0 15,0 4 1-15,4-1-5 16,4 1 0-16,-1-1 3 16,1 1 0-16,0-1-1 15,0 5 0-15,-4 2 0 16,0 4 1-16,-4 4-1 16,-4 3 0-16,-8 0 0 15,-4-3 1-15,-4 7-1 16,0 6 1-16,-4-2-1 15,0-5 0-15,0 8 0 16,4-7 0-16,0-4 0 16,0-4 0-16,4-2-2 15,0-5 0-15,4 1-6 0,4-4 1 16,8 0-6-16,4-11 1 16</inkml:trace>
          <inkml:trace contextRef="#ctx0" brushRef="#br0" timeOffset="25257.4448">9187 217 18 0,'0'-4'9'0,"8"8"-4"16,-8-4 9-16,0 0-13 0,0 0 1 16,0 0 1-16,0 0 1 15,0 0-4-15,0 0 1 16,0 0 2-16,0 0 0 15,0 0-1-15,-4 0 1 0,0 0-1 32,0 0 0-32,-4 0-2 0,1 3 1 0,-5 1-1 15,0 3 0-15,-4 3 0 16,-4 4 1-16,0 4-1 16,0 0 1-1,0 6-1-15,5 1 0 16,-1 0 1-16,0 0 0 0,-4 3-1 15,0 7 0-15,4-3 0 16,0 0 1-16,1-4-1 16,-1 0 0-16,4-3 0 15,0-4 1-15,4-4-1 16,0 1 1-16,4-4-1 16,0 0 1-16,0-3-1 15,0 0 1-15,4-1-1 16,-4-6 1-16,4-1-1 15,0 4 1-15,0-3 0 16,0-1 0-16,-4 1-1 16,4-1 1-16,0-3 0 15,-4 0 0-15,4 0-1 16,0 0 1-16,0 0-1 0,0 0 1 16,0 4-1-16,0-1 0 15,0 1 0-15,0 3 0 16,0 0 0-16,4 4 0 15,0-1 0-15,-4-3 0 0,4 0 0 16,0 4 0-16,0-1 0 16,0 8 0-16,4 0 0 15,0 3 0-15,4 7 0 16,0 0 1-16,0 1-1 16,0 2 0-16,-1 5 0 0,5-5 0 15,0 1 0-15,0 3 1 16,0 1-1-16,4-8 0 15,0-3 0-15,-5-1 0 16,9-3 0-16,-8-3 0 16,-4 3 0-16,0-3 1 15,-4-8-1-15,0 5 0 32,0-1 0-32,-4-7 1 15,0-4-1-15,0 1 1 16,-4-1 0-16,4 1 0 0,0-1 0 15,-4 1 1-15,0-4-2 16,0 0 0-16,0 0-4 16,-4-4 0-16,4-3-9 15,0 4 0-15</inkml:trace>
        </inkml:traceGroup>
        <inkml:traceGroup>
          <inkml:annotationXML>
            <emma:emma xmlns:emma="http://www.w3.org/2003/04/emma" version="1.0">
              <emma:interpretation id="{23BAAF35-856B-45CE-BC77-899A61D07202}" emma:medium="tactile" emma:mode="ink">
                <msink:context xmlns:msink="http://schemas.microsoft.com/ink/2010/main" type="inkWord" rotatedBoundingBox="13123,14208 13794,14209 13793,15733 13121,15732"/>
              </emma:interpretation>
            </emma:emma>
          </inkml:annotationXML>
          <inkml:trace contextRef="#ctx0" brushRef="#br0" timeOffset="22769.8953">10457 107 36 0,'4'-21'18'0,"0"14"-21"16,-4 7 30-16,0 0-27 15,4 4 0-15,4-1 0 16,0 1 0-16,-4 6 0 15,0 1 0-15,-4 6 0 16,0 1 1-16,-4 0-1 16,0-1 1-16,0 5 0 15,0 2 0-15,-4 1 0 0,0 3 0 16,0-3 0-16,4 0 1 16,4 3-1-16,0-7 1 15,4 4-1-15,4-4 1 16,4 0-1-16,0-7 0 31,20 4 0-31,-4-8 1 16,-1 4-4-16,-3-7 1 0,0 1-11 15,0-1 0-15</inkml:trace>
          <inkml:trace contextRef="#ctx0" brushRef="#br0" timeOffset="26920.136">10819 280 26 0,'-8'-7'13'0,"12"0"-7"0,-4 7 12 0,0-3-15 16,0-1 0-16,0 0 1 15,-4 1 0-15,4-1-6 16,-4 4 1-16,4 0 3 16,0 4 1-16,0 3-2 15,0 4 0-15,0 3-1 16,4 0 1-16,4 3-1 15,-1 5 1-15,1-1-1 16,4-4 1-16,4 12-1 16,4 2 1-16,4 5-1 15,0 10 1-15,-1-11-1 16,1 4 0-16,0-1 0 16,-8-2 0-16,-4-1 0 0,0-10 0 15,0-1 0-15,0 1 0 16,-1-4 0-16,-3 0 1 15,0 1-1-15,-4-5 0 16,4 1 0-16,-4-4 1 16,0-3-1-16,-4-1 1 15,4-3-1-15,-4 0 1 16,0-3-1-16,0-1 1 16,4 1-1-16,-4-1 0 15,0 1 0-15,0-4 1 16,0 0-1-16,0 3 1 0,0 1-1 15,0-1 0-15,0 1 0 16,-4 0 0-16,0 3 0 16,0 0 0-16,0 3 0 15,0 1 1-15,0-1-1 16,-4 4 0-16,8 4 0 16,-4 3 0-16,-4 4 0 15,-3 0 1-15,-1-4-2 16,0 7 1-16,-4 4 0 15,-4-4 0-15,-4 4 0 16,-4 0 1-16,5 3-2 0,-1-10 1 16,0-1 0-16,0 1 1 15,0 0-1-15,1-1 0 16,-1 1 0-16,0-4 0 16,-4 4 0-16,8-8 1 15,4-2-1-15,5-1 0 16,-1-4 0-16,0 1 0 15,4-4 0-15,0 0 1 16,4-3-1-16,0 3 0 16,0-4 0-16,0-3 1 0,4 0-2 15,0 0 0-15,0 0-4 16,0 0 0-16,8 0-7 16,4-10 0-16</inkml:trace>
        </inkml:traceGroup>
        <inkml:traceGroup>
          <inkml:annotationXML>
            <emma:emma xmlns:emma="http://www.w3.org/2003/04/emma" version="1.0">
              <emma:interpretation id="{9EE1A285-FEAD-48DE-9DB2-0C9942E853BB}" emma:medium="tactile" emma:mode="ink">
                <msink:context xmlns:msink="http://schemas.microsoft.com/ink/2010/main" type="inkWord" rotatedBoundingBox="15057,14945 15574,14870 15608,15102 15090,15177"/>
              </emma:interpretation>
              <emma:one-of disjunction-type="recognition" id="oneOf5">
                <emma:interpretation id="interp25" emma:lang="en-US" emma:confidence="0">
                  <emma:literal>☹</emma:literal>
                </emma:interpretation>
                <emma:interpretation id="interp26" emma:lang="en-US" emma:confidence="0">
                  <emma:literal>K</emma:literal>
                </emma:interpretation>
                <emma:interpretation id="interp27" emma:lang="en-US" emma:confidence="0">
                  <emma:literal>k</emma:literal>
                </emma:interpretation>
                <emma:interpretation id="interp28" emma:lang="en-US" emma:confidence="0">
                  <emma:literal>y</emma:literal>
                </emma:interpretation>
                <emma:interpretation id="interp29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29254.7487">12410 813 20 0,'-8'0'10'16,"8"7"-6"-16,0-7 11 0,0 0-14 15,0 0 1-15,0 0 2 16,0 0 1-16,0 0-5 16,8 0 0-1,0-4 4-15,4 4 0 0,4 0-2 16,0 0 1-16,-1-3-2 16,1 3 1-16,0 0-2 15,0-4 1-15,4-3-1 16,0 7 1-16,0 0-1 15,-1 0 0-15,1 0 0 16,0 0 0-16,4 0 0 16,-4 0 1-16,0 0-1 0,0-3 1 15,-1-1 0-15,1-3 0 16,0 0-1-16,0 4 1 16,-4 3-1-16,-4-4 0 0,0 4 0 15,-1-3 1-15,-7-1-2 16,0 4 1-16,-4 0-2 15,0 4 0-15,0-1-3 16,0 1 0-16,0-1-6 16,0 4 1-16</inkml:trace>
          <inkml:trace contextRef="#ctx0" brushRef="#br0" timeOffset="29896.4867">12446 1028 24 0,'-8'-3'12'0,"0"6"-11"16,8-3 16-16,-4 0-16 0,0 0 1 15,0 0 2-15,4 0 0 16,-4 0-4-16,4 0 0 16,0 0 3-16,0 0 1 15,0 0-2-15,8-7 1 0,8 0-1 16,0 0 0-16,0 0-2 16,-1 0 1-16,5 0-1 15,0 0 1-15,0 3-1 16,0 1 0-16,0 3 0 15,-1 0 1-15,1 0-1 16,0 0 1-16,-4 0-1 0,8 0 0 16,0 0 1-16,-1 0 0 15,1 0-1-15,0 0 0 16,-4 0 0-16,0 0 1 16,0 0-1-16,-1 0 1 15,-3 0-1-15,-4 0 0 16,-4 0 1-16,0 0 0 15,0 3-1-15,-4-3 0 16,-4 0-2 0,0 0 1-16,0 0-5 15,0 0 0-15,8-3-5 16,4-1 0-16</inkml:trace>
        </inkml:traceGroup>
        <inkml:traceGroup>
          <inkml:annotationXML>
            <emma:emma xmlns:emma="http://www.w3.org/2003/04/emma" version="1.0">
              <emma:interpretation id="{989C3B19-5485-4D97-A10D-3BDB0F8E3511}" emma:medium="tactile" emma:mode="ink">
                <msink:context xmlns:msink="http://schemas.microsoft.com/ink/2010/main" type="inkWord" rotatedBoundingBox="16314,14353 16874,14354 16873,15754 16313,15753"/>
              </emma:interpretation>
            </emma:emma>
          </inkml:annotationXML>
          <inkml:trace contextRef="#ctx0" brushRef="#br0" timeOffset="35124.011">13648 1088 22 0,'-8'-3'11'0,"8"6"-8"15,0-3 14-15,0 0-16 16,0 0 1-16,4 0 1 15,4-7 1-15,0 3-5 32,4 1 1-32,0-1 2 0,4 4 1 15,-4-3-2-15,4 3 1 16,3 0-2-16,1 0 1 16,0-4-1-16,4 8 1 15,0-4 0 1,0 0 0-16,-1 0-1 15,5 0 1-15,0 0 0 16,4 0 0-16,-1 0 0 0,1-4 0 16,-4 4-1-16,-8 0 1 15,0-7 0-15,-4 4 0 16,3-1-1-16,-7 1 1 0,0-1-1 16,0 1 0-16,-4-1 0 15,0 4 1-15,-4 0-2 16,-4 0 0-16,0 0-4 15,0 0 0-15,0 0-6 16,8 0 1 0</inkml:trace>
          <inkml:trace contextRef="#ctx0" brushRef="#br0" timeOffset="35913.8521">13867 1300 28 0,'-8'-4'14'0,"8"8"-9"16,0-4 20-16,0 0-23 15,0-7 0-15,4 3 0 16,0 1 1-16,3-1-4 16,1 1 0-16,4-5 3 15,0 8 0-15,4 0-2 16,-8 8 1-16,4-5-1 0,-4 1 1 16,-4 6-1-16,-4 4 1 15,-4-3-1-15,-4 7 1 16,0-1-1-16,0 4 1 15,-4-7-1-15,0-3 0 16,0 0 0-16,0-1 0 16,-3 1 0-16,-1-1 1 15,0 4-1-15,4-3 0 16,-4 3 0-16,4 0 0 16,0 0 0-16,4-3 0 0,0 0 0 15,0-4 0-15,4 0 0 16,4-4 1-16,0 1-1 15,4-1 1-15,4 1-1 16,4-1 0-16,4 1 0 16,4-1 1-16,0 4-1 15,0 0 0-15,-1 1 0 16,1-1 0-16,4-4 0 16,0 8 0-16,4-8 0 0,0 1 0 15,-5-1 0-15,1-3 1 31,-4 0 0-31,0-3 0 16,-4 3 0-16,-4-4 1 16,0 1-2-16,-1 3 1 0,-11 0-3 15,0 0 0-15,0 0-6 16,0 0 1-16,0 0-6 16,0 0 1-16</inkml:trace>
          <inkml:trace contextRef="#ctx0" brushRef="#br0" timeOffset="34299.9513">13855 245 22 0,'-4'-4'11'0,"0"4"-6"16,4 0 11-16,0-3-15 15,0 3 1-15,0-4 0 16,0 4 0-16,0 0-2 16,0 0 0-16,0 0 2 15,0 0 1-15,0 0-1 0,0 0 0 16,0 0-1-16,0 0 1 16,0 0-1-16,0 0 1 15,4-3-1-15,0-1 1 0,0 1-2 16,0 3 1-16,3 0-1 15,1 0 1-15,0 0-1 16,0 0 0-16,0 3 0 16,0-3 0-16,0 4 0 31,0-1 0-31,4 4 0 16,-4 0 0-16,4 0 0 15,0 1 0-15,0-1 0 16,0 0 1-16,-1 3-1 15,1 1 0-15,0-1 0 16,0 1 0-16,0 0 0 16,-4-1 1-16,0 1-1 0,-4-1 0 15,-4 1 0-15,-4-1 1 16,0 1-1-16,-4 3 1 16,-4-3-1-16,0 3 0 15,0 4 0-15,-4-4 1 16,5-4-1-16,-1 4 0 15,4 0 0-15,0-3 0 16,0 0 0-16,4-4 0 16,0 3-1-16,4-3 1 0,0 0 0 15,4 0 0-15,4 4-1 16,0 0 1-16,4-1 0 16,0 1 0-16,-1 3 0 15,1 0 0-15,4-3 0 16,-4 3 0-16,-4 0 0 15,0-7 0-15,-4 0 0 0,4 7 1 16,-8-3-1-16,-4-1 0 16,4 1 0-16,-8 3 0 15,0 0 0-15,-4 0 1 0,4-3-1 16,-4-4 0-16,0 3 0 16,1-6 1-16,-1-1-1 15,0 4 0-15,-4-7 0 16,4 4 0-16,0-4 0 31,0 0 1-31,0 0-1 0,4 0 0 0,0 0-1 16,4 3 1-16,0 5-3 15,4-16 1-15,0 8-4 16,0 0 1-16,0 0-6 16,4 8 1-16</inkml:trace>
        </inkml:traceGroup>
        <inkml:traceGroup>
          <inkml:annotationXML>
            <emma:emma xmlns:emma="http://www.w3.org/2003/04/emma" version="1.0">
              <emma:interpretation id="{0799DEA8-AF32-4309-949E-7A84C8886CC2}" emma:medium="tactile" emma:mode="ink">
                <msink:context xmlns:msink="http://schemas.microsoft.com/ink/2010/main" type="inkWord" rotatedBoundingBox="17616,14730 19962,14733 19961,15567 17615,15565"/>
              </emma:interpretation>
              <emma:one-of disjunction-type="recognition" id="oneOf6">
                <emma:interpretation id="interp30" emma:lang="en-US" emma:confidence="0">
                  <emma:literal>NEB'</emma:literal>
                </emma:interpretation>
                <emma:interpretation id="interp31" emma:lang="en-US" emma:confidence="0">
                  <emma:literal>Nabs</emma:literal>
                </emma:interpretation>
                <emma:interpretation id="interp32" emma:lang="en-US" emma:confidence="0">
                  <emma:literal>Naps</emma:literal>
                </emma:interpretation>
                <emma:interpretation id="interp33" emma:lang="en-US" emma:confidence="0">
                  <emma:literal>Nan'</emma:literal>
                </emma:interpretation>
                <emma:interpretation id="interp34" emma:lang="en-US" emma:confidence="0">
                  <emma:literal>NEB,</emma:literal>
                </emma:interpretation>
              </emma:one-of>
            </emma:emma>
          </inkml:annotationXML>
          <inkml:trace contextRef="#ctx0" brushRef="#br0" timeOffset="36898.1472">15029 612 26 0,'0'-11'13'0,"4"11"-11"0,-4 0 18 15,0 0-19-15,0 0 1 16,0 0 1-16,0 0 1 16,0 4-4-16,0 6 0 31,-4 4 3-31,4 4 0 0,-4 3-1 15,0 11 1-15,-3-4-1 16,-1-7 0-16,-4 8-1 16,4-1 1-16,0 7-1 15,0-3 0-15,0 0 0 16,4-1 0-16,0-2 0 16,0-8 0-16,0 0-1 15,4 0 1-15,-4-3-1 16,4-4 1-16,0 0 0 15,0-7 0-15,0-3 0 0,0-1 0 16,0-3-3-16,0 0 1 16,0 0-4-16,0 0 1 15,0 0-9-15,8-3 1 16</inkml:trace>
          <inkml:trace contextRef="#ctx0" brushRef="#br0" timeOffset="37616.3356">15065 654 23 0,'0'-3'11'0,"4"-1"-4"16,-4 4 11-16,0 0-16 16,0 0 0-16,0 0 2 15,4 4 0-15,0 3-5 16,4 3 1-16,0 4 2 16,0 4 1-16,0 3-1 15,0-3 0-15,0 3-1 16,0 0 1-16,-1 7-1 15,1 4 0-15,0-4-1 16,0 1 1-16,4-5-1 16,-4 1 0-16,4-4 0 0,4-3 0 15,0-1 0-15,-4-3 1 16,0 4-1-16,4-7 0 16,-5 3 0-16,-3-4 1 15,4-3 0-15,-4-3 0 16,0-4 0-16,0-4 0 15,-4 1 0-15,4-1 0 16,0-3-1-16,-4 0 1 16,0-3-1-16,0-1 1 15,0 1-1-15,0-5 0 0,0 1 0 0,0 0 0 16,4-3 0-16,-4-1 0 16,0 0 0-16,0 1 0 15,-1-1 0-15,1 7 0 16,0-6 0-16,0-1 0 15,0-7 0-15,4 8 0 16,0-4 0-16,-4 3 0 0,0 0-1 16,0 1 1-16,0 3 0 15,0 3 0-15,0 0 0 16,0 4 0-16,0 0-1 16,0 0 1-16,-4 7 0 15,0 0 0-15,0 0-2 16,4 0 1-16,0 4-5 15,0-1 1-15,0 4-7 32,4 0 1-32</inkml:trace>
          <inkml:trace contextRef="#ctx0" brushRef="#br0" timeOffset="38411.9416">15942 644 27 0,'4'-11'13'0,"-12"14"-11"16,8-3 17-16,0 4-17 15,0 0 1 1,-4 3 0-16,4 3 1 16,-4 1-5-16,0 3 0 15,-4 4 3-15,0 6 1 16,0-3-1-16,-3 1 0 31,-5 16-1-31,4 1 1 0,4-7-1 16,0-4 0-16,4-3 0 15,0-4 0-15,8-3-1 16,0-4 1-16,0-4-1 16,4 1 1-16,4-4 0 15,-4-4 0-15,4-3-1 16,-1 0 1-16,5-7-1 0,0 0 1 16,0-3-1-1,0-4 1-15,-4 0-1 0,0-1 0 16,-4 1 0-16,0 0 1 15,0 0-1-15,-4 4 0 16,0-1-1-16,0 4 1 16,0 0-2-16,-1 0 0 15,1 0-4 1,-4 7 1-16,0 0-7 16,8 0 0-16</inkml:trace>
          <inkml:trace contextRef="#ctx0" brushRef="#br0" timeOffset="38714.2598">15962 1003 22 0,'4'0'11'0,"0"0"-7"15,-4 0 12-15,8 4-15 0,0-1 1 16,0 4 2-16,0 4 0 16,-4 3-4-16,0-3 0 15,4 3 2-15,-4 0 1 16,0 0-1-16,0 0 0 0,-1 0-2 16,1-3 0-16,0-4-8 31,0 0 0-31,4-3-1 15,4-8 0-15</inkml:trace>
          <inkml:trace contextRef="#ctx0" brushRef="#br0" timeOffset="39965.0147">16264 965 20 0,'-4'-4'10'0,"8"-7"-8"16,-4 11 17-16,0 0-17 15,4-3 0-15,0-4 1 16,-4 7 0-16,4-4-4 16,4-3 1-16,-1 4 3 0,1-1 0 15,0 1-1-15,4-1 1 16,0 4-2-16,0 0 1 16,0 0-1-16,0 0 0 15,0 4-1-15,4-1 1 16,-1 1-1-16,1 3 1 15,0 0-1-15,0 0 1 16,0 4-1-16,-4-4 1 16,0 0 0-16,-4 0 0 15,-4 3-1-15,-4 1 0 16,0-1 1-16,-4 1 0 0,-4 0-1 16,0-4 0-16,-4 3 0 15,0 1 1-15,0-1-1 16,4 1 1-16,0 3-2 15,4-3 1-15,0 3 0 16,4-4 0-16,0 1 0 16,8 7 0-16,8-1-1 15,4 1 1-15,-4 0-1 16,4-1 1-16,-4 4 0 16,-1-3 0-16,1 0 0 15,-4-1 0-15,-4 1 0 16,0 0 1-16,-8-1-1 15,-4-3 1-15,0 4-1 16,-8-8 1-16,-4 5-1 16,-3-5 1-16,-1-3-1 15,0 0 0-15,0-7 0 0,4 0 1 16,0-7-2-16,4 0 1 16,4-7-2-16,0 3 1 15,1 1-4-15,3-1 1 16,0 1-7-16,0 3 0 15</inkml:trace>
          <inkml:trace contextRef="#ctx0" brushRef="#br0" timeOffset="39111.3876">16355 986 33 0,'0'17'16'0,"8"19"-19"16,-8-29 31-16,0 7-28 16,0 3 1-16,0 5 1 15,0-1 0-15,-4 0-2 16,4 4 0-16,0-8 1 0,-4 1 1 16,4-4-1-16,0-3 0 15,0-1-2-15,0 1 1 16,0-1-3-16,0 1 1 15,0-8-8-15,-4 12 0 16,0-5-1-16,0-3 1 16</inkml:trace>
          <inkml:trace contextRef="#ctx0" brushRef="#br0" timeOffset="40460.2432">17022 668 31 0,'-4'-10'15'0,"0"34"-12"0,0-20 22 16,0 6-23-16,0 8 0 16,0 7 1-16,0-11 0 15,0 7-4-15,-4 4 1 0,0-1 2 16,4 8 0-16,0 0-1 15,0 0 0-15,0-4 0 16,0-3 0-16,0-4-1 16,-4-4 1-16,4 1-1 15,4 0 1-15,0 3-1 0,-4-3 0 16,4-4-2-16,-4-4 0 16,4 1-3-16,-4-4 0 31,4-4-7-31,0-3 0 15</inkml:trace>
          <inkml:trace contextRef="#ctx0" brushRef="#br0" timeOffset="40932.617">16676 689 33 0,'0'-7'16'0,"12"4"-15"16,-4-4 26-16,0 0-27 0,4 0 1 15,4 3 0-15,4 1 1 16,8-1-2-16,-1 4 0 0,5 0 1 16,0 4 0-16,4-4-1 15,7 3 1-15,1 1-1 16,0-4 1-16,-1 0-1 15,-7-4 1-15,-4 1-1 16,-9-4 1-16,-3-1-1 16,-4 5 1-16,0 3-1 0,-4 0 1 15,0 0-3-15,-4 3 1 16,0-3-6-16,-4 4 0 16,4 0-4-16,4-1 0 15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8T20:47:38.40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409 153 27 0,'-10'0'13'0,"10"-6"-6"0,0 6 13 15,0 6-19-15,0-6 1 16,5-12 0-16,0-5 1 15,0 6-3-15,6-7 0 0,-2 7 2 16,7-12 1-16,-2 6-2 16,7 5 1-16,-1-5-1 15,1 7 1-15,-2 3-1 16,2 7 0-16,-1 0-1 16,-4 17 1-16,-2 0-1 15,-3 12 1-15,-1 0 0 16,-6 5 0-16,2 5-1 15,-1-3 1-15,0-3-1 16,-5 7 1-16,0 0-1 16,0-18 0-16,-5 8 0 15,0-1 0-15,-5 4 0 16,-6 7 1-16,1 0-1 16,0 5 1-16,0-5-1 15,0 1 0-15,5-13 0 16,-1 7 0-16,2-1 0 15,-2-1 0-15,1 13-1 16,1-6 1-16,3 6-1 0,1-7 1 16,0 7 0-16,0-11 0 15,0-1 0-15,5-5 0 16,0 0 0-16,0-2 0 16,0 2 0-16,0 0 0 15,0-6 0-15,5 11 0 16,0-5 0-16,5-6 0 15,0-6 0-15,0 6 0 16,1-7 0-16,-2 1 0 16,1-5 0-16,1 5 1 0,-1-11-1 15,0 5 1-15,0-11-1 16,6 6 1-16,-2-12-1 16,2 0 1-16,-1 6-1 15,0 0 1-15,-4 0-1 16,-2-5 1-16,-4 5-1 15,0 0 1-15,-5 0 0 16,0 0 0-16,0 0 0 16,0 0 0-16,0 0-1 15,-5 0 1-15,0 0-1 16,-4 0 1-16,-2 5-1 16,1 1 0-16,-1 5 0 15,-3 1 0-15,-2-1-1 16,1-11 1-16,0 6 0 15,0 0 0-15,-6 11-1 16,7-5 1-16,-2 9-1 16,2 2 1-16,3 0 0 0,1 6 0 15,-1 0-1-15,2-1 0 16,4 1 0-16,5 0 1 16,0-2-1-16,5 14 0 15,4-1 0-15,2 6 1 16,-1-2 0-16,5 2 1 15,0 0-1-15,0 0 0 16,1-1 0-16,-6 7 1 0,-1-1 0 16,-3 7 0-16,-1-8-1 15,-5-4 1-15,-5-6 0 16,-5 6 0-16,0-1-1 16,-6 7 1-16,2-1-1 15,-7 1 1-15,-4-19 0 16,0-4 0-16,0 0 0 15,4-1 0-15,1 1 0 16,-6-12 0-16,-9-5-1 16,-5-8 1-16,-6-4-1 15,1 0 1-15,4 0-1 16,5-4 1-16,1-8-1 16,5-5 0-16,0 0-6 15,10-6 0-15,15-6-9 16,5 6 1-16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8T20:47:38.4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215 49 18 0,'-13'-7'9'0,"21"7"-3"0,-8 0 10 15,0 0-14-15,0 0 0 16,0 0 1-16,9-4 1 16,-9 4-5-16,4-7 1 15,5 7 3-15,-1-4 0 16,5 0-1-16,-1-3 0 0,-3-1-1 15,3 4 0-15,1 4-1 16,-1-3 1-16,-3 3-1 16,-1 0 1-16,1 7-1 15,-5 4 1-15,4-3-1 16,-4-1 1-16,1 5-1 16,-1-1 1-16,0 0-1 15,-4 4 1-15,0 7-1 16,0-3 1-16,0 3-1 15,0-7 1-15,0 0-1 16,0 0 1-16,0 4-1 16,-4 3 1-16,4 1-1 15,0-8 0-15,0 7 0 16,0 0 1-16,0 5-1 16,0-5 0-16,0-3 0 15,-4-4 0-15,-1 3 0 16,1-3 0-16,0 4 0 0,4 0 0 15,0-1 0-15,0 1 0 16,-4-4 0-16,8 0 0 16,0 0 0-16,0-8 0 15,-4 4 0-15,0 1 0 16,5-9 0-16,-5-3 0 16,8 0 0-16,0-3 1 15,1-9-1-15,-1 5 1 16,1 3-1-16,-9 4 1 15,4-3-1-15,-4 3 1 0,0 0-1 16,0 0 1-16,0 3-1 16,-4 1 1-16,4 0-1 15,-5 3 0-15,1 4 0 16,0-3 0-16,0-1 0 16,0 1 0-16,4 7-1 15,-5-4 1-15,5 4 0 16,-4 0 0-16,4 4-1 15,0-1 1-15,0 5 0 16,0 7 0-16,0-1-1 16,0-6 1-16,0-1 0 15,0 4 0-15,0 4 0 16,4 4 0-16,1 3 0 16,-1-3 1-16,0-4-1 15,0 0 0-15,0 7 0 0,-4 0 1 16,0 1-1-16,0-1 1 15,-4-3 0-15,0-1 0 16,0 8 0-16,0-7 0 16,-9-8 0-16,0 0 1 15,-3-3 0-15,-5-8 0 16,-9-4 0-16,-3-7 0 16,-5-12 0-16,0 1 0 15,4-1-1-15,1-3 1 16,-1 3-3-16,5 5 0 15,-1 3-13-15,13 7 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7:21:06.31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  <inkml:context xml:id="ctx1">
      <inkml:inkSource xml:id="inkSrc6">
        <inkml:traceFormat>
          <inkml:channel name="X" type="integer" max="21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5.03937" units="1/cm"/>
          <inkml:channelProperty channel="Y" name="resolution" value="85.2071" units="1/cm"/>
          <inkml:channelProperty channel="T" name="resolution" value="1" units="1/dev"/>
        </inkml:channelProperties>
      </inkml:inkSource>
      <inkml:timestamp xml:id="ts1" timeString="2015-03-25T17:21:32.244"/>
    </inkml:context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1588D9B-0029-47E6-A85B-CD430B936EEF}" emma:medium="tactile" emma:mode="ink">
          <msink:context xmlns:msink="http://schemas.microsoft.com/ink/2010/main" type="writingRegion" rotatedBoundingBox="2578,10217 10588,9687 10885,14169 2874,14698"/>
        </emma:interpretation>
      </emma:emma>
    </inkml:annotationXML>
    <inkml:traceGroup>
      <inkml:annotationXML>
        <emma:emma xmlns:emma="http://www.w3.org/2003/04/emma" version="1.0">
          <emma:interpretation id="{6B7A61ED-9F47-48A5-8F2A-BC20F5287980}" emma:medium="tactile" emma:mode="ink">
            <msink:context xmlns:msink="http://schemas.microsoft.com/ink/2010/main" type="paragraph" rotatedBoundingBox="2578,10217 10588,9687 10667,10876 2657,11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212489-8655-41E0-BC6A-59F97694B068}" emma:medium="tactile" emma:mode="ink">
              <msink:context xmlns:msink="http://schemas.microsoft.com/ink/2010/main" type="line" rotatedBoundingBox="2578,10217 10588,9687 10667,10876 2657,11406"/>
            </emma:interpretation>
          </emma:emma>
        </inkml:annotationXML>
        <inkml:traceGroup>
          <inkml:annotationXML>
            <emma:emma xmlns:emma="http://www.w3.org/2003/04/emma" version="1.0">
              <emma:interpretation id="{27E1D93A-D9ED-443E-93DD-4C42095FAFDE}" emma:medium="tactile" emma:mode="ink">
                <msink:context xmlns:msink="http://schemas.microsoft.com/ink/2010/main" type="inkWord" rotatedBoundingBox="2585,10314 4095,10214 4148,11017 2638,11116"/>
              </emma:interpretation>
              <emma:one-of disjunction-type="recognition" id="oneOf0">
                <emma:interpretation id="interp0" emma:lang="en-US" emma:confidence="0">
                  <emma:literal>Aitt</emma:literal>
                </emma:interpretation>
                <emma:interpretation id="interp1" emma:lang="en-US" emma:confidence="0">
                  <emma:literal>Ant</emma:literal>
                </emma:interpretation>
                <emma:interpretation id="interp2" emma:lang="en-US" emma:confidence="0">
                  <emma:literal>Alt</emma:literal>
                </emma:interpretation>
                <emma:interpretation id="interp3" emma:lang="en-US" emma:confidence="0">
                  <emma:literal>Alt.</emma:literal>
                </emma:interpretation>
                <emma:interpretation id="interp4" emma:lang="en-US" emma:confidence="0">
                  <emma:literal>Att.</emma:literal>
                </emma:interpretation>
              </emma:one-of>
            </emma:emma>
          </inkml:annotationXML>
          <inkml:trace contextRef="#ctx0" brushRef="#br0">-3 772 20 0,'4'0'10'0,"-8"0"-6"0,8-7 11 16,0 0-14-16,4-3 1 0,0-4 0 15,-4-4 1-15,4-3-4 16,0-3 0-16,4-11 2 15,7 7 1-15,-3-7-2 16,4-3 1-16,4-8-1 16,4 8 1-16,0-4-1 15,-1-4 0-15,-3 4 0 16,4-3 0-16,-4 10 0 16,-4-4 1-16,-5 8-1 15,1-1 0-15,-4 8 0 16,0-1 0-16,-4 1 0 15,4 7 1-15,0-1-1 16,-4 4 0-16,0 4 0 16,-4 3 1-16,4 7-1 15,-8 0 1 1,4 17 0 0,-4 4 1-16,0 4-1 0,0-1 0 15,0 0 0-15,0 8 0 16,4 3-1-16,0-7 1 15,0 3-1-15,0 4 0 16,3 0 0-16,1 7 0 16,-4-7 0-16,0 0 0 15,4 4 0-15,0-4 0 16,-4-7 0-16,0-4 1 16,-4-3-1-16,4-4 1 15,0-3 0-15,-4-3 0 16,0-4 0-16,-4-4 0 0,-4-3-4 15,0-3 1-15,-4 3-8 16,-4 0 1-16</inkml:trace>
          <inkml:trace contextRef="#ctx0" brushRef="#br0" timeOffset="285.7174">9 521 24 0,'0'-4'12'0,"4"-6"-9"16,4 3 14-16,4 0-16 15,8 0 0-15,7 0 2 0,-3 0 0 16,8 0-4-16,0-4 1 15,-1 4 1-15,5-3 1 16,8-1-1-16,3 1 1 16,1-1-5-16,-4 1 1 15,-5-1-6-15,-3 4 0 16</inkml:trace>
          <inkml:trace contextRef="#ctx0" brushRef="#br0" timeOffset="660.5468">850 35 20 0,'0'-7'10'0,"4"0"-5"16,-4 7 11-16,0 0-15 15,0 0 0-15,0 3 1 16,0 8 0-16,-8 3-2 16,0 3 1-16,0 7 1 15,-3 4 1-15,-9 7-1 16,0 0 0-16,0 11-1 16,0 6 1-16,0 4-2 0,4 0 1 15,5-3-1-15,3-1 1 16,4-10-1-16,0-7 0 15,4-7 0-15,0-7 0 16,0-4 0-16,0-6 0 16,0-8-4-16,0-17 1 15,4 0-6-15,4-10 0 16</inkml:trace>
          <inkml:trace contextRef="#ctx0" brushRef="#br0" timeOffset="1322.7863">755 391 28 0,'8'-7'14'0,"24"-3"-14"16,-20 6 18-16,4 1-18 16,7-1 1-16,5 1 0 15,4 3 1-15,4 0-2 16,-1 0 0-16,5 0-1 16,-4 0 1-16,-5 0-8 15,1 0 1-15</inkml:trace>
          <inkml:trace contextRef="#ctx0" brushRef="#br0" timeOffset="1049.779">1017 73 20 0,'-8'-7'10'0,"20"-3"-5"16,-12 10 12-16,0 0-16 15,4 3 1-15,0 4 0 16,-4 7 1-16,-4 7-3 15,-4 3 0-15,-4 11 2 16,0-7 0-16,0 4-1 16,0 6 0-16,0 4 0 15,1 7 1-15,-1-14-2 16,0 4 1-16,0-1-1 16,4-3 1-16,0-3-1 15,4-5 0-15,0-6 0 16,4-3 0-16,0-4 0 0,8 0 0 15,0-4 0-15,4 1 0 16,8-8 0-16,0-3 0 16,3 0 0-16,1-3 1 15,4-1-3-15,-4-3 1 16,-4 0-8-16,-1 4 1 16</inkml:trace>
          <inkml:trace contextRef="#ctx0" brushRef="#br0" timeOffset="1650.2431">1370 0 25 0,'4'-7'12'0,"8"35"-11"0,-4-21 16 16,0 7-17-16,4 7 1 0,4 3 0 15,-4 7 1-15,0 8-3 16,-4-1 1-16,-5 11 1 16,-6 7 1-16,-5 4-1 15,-4 3 0-15,-4 0 0 16,0-1 0-16,4-9 0 15,0-11 0-15,0-4-1 16,4-10 0-16,4-10-4 16,0-8 1-16,8-3-5 15,0-10 0-15</inkml:trace>
          <inkml:trace contextRef="#ctx1" brushRef="#br0">1454 88 0</inkml:trace>
          <inkml:trace contextRef="#ctx1" brushRef="#br0" timeOffset="444.6359">1454 88 0</inkml:trace>
          <inkml:trace contextRef="#ctx1" brushRef="#br0" timeOffset="1148.1434">731 264 0</inkml:trace>
        </inkml:traceGroup>
        <inkml:traceGroup>
          <inkml:annotationXML>
            <emma:emma xmlns:emma="http://www.w3.org/2003/04/emma" version="1.0">
              <emma:interpretation id="{95E29099-0A2D-4331-B9AA-11F8C80DCD17}" emma:medium="tactile" emma:mode="ink">
                <msink:context xmlns:msink="http://schemas.microsoft.com/ink/2010/main" type="inkWord" rotatedBoundingBox="4275,10349 5602,10261 5665,11207 4338,11295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it</emma:literal>
                </emma:interpretation>
                <emma:interpretation id="interp7" emma:lang="en-US" emma:confidence="0">
                  <emma:literal>Ito</emma:literal>
                </emma:interpretation>
                <emma:interpretation id="interp8" emma:lang="en-US" emma:confidence="0">
                  <emma:literal>taco</emma:literal>
                </emma:interpretation>
                <emma:interpretation id="interp9" emma:lang="en-US" emma:confidence="0">
                  <emma:literal>taro</emma:literal>
                </emma:interpretation>
              </emma:one-of>
            </emma:emma>
          </inkml:annotationXML>
          <inkml:trace contextRef="#ctx0" brushRef="#br0" timeOffset="2100.5818">1672 452 35 0,'-8'0'17'0,"12"-4"-22"15,4 4 27-15,4 0-22 16,4-3 1-16,7-1 0 16,1 1 0-16,0-4-1 15,0 0 0-15,0 3-3 16,-1 4 1-16,5 4-7 15,0-1 1-15</inkml:trace>
          <inkml:trace contextRef="#ctx0" brushRef="#br0" timeOffset="3408.4865">2866 719 30 0,'-15'4'15'0,"-5"17"-15"16,16-14 22-16,0 7-22 15,0 4 0-15,4 3 0 16,0 4 1-16,0-4-2 15,8 0 1-15,4 0 0 16,4-3 1-16,3-4-1 16,9-11 1-16,0 1-1 0,-4-11 1 15,0-11 0-15,-5-3 0 16,-3-4 0-16,-8 1 0 16,-8-1 0-16,-4 4 1 15,-4 0-1-15,-4 0 0 16,-7 6 0-16,-9 12 1 15,0-1-1-15,-4 8 0 16,-3 3-1-16,3 4 0 16,4 3-4-16,4 3 0 15,4-3-7-15,4-3 1 16</inkml:trace>
          <inkml:trace contextRef="#ctx0" brushRef="#br0" timeOffset="2991.5957">2192 529 27 0,'-4'0'13'0,"12"-4"-11"0,0 4 18 16,4 0-19-16,3-3 1 15,9-1 0-15,4 1 0 16,4-1-3-16,0 4 0 16,-5-3 2-16,5-1 1 15,4 4-2-15,7-3 1 16,1 3-3-16,0-4 0 15,-5 4-7-15,-3 0 0 16</inkml:trace>
          <inkml:trace contextRef="#ctx0" brushRef="#br0" timeOffset="1892.5067">1791 301 27 0,'12'0'13'0,"0"0"-12"0,-4 0 20 15,-4 0-20-15,-4 0 1 16,8 0-1-16,-1 0 1 15,5 4-3-15,0-4 1 16,4 0-1-16,-4 3 1 16,0-3-8-16,0 11 0 0</inkml:trace>
          <inkml:trace contextRef="#ctx0" brushRef="#br0" timeOffset="2702.031">2196 763 20 0,'-8'0'10'0,"20"-11"-5"16,-4 1 10-16,4-4-14 15,-1-4 0-15,5 1 0 16,0-4 1-16,0-11-2 15,4 4 0-15,8 1 1 16,-5-8 0-16,1-7-1 16,-4 0 1-16,4 0-1 15,4 0 1-15,0-7-1 16,-1 0 1-16,1 10-2 16,-4 1 1-16,0 6 0 15,-4 1 0-15,-1 0 0 16,-3 3 0-16,0 0 0 15,-4 7 0-15,0 7 0 16,-4 0 0-16,0 3 0 16,-8 11 1-16,0 7-1 0,0 4 1 15,0 3 0-15,0 7 0 16,0 3 0-16,0 8 0 16,0 2-1-16,0 1 1 15,0-3-1-15,0 10 1 16,4 3-1-16,0 4 0 15,0-3 0-15,0-1 0 16,0 1 0-16,0-4 0 16,0-4 0-16,0-7 0 15,-4-6 0-15,0-4 1 0,0-4-1 16,0-3 1-16,0-7-3 16,-4-3 0-16,0-8-6 15,-4-3 0-15</inkml:trace>
        </inkml:traceGroup>
        <inkml:traceGroup>
          <inkml:annotationXML>
            <emma:emma xmlns:emma="http://www.w3.org/2003/04/emma" version="1.0">
              <emma:interpretation id="{120E83E8-A1B4-4728-848C-B6DB01F2CC59}" emma:medium="tactile" emma:mode="ink">
                <msink:context xmlns:msink="http://schemas.microsoft.com/ink/2010/main" type="inkWord" rotatedBoundingBox="6103,9984 10588,9687 10663,10820 6178,11116"/>
              </emma:interpretation>
              <emma:one-of disjunction-type="recognition" id="oneOf2">
                <emma:interpretation id="interp10" emma:lang="en-US" emma:confidence="0">
                  <emma:literal>the-they</emma:literal>
                </emma:interpretation>
                <emma:interpretation id="interp11" emma:lang="en-US" emma:confidence="0">
                  <emma:literal>teethe</emma:literal>
                </emma:interpretation>
                <emma:interpretation id="interp12" emma:lang="en-US" emma:confidence="0">
                  <emma:literal>ice-the</emma:literal>
                </emma:interpretation>
                <emma:interpretation id="interp13" emma:lang="en-US" emma:confidence="0">
                  <emma:literal>Teethe</emma:literal>
                </emma:interpretation>
                <emma:interpretation id="interp14" emma:lang="en-US" emma:confidence="0">
                  <emma:literal>tee-the</emma:literal>
                </emma:interpretation>
              </emma:one-of>
            </emma:emma>
          </inkml:annotationXML>
          <inkml:trace contextRef="#ctx0" brushRef="#br0" timeOffset="14548.6787">6486-318 27 0,'-4'-7'13'0,"16"18"-9"0,-8-15 21 15,4 4-23-15,4 0 0 16,4 0 0-16,3 0 1 15,9 0-4-15,0-3 0 16,4 6 2-16,-1-3 1 16,-7-3-1-16,0 3 0 15,-4 3-3-15,0-3 1 0,0-7-9 16,3 7 0-16</inkml:trace>
          <inkml:trace contextRef="#ctx0" brushRef="#br0" timeOffset="14186.7476">6796-519 26 0,'-8'7'13'0,"8"-3"-12"15,0-1 15-15,0 1-16 16,0 3 1-16,-8 3 0 0,0 4 0 16,-4 4-2-16,4 3 1 15,-4 4 1-15,-4-7 1 16,0 3-1-16,0 7 0 16,0 0 0-16,5-3 0 15,3 0 0-15,4-4 0 16,4-4-1-16,4 1 1 15,4-4-1-15,3-3 1 16,5-4-1-16,4 0 1 16,-4-4-1-16,-4-3 1 15,0 0-1-15,0 0 0 0,0-3-4 16,-4-1 0-16,4 1-5 16,3-1 1-16</inkml:trace>
          <inkml:trace contextRef="#ctx0" brushRef="#br0" timeOffset="14923.5441">7411-480 27 0,'-4'0'13'0,"0"0"-12"16,4 0 16-16,-4 3-16 0,-8 4 0 15,0 1 1-15,-8 6 0 16,-8 7-3-16,-3 0 0 16,-1 0 2-16,0 14 0 15,-4 1-1-15,1 3 1 16,-5-1-1-16,0 8 1 15,1-3-1-15,-1 2 1 16,4 1-1-16,4-3 0 16,5-5-1-16,3-9 0 15,8-8-3-15,4-4 1 16,0-2-6-16,8-8 1 0</inkml:trace>
          <inkml:trace contextRef="#ctx0" brushRef="#br1" timeOffset="113845.4674">7315-106 18 0,'4'0'9'0,"-4"-4"-4"16,0 4 10-16,0 0-13 16,4 0 0-16,-4 0 1 15,4-3 1-15,4 3-5 16,-8 0 1-16,4 0 3 16,-4 7 1-1,-8 18-2-15,-4-1 1 16,4-3-1-16,1 8 0 15,-1-8-1-15,4 0 1 16,4 0-1-16,0 0 1 16,0 0-2-16,4-6 1 15,4-1 0-15,3-4 0 16,1-6 0-16,4-4 1 16,0-4-2-16,0-6 1 15,0-1-4-15,0 4 1 16,-4 0-9-16,-4 3 1 0</inkml:trace>
          <inkml:trace contextRef="#ctx0" brushRef="#br1" timeOffset="114461.2521">7113-92 19 0,'-4'3'9'0,"4"-10"2"0,0 7 5 15,0 0-13-15,0 0 0 16,0 0 2-16,4-3 0 16,0-1-7-16,4-3 1 15,0 0 3-15,0 0 1 16,4-3-2-16,0-1 0 0,-4 0-1 15,3 4 1-15,1 0 0 16,4 0 0-16,-4 0-1 16,4 4 1-16,0-1 0 15,0 4 0-15,0 0-1 16,3 4 1-16,-3-1-1 16,0 1 0-16,0 3 0 15,-8-4 1-15,4 4-1 16,0-3 1-16,4-1-1 15,-4 1 1-15,0 0-1 16,-1-1 0-16,1 1 1 16,0-4 0-16,0 0-1 15,0-4 1-15,4 1-1 16,0-5 1-16,-4-2-1 16,0-1 0-16,0 1-7 15,-5-1 0-15,5 11-4 0,-4 0 0 16</inkml:trace>
          <inkml:trace contextRef="#ctx0" brushRef="#br1" timeOffset="114969.6031">7434 296 22 0,'0'-14'11'0,"16"21"-6"15,-8-11 13-15,0-3-18 16,8 0 1-16,0-7 0 15,4 4 0-15,4-4-2 16,-1-4 1-16,1 0 0 16,-4 4 1-16,0-4 0 15,-4 1 0-15,-4-1 0 16,-4 4 0-16,-4 0 0 16,-8 3 0-16,0 1 0 15,-4 6 1-15,-4 4-2 0,0 0 1 16,-4 4 0-16,0 3 0 15,0 3 0-15,0 1 0 16,5 7 0-16,-5-1 1 16,4 1-1-16,4 3 0 15,0 0 0-15,4-3 0 16,4 0-1-16,8-4 1 16,4-4-1-16,4 1 1 15,7-8-2-15,5-3 0 16,4-7-9-16,4 0 0 15</inkml:trace>
          <inkml:trace contextRef="#ctx0" brushRef="#br1" timeOffset="115482.3021">7986 113 22 0,'-12'-18'11'0,"4"7"-2"15,8 8 9-15,-16-4-16 16,8 0 1-16,1 7 0 16,-5-7 1-16,-4 0-5 15,4 10 0-15,-4 4 3 16,0 4 1-16,-4-1-2 16,4 4 1-16,4 4-2 15,1 0 1-15,3-1-1 16,0 1 0-16,4 0 0 0,0 3 0 15,4 0 0-15,4-7 0 16,4 0 0-16,4-7 1 16,3-3-1-16,5-8 1 15,4-6-1-15,4-1 1 16,-8-3-1-16,0-4 1 16,-1 4-1-16,1 0 0 15,-4 4 0-15,-8 2 0 16,0 5 0-16,-8 3 1 15,-4 3-1-15,-4 5 1 16,0 2-1-16,-4 8 0 0,-8 3 0 16,1 0 1-16,-1 4-1 15,0 7 1-15,4 6 0 16,4 1 1-16,8-7-1 16,4-4 0-16,4-3 0 15,8-8 1-15,4-2-1 16,8-12 1-16,3-10-14 15,17-7 0-15</inkml:trace>
          <inkml:trace contextRef="#ctx0" brushRef="#br0" timeOffset="11199.1379">3509 349 27 0,'12'-4'13'0,"-8"4"-9"0,-4 0 14 16,4-3-17-16,4-1 0 15,0 4 1-15,4 0 0 16,4 0-2-16,0 0 0 16,4-3 1-16,-1-1 1 15,-3 1-1-15,0-1 0 0,4 1-1 16,4-1 1-16,4-3-1 15,3 4 1-15,-3-1-1 16,0 1 1-16,0 6-1 16,-4-6 0-16,-5-1 0 15,-3 4 0-15,0-4-1 16,-8 4 0-16,-4 4-3 16,-8-4 0-16,0 4-5 15,0-1 0-15</inkml:trace>
          <inkml:trace contextRef="#ctx0" brushRef="#br0" timeOffset="11620.1608">3676 183 19 0,'0'-10'9'0,"12"2"-4"0,-12 8 9 15,0 0-13-15,0 0 1 16,0 0 2-16,4 0 0 0,-4 8-5 15,0 2 1-15,0 4 3 16,0 11 1-16,-4-7-2 16,0 6 0-16,-4 4-1 15,0 8 0-15,4-4-1 16,0-1 1-16,0 1-1 16,4 0 0-16,-4 0 0 15,4-4 0-15,0-4 0 16,0 1 0-16,0-7-2 15,0-1 1-15,-4-6-8 16,4-4 0-16</inkml:trace>
          <inkml:trace contextRef="#ctx0" brushRef="#br0" timeOffset="12281.7675">4930 183 22 0,'-4'-14'11'0,"-8"10"-7"16,12 4 12-16,-4-3-13 16,-8-4 0-16,1 0 1 15,-5 0 1-15,-4 0-6 16,-4 3 1-16,-8 4 3 16,1 0 1-16,-1 4-2 0,-4 3 0 15,0 3-1-15,-3 4 1 16,-9 4-2-16,4 3 1 15,5 0-1-15,-1 8 0 16,12 6 0-16,-4 7 0 16,1-3 0-16,-1 7 0 15,8 3 0-15,8 4 1 16,4-3-1-16,12-4 0 16,4-4 0-16,4-7 0 15,4-7 0-15,8-6 1 16,4-5-1-16,12-6 1 15,3-4-2-15,5-11 0 0,4 1-7 16,3-4 1-16,13 0-4 16,-13-4 1-16</inkml:trace>
          <inkml:trace contextRef="#ctx0" brushRef="#br0" timeOffset="12971.8135">5275 487 29 0,'-3'0'14'0,"6"-8"-14"0,1 8 24 16,4 0-24-16,0-3 0 15,8-1 0-15,4 1 1 16,0 3-2-16,12-4 1 0,-5 1 0 16,5-4 1-16,-8-4-1 15,0 1 0-15,0-1 0 16,-5 0 0-16,-3-3 0 16,-4 4 1-16,-4-1-1 15,-4 1 0-15,-4-1 0 16,-4 0 0-16,0 4 0 15,0 4 0-15,-8-4 0 16,-4 7 1-16,-3-4-1 16,-9 1 1-16,-4 3-1 15,4-4 1-15,0 4 0 16,1 4 0-16,-1 3 0 16,-4 0 1-16,4 7-1 15,5-3 0-15,-5 10 0 0,4 3 0 16,4 1-1-1,4-4 1-15,4 7-1 0,4 1 1 16,4 2-1-16,8 1 0 16,4 0 0-16,4-4 0 15,4 0 0-15,8-6 1 16,8-8-1-16,3-7 1 16,9-4-1-16,4-6 0 15,-9-4-2-15,1-4 0 16,0-3-9-16,3-11 1 15</inkml:trace>
          <inkml:trace contextRef="#ctx0" brushRef="#br0" timeOffset="13647.557">5819-198 28 0,'0'0'14'0,"4"4"-9"16,-4-4 16-16,8 0-20 15,0 0 0-15,4 3 1 16,0 1 1-16,0-4-4 16,4 3 1-16,3-3 1 15,9 4 1-15,4-1-1 16,4 1 0-16,-5-4-1 16,-3 0 1-16,0 0-1 15,-4 0 1-15,0 0-1 16,-5 0 1-16,-3 0 0 15,-8 0 0-15,0 0-1 16,-4 0 0-16,0 0-3 0,-4 0 0 16,0 0-8-16,4-4 1 15</inkml:trace>
        </inkml:traceGroup>
      </inkml:traceGroup>
    </inkml:traceGroup>
    <inkml:traceGroup>
      <inkml:annotationXML>
        <emma:emma xmlns:emma="http://www.w3.org/2003/04/emma" version="1.0">
          <emma:interpretation id="{DDF262C9-AF66-49C7-89F1-290ED94ABE60}" emma:medium="tactile" emma:mode="ink">
            <msink:context xmlns:msink="http://schemas.microsoft.com/ink/2010/main" type="paragraph" rotatedBoundingBox="4842,13489 5657,14277 5331,14615 4516,138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7218E8-4F92-4A5E-AFE9-3E8D6C799287}" emma:medium="tactile" emma:mode="ink">
              <msink:context xmlns:msink="http://schemas.microsoft.com/ink/2010/main" type="line" rotatedBoundingBox="4842,13489 5657,14277 5331,14615 4516,13827"/>
            </emma:interpretation>
          </emma:emma>
        </inkml:annotationXML>
        <inkml:traceGroup>
          <inkml:annotationXML>
            <emma:emma xmlns:emma="http://www.w3.org/2003/04/emma" version="1.0">
              <emma:interpretation id="{388047D4-391A-4EBE-BA34-9618B9F86F00}" emma:medium="tactile" emma:mode="ink">
                <msink:context xmlns:msink="http://schemas.microsoft.com/ink/2010/main" type="inkWord" rotatedBoundingBox="4842,13489 5657,14277 5331,14615 4516,13827"/>
              </emma:interpretation>
              <emma:one-of disjunction-type="recognition" id="oneOf3">
                <emma:interpretation id="interp15" emma:lang="en-US" emma:confidence="0">
                  <emma:literal>Teq</emma:literal>
                </emma:interpretation>
                <emma:interpretation id="interp16" emma:lang="en-US" emma:confidence="0">
                  <emma:literal>teq</emma:literal>
                </emma:interpretation>
                <emma:interpretation id="interp17" emma:lang="en-US" emma:confidence="0">
                  <emma:literal>Tee</emma:literal>
                </emma:interpretation>
                <emma:interpretation id="interp18" emma:lang="en-US" emma:confidence="0">
                  <emma:literal>tell</emma:literal>
                </emma:interpretation>
                <emma:interpretation id="interp19" emma:lang="en-US" emma:confidence="0">
                  <emma:literal>tee</emma:literal>
                </emma:interpretation>
              </emma:one-of>
            </emma:emma>
          </inkml:annotationXML>
          <inkml:trace contextRef="#ctx0" brushRef="#br1" timeOffset="126230.7726">2144 3499 24 0,'4'-3'12'0,"4"-15"-9"0,-4 15 13 16,-4 3-15-16,4-4 0 16,-4 4 3-16,0 0 1 15,4 4-6-15,-4-1 1 16,0 8 3-16,-4 6 0 15,0 4-1-15,-4 4 1 0,0 0-3 16,0-4 1-16,0 11 0 16,0 0 0-16,4-1-1 15,0-3 1-15,4-3 0 16,4-7 0-16,4-1 0 16,4-9 0-16,0-5 0 15,4-6 0-15,8-8-5 16,4-10 1-16,-1 7-7 15,9 0 0-15</inkml:trace>
          <inkml:trace contextRef="#ctx0" brushRef="#br1" timeOffset="126725.0069">1942 3499 25 0,'4'-7'12'0,"4"-7"-9"0,-4 7 13 0,0 0-13 16,0 0 0-16,0 3 1 15,3-6 1-15,-3 10-6 16,4 0 0-16,0-7 4 16,0 7 0-16,4 0-1 15,0 0 0-15,4 0-1 16,0 0 1-16,0 0-2 15,0 0 1-15,3-4-1 16,1 4 1-16,0 4-1 16,0-4 1-16,4 0-1 15,4-4 1-15,-5 1 0 16,1 6 0-16,0-3 0 16,4-7 0-16,-8 0-1 0,-5-3 0 15,-3 2-6 1,-4 1 1-16,8 11-6 0,-8-4 0 15</inkml:trace>
          <inkml:trace contextRef="#ctx0" brushRef="#br1" timeOffset="127250.3948">2339 3944 33 0,'-4'3'16'0,"19"-6"-17"16,-7 3 25-16,4-4-24 15,4-3 0-15,0 0 0 16,-4-7 1-16,4-4-1 16,0 1 0-16,0-4 0 15,-4-1 1-15,-1-2 0 16,-3-1 0-16,-8 4 0 15,-4 7 0-15,0 0-1 0,-3 10 1 16,3 1-1-16,0 6 0 16,-4 8 0-16,-4 6 0 15,0 1 0-15,0 7 0 16,0-4 0-16,0 3 0 16,0 1 0-16,8-4 1 15,0-3-1-15,4 3 1 16,4-3 0-16,4-8 0 15,8 1-3-15,-4-8 1 0,4-3-9 16,8-7 0-16</inkml:trace>
          <inkml:trace contextRef="#ctx0" brushRef="#br1" timeOffset="127717.0427">2708 3764 34 0,'-8'-21'17'0,"-8"3"-15"16,12 14 23-16,0 4-25 15,-4 0 1-15,-4 4 0 16,4 0 1-16,-8 10-3 16,0 7 1-16,1 0 0 15,3 4 1-15,0 3-1 16,4-3 0-16,4-1 0 15,4 1 0-15,0-7 0 0,8-4 1 16,4-4-1-16,4-10 1 16,3-3 0-16,5-8 0 15,0-3-1-15,-4-4 1 16,0 4-1-16,-8 0 1 16,0 4-1-16,-5 6 0 15,-7 4 0-15,-4 7 1 16,-3 7-1-16,-5 7 0 15,-4 8 0-15,0-1 1 16,0 7 0-16,-4 11 0 16,8 0 0-16,4-4 0 0,4-10 0 15,4-4 1-15,4-3 0 16,8-4 0-16,8-10-1 16,8-8 0-16,4-17-11 15,11-7 0-15,9 0-3 16,-12-11 1-16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7:23:55.78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2F00B67-C459-4371-BFD1-B72662281307}" emma:medium="tactile" emma:mode="ink">
          <msink:context xmlns:msink="http://schemas.microsoft.com/ink/2010/main" type="inkDrawing" rotatedBoundingBox="17155,16289 17197,12656 17244,12657 17203,16290" semanticType="callout" shapeName="Other">
            <msink:sourceLink direction="with" ref="{6E34E7EA-4F22-447D-9B89-EF4AC781B59F}"/>
            <msink:sourceLink direction="with" ref="{0546D00A-ED70-4BCF-B233-F113C03EE389}"/>
          </msink:context>
        </emma:interpretation>
      </emma:emma>
    </inkml:annotationXML>
    <inkml:trace contextRef="#ctx0" brushRef="#br0">61 0 17 0,'-8'3'8'0,"8"-6"-4"0,0 6 9 0,0 1-12 15,0-1 1-15,0 1 0 16,4 7 1-16,0 6-4 15,0 8 1-15,4 10 2 16,-8 4 0-16,0 7-1 16,0 3 1-16,0 15-2 15,0 3 1-15,-4 3-1 16,0 11 1-16,4 8-1 16,0 9 1-16,0-2-1 15,0 10 0-15,-4 3 0 16,0 0 0-16,4 1 0 15,0-1 1-15,0 4-1 16,0-7 1-16,0 7-1 16,0-8 1-16,0 5 0 0,0-11 0 15,0 3 0-15,0-7 0 16,0 0 0-16,-4 1 0 16,4-8-1-16,0 4 1 15,0-18-1-15,0 7 1 16,0-4-1-16,0 1 1 15,0-11-1-15,-4 11 1 16,0-15-1-16,0 8 0 16,0-4 0-16,0-7 1 15,0 3-1-15,0-13 1 16,1-5-1-16,-1-9 1 16,0 6-1-16,0-7 0 0,0-6-1 15,0-5 1-15,0-3-10 16,4-7 1-16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7:23:56.62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E34E7EA-4F22-447D-9B89-EF4AC781B59F}" emma:medium="tactile" emma:mode="ink">
          <msink:context xmlns:msink="http://schemas.microsoft.com/ink/2010/main" type="inkDrawing" rotatedBoundingBox="17217,16285 22804,15997 22807,16059 17220,16346" semanticType="underline" shapeName="Other">
            <msink:destinationLink direction="with" ref="{92F00B67-C459-4371-BFD1-B72662281307}"/>
          </msink:context>
        </emma:interpretation>
      </emma:emma>
    </inkml:annotationXML>
    <inkml:trace contextRef="#ctx0" brushRef="#br0">0 270 23 0,'8'0'11'0,"36"-3"-9"16,-32 3 10-16,8 0-13 16,3 0 1-16,5 3-1 15,0-3 0-15,4 0 2 0,3 7 0 16,13-7-1-16,16 0 1 16,7-7 0-16,16 4 0 15,-3-11 0-15,7-1 0 16,16 5 0-16,8-1 0 15,12 4-1-15,-8-3 0 16,8 10 0-16,12-4 0 16,16 1 0-16,-12-4 0 31,115-11 0-31,-20 7 0 16,0-6 0-16,-24-1 0 15,-7 0 0-15,3 4 0 0,0 0 0 16,-19 4 0-16,3-5 0 15,5 8 1-15,-17 4-1 16,5 3 0-16,-1 0 0 16,-7 0 1-16,-8 3-1 15,-5-3 1-15,9-7-2 16,-8 0 0-16,-13-3-6 16,1-11 1-16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7:24:12.47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09E52B7-1E51-4385-B205-5327DF19A742}" emma:medium="tactile" emma:mode="ink">
          <msink:context xmlns:msink="http://schemas.microsoft.com/ink/2010/main" type="writingRegion" rotatedBoundingBox="22498,16864 22550,14368 23500,14388 23448,16884"/>
        </emma:interpretation>
      </emma:emma>
    </inkml:annotationXML>
    <inkml:traceGroup>
      <inkml:annotationXML>
        <emma:emma xmlns:emma="http://www.w3.org/2003/04/emma" version="1.0">
          <emma:interpretation id="{D9933322-1E5E-4FAE-B157-85A4B6BBE606}" emma:medium="tactile" emma:mode="ink">
            <msink:context xmlns:msink="http://schemas.microsoft.com/ink/2010/main" type="paragraph" rotatedBoundingBox="22498,16864 22550,14368 23500,14388 23448,16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516E4A-1F5C-4065-8D53-77AAD12092D5}" emma:medium="tactile" emma:mode="ink">
              <msink:context xmlns:msink="http://schemas.microsoft.com/ink/2010/main" type="line" rotatedBoundingBox="22498,16864 22550,14368 23500,14388 23448,16884"/>
            </emma:interpretation>
          </emma:emma>
        </inkml:annotationXML>
        <inkml:traceGroup>
          <inkml:annotationXML>
            <emma:emma xmlns:emma="http://www.w3.org/2003/04/emma" version="1.0">
              <emma:interpretation id="{4158F843-BB54-4800-BC58-2868E633E00B}" emma:medium="tactile" emma:mode="ink">
                <msink:context xmlns:msink="http://schemas.microsoft.com/ink/2010/main" type="inkWord" rotatedBoundingBox="22536,15049 22550,14368 23500,14388 23486,15069"/>
              </emma:interpretation>
              <emma:one-of disjunction-type="recognition" id="oneOf0">
                <emma:interpretation id="interp0" emma:lang="en-US" emma:confidence="0">
                  <emma:literal>r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p</emma:literal>
                </emma:interpretation>
                <emma:interpretation id="interp3" emma:lang="en-US" emma:confidence="0">
                  <emma:literal>5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282-1500 28 0,'0'0'14'0,"4"0"-13"15,-4 0 23-15,0 4-23 16,-4 3 0-16,0 3 0 15,-4 5 0-15,0 6-2 16,0-4 1-16,0 8 1 16,4 3 0-16,4 8-1 15,4-5 0-15,8-2 0 16,8-8 0-16,3-7 0 16,5-11 1-16,4-10-1 15,4-10 1-15,-1-1 0 16,-3-10 1-16,-8 0 0 15,-8-8 0-15,-12 8 0 16,-16 3 0-16,-8 8-1 16,-8 6 1-16,-11 4-2 15,-5 11 0-15,0 3-11 16,13 7 0-16</inkml:trace>
          <inkml:trace contextRef="#ctx0" brushRef="#br0" timeOffset="-539.39">-441-1270 28 0,'-4'3'14'0,"8"-13"-16"16,0 2 23-16,4 1-20 15,4-7 1-15,4 7 0 16,0-7 0-16,8-14-3 16,-1-4 0-16,1-3 2 15,4-11 1-15,0 0-2 16,4-3 1-16,-1-1-1 15,1 5 1-15,0-5-1 16,0 8 1-16,-5 3-1 16,-3 4 0-16,-4 7 0 0,-4 6 0 15,-4 1 0-15,-4 7 0 16,0 3 0-16,4 4 0 16,-12 7 0-16,4 0 0 15,-4 7-1-15,0 4 1 16,0 7 0-16,0 3 0 15,0 7 0-15,-4-3 1 16,4 10-1-16,0 0 0 16,0 4 0-16,0 7 0 15,4-7 0-15,-4 3 0 0,0-3 0 16,0 0 0-16,0-4 0 16,4-7 0-16,-4-10 0 15,4-4 1-15,-1-3-1 16,-3-1 1-16,0-3-4 15,0 0 1-15,-3-7-7 16,-1 0 0-16</inkml:trace>
          <inkml:trace contextRef="#ctx0" brushRef="#br0" timeOffset="-284.673">-338-1482 25 0,'-4'-7'12'0,"16"3"-8"16,-8 1 15-16,4-1-17 0,0 1 0 15,4-1 1-15,4 4 0 16,8 0-4-16,8 0 0 16,4 4 2-16,4-4 1 15,4 0-1-15,-9-4 0 16,1-3-2-16,4 4 0 15,0-1-3-15,-4 4 1 16,0 4-6-16,-4-4 0 16</inkml:trace>
          <inkml:trace contextRef="#ctx0" brushRef="#br1" timeOffset="-14082.0406">94 3 26 0,'-16'0'13'0,"16"-10"-12"15,0 10 13-15,0 0-13 16,0 7 0-16,0 0 2 15,0 3 1-15,0 4-5 16,-4 4 1-16,0 0 2 16,0 6 1-16,0 5-1 15,4 2 0-15,-4 5-1 16,0-1 0-16,0 4 0 16,0-1 0-16,-4 5-1 15,4-4 0-15,-4-8 0 16,-4-6 1-16,4 0-2 0,4-4 1 15,4 0 0-15,0-3 0 16,8-1 0-16,0-3 0 16,4-3 0-16,-4-7 1 15,4-1-1-15,4-6 1 16,4-4-2-16,0-1 1 16,4-2-4-16,-4 10 0 15,4 0-6-15,-4-11 1 16</inkml:trace>
          <inkml:trace contextRef="#ctx0" brushRef="#br1" timeOffset="-13751.1731">-64 271 29 0,'-4'0'14'0,"4"0"-12"15,4 0 21-15,-4 0-22 16,12 0 1-16,0 0 0 15,4 0 0-15,0 0-3 0,0-7 1 16,3 7 1-16,1 0 1 16,0-3-2-16,4-1 1 15,-1 4-11-15,9 0 1 16</inkml:trace>
          <inkml:trace contextRef="#ctx0" brushRef="#br1" timeOffset="-6379.7518">-345-371 19 0,'-16'-14'9'0,"12"7"-2"16,4 7 9-16,0 0-14 15,0 0 0-15,0 0 1 16,0 0 0-16,0 0-4 16,4 4 1-16,0-1 2 15,0 1 1-15,4-4-1 16,-1 10 0-16,5-3-1 16,0 0 0-16,4-3 0 15,0-1 0-15,4 4-1 16,4 0 1-16,3 1-1 15,-3-1 0-15,0 3 0 16,0-3 1-16,-4 4-1 16,-4-1 0-16,-1 1 0 0,-3-4 1 15,-4 0 0-15,0 0 0 16,-8 0 0-16,-4-3 0 16,-4 3-1-16,0 0 1 15,-3 3-1-15,-9 5 1 16,0-5-1-16,0 1 1 15,0 10-1-15,0-7 0 16,4-3 0-16,-3-1 0 16,3 4-4-16,0 0 1 15,4 4-7-15,0-4 0 0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7:24:02.269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BC4BA7-C2D8-4833-8988-ABB89F277371}" emma:medium="tactile" emma:mode="ink">
          <msink:context xmlns:msink="http://schemas.microsoft.com/ink/2010/main" type="writingRegion" rotatedBoundingBox="17494,11415 22439,13016 21543,15783 16598,14182"/>
        </emma:interpretation>
      </emma:emma>
    </inkml:annotationXML>
    <inkml:traceGroup>
      <inkml:annotationXML>
        <emma:emma xmlns:emma="http://www.w3.org/2003/04/emma" version="1.0">
          <emma:interpretation id="{00117FB6-8CB0-45FA-8898-5F2C3BFDE010}" emma:medium="tactile" emma:mode="ink">
            <msink:context xmlns:msink="http://schemas.microsoft.com/ink/2010/main" type="paragraph" rotatedBoundingBox="16693,12523 18755,11531 19142,12337 17080,13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483F3E-A048-40D5-81D9-09FD99915512}" emma:medium="tactile" emma:mode="ink">
              <msink:context xmlns:msink="http://schemas.microsoft.com/ink/2010/main" type="line" rotatedBoundingBox="16693,12523 18755,11531 19142,12337 17080,13328"/>
            </emma:interpretation>
          </emma:emma>
        </inkml:annotationXML>
        <inkml:traceGroup>
          <inkml:annotationXML>
            <emma:emma xmlns:emma="http://www.w3.org/2003/04/emma" version="1.0">
              <emma:interpretation id="{0546D00A-ED70-4BCF-B233-F113C03EE389}" emma:medium="tactile" emma:mode="ink">
                <msink:context xmlns:msink="http://schemas.microsoft.com/ink/2010/main" type="inkWord" rotatedBoundingBox="16693,12523 18755,11531 19142,12337 17080,13328">
                  <msink:destinationLink direction="with" ref="{92F00B67-C459-4371-BFD1-B72662281307}"/>
                </msink:context>
              </emma:interpretation>
              <emma:one-of disjunction-type="recognition" id="oneOf0">
                <emma:interpretation id="interp0" emma:lang="en-US" emma:confidence="0">
                  <emma:literal>salt)</emma:literal>
                </emma:interpretation>
                <emma:interpretation id="interp1" emma:lang="en-US" emma:confidence="0">
                  <emma:literal>raft)</emma:literal>
                </emma:interpretation>
                <emma:interpretation id="interp2" emma:lang="en-US" emma:confidence="0">
                  <emma:literal>malt)</emma:literal>
                </emma:interpretation>
                <emma:interpretation id="interp3" emma:lang="en-US" emma:confidence="0">
                  <emma:literal>'Alt)</emma:literal>
                </emma:interpretation>
                <emma:interpretation id="interp4" emma:lang="en-US" emma:confidence="0">
                  <emma:literal>rant)</emma:literal>
                </emma:interpretation>
              </emma:one-of>
            </emma:emma>
          </inkml:annotationXML>
          <inkml:trace contextRef="#ctx0" brushRef="#br0">-165 413 27 0,'-24'17'13'0,"16"-27"-12"0,8 10 19 15,0 0-18-15,0 3 1 16,0-6 0-16,0-1 1 16,0-6-5-16,4 3 0 0,4-8 3 15,0 1 1-15,0-3-3 16,4-1 1-16,0-3-1 15,0-7 1-15,4 3-1 16,-1-3 0-16,1-1 0 16,0-2 0-16,4 3 0 15,0 3 0-15,-4 4 0 16,0-1 0-16,0 5 0 16,-1-1 0-16,1 1 0 15,-4 2 0-15,-4 5 0 16,0 3 0-16,-4 0 0 15,0 3 0-15,-4 4 0 16,0 0 0-16,0 0 0 16,0 0 0-16,8 0 0 15,0 0 0-15,0 4-1 16,-4-1 1-16,0 4 0 0,0 0 0 16,0 0 0-16,0 1 1 15,0 2-1-15,0 8 0 16,7 3 0-16,-3 0 1 15,4 4-1-15,0-1 0 16,0 1-1-16,0-4 1 16,4 4 0-16,-8-7 1 15,0-1-1-15,0-6 0 16,0-1 0-16,0 1 1 0,-4-7-2 16,0-1 1-16,-4-3-10 15,0 0 0-15</inkml:trace>
          <inkml:trace contextRef="#ctx0" brushRef="#br0" timeOffset="824.1534">379-131 27 0,'-16'4'13'0,"8"3"-11"15,8-7 15-15,0 0-15 16,0 0 0-16,0-4 0 16,0-3 1-16,4-3-4 15,4-1 0-15,4-3 2 16,0-7 1-16,3-7-2 15,1-4 1-15,0-3-1 16,4-8 1-16,4-3-2 16,0-6 1-16,0 13-1 15,-1 3 1-15,-3 1-1 16,-4 7 1-16,0 3-2 16,-4 4 1-16,-4 3 1 0,0 4 1 15,-4 4-2-15,0-1 1 16,0 4-1-16,-4 7 1 15,0 0 0-15,4 4 0 16,0 3-1-16,3 3 1 16,-3 1-1-16,4 3 1 15,-4 7 0-15,0 4 0 16,8 7 0-16,0-1 1 16,-4 8-1-16,0-4 1 15,-4 8-1-15,4-1 1 16,0-7-1-16,0-6 1 0,0-5-1 15,0-6 1-15,-4-4-2 16,8-3 1-16,-8-4-4 16,-4-4 0-16,3 1-4 15,-6-4 0-15</inkml:trace>
          <inkml:trace contextRef="#ctx0" brushRef="#br0" timeOffset="1066.4661">434-261 25 0,'-16'0'12'0,"20"-21"-12"16,4 17 20-16,0-3-19 16,4 0 0-16,0 0 1 0,4-4 0 15,4 4-3-15,4 0 1 16,-1-3 1-16,9 3 1 15,4 7-1-15,4 0 0 16,-1-4-3-16,1 1 1 16,4-4-7-16,-9-4 0 15</inkml:trace>
          <inkml:trace contextRef="#ctx0" brushRef="#br0" timeOffset="1395.8427">1216-801 26 0,'-4'-7'13'0,"0"7"-12"16,0 0 18-16,-4 4-18 15,-4 3 1-15,-4 7 0 16,-3 7 1-16,-1 7-4 15,0 4 0-15,0 3 2 16,0 7 0-16,4 4 0 16,1 0 0-16,3 0-1 15,0 3 0-15,0 4 0 16,4-10 1-16,4-8-1 16,4-3 1-16,0-8-2 15,4-6 1-15,4-4-6 0,4-7 1 16,8-3-4-1,-1-4 0-15</inkml:trace>
          <inkml:trace contextRef="#ctx0" brushRef="#br0" timeOffset="1786.9623">1438-755 24 0,'-8'0'12'0,"12"3"-15"15,-8-3 20-15,4 4-16 16,-4 7 1-16,-4 6 0 16,1 8 1-1,-5 17-4 1,-4 4 0-16,4 0 2 15,0-4 0-15,-4-3 0 16,0 0 1-16,4-4-1 16,4 4 0-16,4-11 0 15,4 0 1-15,0 1-1 16,8-12 0-16,4-6-1 16,4 3 0-16,4-3 0 15,4-1 1-15,0-6-1 16,-1-4 1-16,1 0-3 0,-8-7 0 15,0 3-6-15,4 1 0 16</inkml:trace>
          <inkml:trace contextRef="#ctx0" brushRef="#br0" timeOffset="2088.0416">1125-392 27 0,'-12'-7'13'0,"16"14"-13"16,-4-7 17-16,8-7-15 15,0 4 1-15,8-1 0 16,3 1 0-16,5-8-4 15,16 4 0-15,4 0 3 16,3 0 0-16,5-4-1 16,-16 4 0-16,-1-3-4 15,-3-1 0-15,4 1-6 16,-1-1 1-16</inkml:trace>
          <inkml:trace contextRef="#ctx0" brushRef="#br0" timeOffset="2372.1103">1708-797 27 0,'0'3'13'0,"28"11"-15"0,-16-7 19 15,4 4-17-15,0 7 1 16,0 13 0-16,-1 1 1 0,1 14-2 16,-4 0 1-16,-4 3 1 15,-12 4 1-15,-4 3-1 16,-4-3 0-16,-8-7-1 16,1 0 1-16,-1-4-10 15,8-6 0-15</inkml:trace>
        </inkml:traceGroup>
      </inkml:traceGroup>
    </inkml:traceGroup>
    <inkml:traceGroup>
      <inkml:annotationXML>
        <emma:emma xmlns:emma="http://www.w3.org/2003/04/emma" version="1.0">
          <emma:interpretation id="{C031FBDB-D43E-477C-AF71-C9EF2D885989}" emma:medium="tactile" emma:mode="ink">
            <msink:context xmlns:msink="http://schemas.microsoft.com/ink/2010/main" type="paragraph" rotatedBoundingBox="17450,13237 21901,14678 21543,15783 17092,14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6E4432-C5BF-40B1-93F9-13DCE48E3127}" emma:medium="tactile" emma:mode="ink">
              <msink:context xmlns:msink="http://schemas.microsoft.com/ink/2010/main" type="line" rotatedBoundingBox="17450,13237 21901,14678 21543,15783 17092,14342">
                <msink:destinationLink direction="with" ref="{A11EC665-D967-4A54-BA71-3864EF6B51D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1219557-CCA6-49E7-9280-FBAC75441157}" emma:medium="tactile" emma:mode="ink">
                <msink:context xmlns:msink="http://schemas.microsoft.com/ink/2010/main" type="inkWord" rotatedBoundingBox="17450,13237 21901,14678 21543,15783 17092,14342"/>
              </emma:interpretation>
              <emma:one-of disjunction-type="recognition" id="oneOf1">
                <emma:interpretation id="interp5" emma:lang="en-US" emma:confidence="0">
                  <emma:literal>m</emma:literal>
                </emma:interpretation>
                <emma:interpretation id="interp6" emma:lang="en-US" emma:confidence="0">
                  <emma:literal>w</emma:literal>
                </emma:interpretation>
                <emma:interpretation id="interp7" emma:lang="en-US" emma:confidence="0">
                  <emma:literal>W</emma:literal>
                </emma:interpretation>
                <emma:interpretation id="interp8" emma:lang="en-US" emma:confidence="0">
                  <emma:literal>:</emma:literal>
                </emma:interpretation>
                <emma:interpretation id="interp9" emma:lang="en-US" emma:confidence="0">
                  <emma:literal>M</emma:literal>
                </emma:interpretation>
              </emma:one-of>
            </emma:emma>
          </inkml:annotationXML>
          <inkml:trace contextRef="#ctx0" brushRef="#br1" timeOffset="25942.2988">279 621 19 0,'4'-4'9'0,"8"-6"-6"16,-12 10 9-16,0 0-12 16,0 0 0-16,0 0 0 0,0 0 1 15,4 0-1-15,-4 0 0 16,8-4 0-16,0-3 1 15,0 4-1-15,0 3 0 16,0 3 0-16,-4 8 1 16,0 3-1-16,-4 14 1 15,0 4-1-15,-4 3 1 16,4 4 0-16,-4-4 0 0,4-3-1 16,0-4 1-16,0-7-1 15,4-7 1-15,4-10 0 16,4-4 0-16,0-11-1 15,4-3 1-15,-1-3-1 16,1 2 1-16,0 5-1 16,0 3 0-1,0 21 0 1,-4 0 1-16,-4 4-2 16,0-1 1-16,0 1 0 15,-4 0 0-15,4-4 0 16,0-4 0-16,-1 1 0 15,1-8 0-15,4-3 0 16,0-3 1-16,0-8-1 16,0 1 0-16,0 3 0 15,0 0 0-15,0 7-1 16,0 3 1-16,0 4-1 0,-1 7 1 16,1 4 0-16,0 3 0 15,-4-7 0-15,0 4 0 16,0-1 0-16,4-2 0 15,-4-1 0-15,0-4 0 16,4-3 0-16,0-7 1 16,4 0-1-16,-5-3 0 15,1 3 0-15,0 0 1 16,0 0-1-16,0-4 0 16,0 4 0-16,-4 4 0 15,-4 6 0-15,0 4 0 0,0 1-1 16,0 2 1-16,4 1 0 15,0 0 0-15,0-1-1 16,-4 1 1-16,0-1 0 16,0-2 0-16,-1-5 0 15,-3-3 0-15,4-7 0 16,4-3 0-16,0-8 0 16,0 0 1-16,4 1-1 15,-4-1 1-15,0 8-1 16,0 6 0-16,0 4 0 15,-4 7 0-15,0 1 0 16,-4 6 0-16,4 7-1 16,0 7 1-16,0-7 0 15,4-3 0-15,0 0 0 16,-4-4 0-16,4-3 0 16,-4-1 0-16,0-3 0 0,3-3 0 15,-3-4 0-15,4-3 0 16,4-4 0-16,0-7 1 15,0-4-1-15,0-3 0 16,0 0 0-16,0 3 1 16,0 4-1-16,-4 4 0 15,0 6 0-15,-4 8 0 16,-1 6-1-16,-3 8 1 16,0 7-1-16,0 0 1 0,4-4 0 15,-4-4 0-15,4-2-1 16,0 2 1-16,4-6-1 15,0-4 1-15,4-7 0 16,0-3 1-16,0-8-1 16,4 4 1-16,4-3-1 15,0-4 1-15,3-1-1 16,-3 8 0-16,0 0 0 16,-8 4 1-16,-4 0-2 15,0 3 1-15,-8 7 0 16,0 7 0-16,0 4-1 15,-4 3 1-15,4 0-1 16,0-3 1-16,4-4 0 16,0-4 0-16,4-2 0 15,0-5 0 1,4 1 0 0,-1-8 1-16,1 1-1 0,0-4 1 15,0-4-1-15,0-3 0 16,0 4 0-16,0 3 1 15,-4 0-1-15,0 3 0 16,-4 4-1-16,0 7 1 16,-4 8 0-16,4 2 0 31,4 15-1-31,0-7 1 16,-4-7-1-16,0-8 1 15,0-10 0-15,-4-7 0 0,3-3 0 16,5-8 1-16,0 1-1 15,0-5 1-15,0 8-1 16,-4 0 1-16,4 7-1 16,-4 4 0-16,0 3-1 15,0 3 1-15,4 5-1 16,0-1 1-16,0 0 0 16,0 3 0-16,0-2-1 15,0-1 1-15,0-7 0 16,3 0 0-16,-3-4 0 15,4-3 1-15,0-3-1 16,0-1 1-16,0-6-1 16,0-1 0-16,4-3 0 15,0 0 1-15,-4 3-1 16,0 1 0-16,-1 6-1 16,-3 4 1-16,0 4-1 15,-4 6 1-15,0 4 0 16,-4 4 0-16,0 0-1 0,4-1 1 15,0 1 0-15,0 0 0 16,0-1 0-16,0-3 0 16,4 0 0-16,-4-7 1 15,0 4-1-15,0 3 0 16,0-3 0-16,0-4 1 16,0-4-1-16,0 1 1 15,0-4-1-15,8 3 0 0,0-3 0 16,7-3 1-16,-3-8-1 15,4 1 0-15,-4-1-1 16,0 1 1-16,-4 6 0 16,0 4 0-16,-4 7-1 15,0 4 1-15,-4 3 0 16,0 0 0-16,3 4 0 16,1-1 0-16,0 1 0 15,4-1 0-15,-4 1 0 16,4-7 0-16,0-4 0 15,0-7 1-15,-4-11 0 16,4-3 0-16,0-7 0 16,4-7 0-16,3-1 0 15,1 5 1-15,0 6-2 16,-4 4 1-16,-4 3-1 16,-4 11 0-16,0 7-1 15,-4 4 0-15,0 3 0 16,0-3 0-16,0-4 0 0,0 3 0 15,4-3 1-15,-1 8 0 16,1-8-1-16,0 0 1 16,4-7 0-16,0-4 1 15,4 1-1-15,4-12 0 16,-4 1 1-16,4-3 0 16,-5 6 0-16,-3 1 0 15,4 2-1-15,-4 5 0 16,-4 6 0-16,0 5 0 15,0-5-1-15,8 4 0 0,-4-3 0 16,0 6 0-16,4 1 1 16,-5-8 0-16,1 1 0 15,4-1 0-15,-4 1 0 16,4-8 1-16,4-6 0 16,0-4 0-16,-1-4-1 15,1 0 1-15,-4 4-1 16,-4 0 0-16,0 7 0 15,-4 7 0-15,0 4-1 16,-4 10 1-16,0 7 0 16,-4-3 0-16,4-1 0 15,-4 1 0-15,0 3-1 16,0-7 0-16,4-3 0 16,0-8 1-16,4-6 0 15,0-4 1-15,4 3 0 16,3-3 0-16,1-3 0 15,0-8 0-15,-4 7-1 16,4 4 1-16,-4 0-1 0,0 4 0 16,0-1-1-16,0 4 1 15,-5 0-1-15,1 7 0 16,0-3 0-16,0 3 0 16,0 0 0-16,0-4 1 15,0 4 0-15,4-3 0 16,4-4 1-16,4-11 0 15,0-10 0-15,11-4 0 16,1 1 0-16,0 6 0 0,-4 1-1 16,-5 2 1-1,-3 22-2 1,-4 8 1-16,0 2-1 16,0 8 1-16,-8-7-1 15,4-4 0-15,0-4 0 16,4-3 0-16,-1 0 2 15,-3-10 0-15,4-8-1 16,0-3 1-16,0-7 0 16,4 0 0-16,-4 3-1 15,0 4 0-15,-5 3 0 16,1 4 0-16,-4 4-1 16,0 3 1-16,0 3-1 15,-4 8 0-15,4-4 0 16,0 4 1-16,0-4-1 0,0 3 0 15,0-3 1-15,4-3 0 16,0-4 1-16,0-7 0 16,-1 0 0-16,5-4 0 15,0-3-1-15,0 0 1 16,4-4 0-16,0 1 0 16,0-1-2-16,3 0 1 15,-3 8-1-15,0 6 1 16,0 4 0-16,-8 11 0 15,0-1-1-15,-8 8 0 16,4 0 1-16,-4-1 0 0,4 1-1 16,3-7 1-16,1-4 0 15,4-7 0-15,0-4 0 16,0-3 0-16,0-7 1 16,0 0 0-16,0 0-1 15,-4 7 1-15,-1 0-1 16,1 3 1-16,-4 4-1 15,0 4 0-15,-4 3 0 16,0 0 0-16,0 3-1 16,0 1 0-16,-4-1 0 15,0-2 1-15,4-5-1 16,0-6 1-16,4-1 0 16,0-7 0-16,0-3 0 15,0 4 1-15,0-1 0 16,0 4 0-16,0 0-1 15,0 7 0-15,-4 0-1 0,-1 4 1 16,1 6-1-16,-4 4 1 16,0-3-1-16,0 6 1 15,0 1 0-15,0-4 1 16,4 0-1-16,0-3 1 16,4-4-1-16,0 0 1 15,4-7 0-15,0-7 0 16,8-4-1-16,0-3 1 15,-4 4-1-15,-1-4 1 16,1-1-1-16,-4 8 1 16,0 0-2-16,-4 7 1 0,0 0 0 15,-4 4 0-15,4-1-1 16,-4 8 1-16,4 0-1 16,0-4 1-16,0-4 0 15,0 1 0-15,0-4 0 16,4 0 0-16,3-4 0 15,-3 1 1-15,4-1-1 16,4-3 1-16,0 4-1 16,-4-1 0-16,4 0 0 15,-1 1 0-15,-3 3 0 16,0 0 0-16,0 3 0 16,-4 5 0-16,0-5 0 15,0 8 1-15,-4 3 0 0,0 3 0 16,0 1-1-16,0-4 1 15,3-3 0-15,-3-8 0 32,28-24-10-32,-4 0 0 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7:24:11.067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1EC665-D967-4A54-BA71-3864EF6B51D1}" emma:medium="tactile" emma:mode="ink">
          <msink:context xmlns:msink="http://schemas.microsoft.com/ink/2010/main" type="inkDrawing" rotatedBoundingBox="17591,14841 22135,14777 22136,14837 17592,14900" semanticType="underline" shapeName="Other">
            <msink:sourceLink direction="with" ref="{4F6E4432-C5BF-40B1-93F9-13DCE48E3127}"/>
          </msink:context>
        </emma:interpretation>
      </emma:emma>
    </inkml:annotationXML>
    <inkml:trace contextRef="#ctx0" brushRef="#br0">0 71 7 0,'40'0'3'0,"23"-3"-3"0,-43-1 4 15,8 1-4-15,12 3 0 16,-1 0 2-16,5 0 0 16,4 0-1-16,-1 3 1 15,-3 1 1-15,4-1 0 16,7 4 0-16,1-3 0 15,3-1-1-15,9-6 1 16,7 3-2-16,1-4 0 16,-5-3 0-16,0 4 1 0,5-4-1 15,-1 7 0-15,9 0 0 16,3 0 0-16,-4 0-1 16,1 0 1-16,-5 0-1 15,8 0 0-15,1-7-1 16,3 3 1-16,4 1 0 15,-4 3 0-15,-3-4 0 16,-1 8 0-16,0-4 0 16,-3 0 1-16,3 0-1 15,4 3 1-15,5-3-1 16,-13 4 1-16,0-4-1 16,5-4 0-16,3-3 0 15,4 0 1-15,4 0-1 16,-11 0 0-16,-5 0 0 15,-8 0 0-15,1 0 0 16,-1 3 1-16,-3 4-1 16,-1 0 0-16,8 4 0 0,-3-4 1 15,-5 3-1-15,-11 1 0 16,-1-1 0-16,-3-3 1 16,-1 4-2-16,1-4 1 15,-4 3 0-15,-1 1 0 16,-7-1 0-16,-4 1 1 15,-5-1-3-15,-3 1 1 16,4 0-5-16,-5-1 0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3:54:04.9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7F225A8-0B99-4391-8E58-DF64FFFF911D}" emma:medium="tactile" emma:mode="ink">
          <msink:context xmlns:msink="http://schemas.microsoft.com/ink/2010/main" type="writingRegion" rotatedBoundingBox="19063,9073 20623,8823 20798,9919 19239,10169"/>
        </emma:interpretation>
      </emma:emma>
    </inkml:annotationXML>
    <inkml:traceGroup>
      <inkml:annotationXML>
        <emma:emma xmlns:emma="http://www.w3.org/2003/04/emma" version="1.0">
          <emma:interpretation id="{A6198FC3-9ED8-46D2-9239-07AA115617CE}" emma:medium="tactile" emma:mode="ink">
            <msink:context xmlns:msink="http://schemas.microsoft.com/ink/2010/main" type="paragraph" rotatedBoundingBox="19851,9169 19653,9820 19135,9663 19333,90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37DB24-9BB0-4317-90D4-7E808639988F}" emma:medium="tactile" emma:mode="ink">
              <msink:context xmlns:msink="http://schemas.microsoft.com/ink/2010/main" type="line" rotatedBoundingBox="19851,9169 19653,9820 19135,9663 19333,9011"/>
            </emma:interpretation>
          </emma:emma>
        </inkml:annotationXML>
        <inkml:traceGroup>
          <inkml:annotationXML>
            <emma:emma xmlns:emma="http://www.w3.org/2003/04/emma" version="1.0">
              <emma:interpretation id="{44556067-72FF-40F3-A8E8-569D3778884C}" emma:medium="tactile" emma:mode="ink">
                <msink:context xmlns:msink="http://schemas.microsoft.com/ink/2010/main" type="inkWord" rotatedBoundingBox="19851,9169 19653,9820 19135,9663 19333,9011"/>
              </emma:interpretation>
              <emma:one-of disjunction-type="recognition" id="oneOf0">
                <emma:interpretation id="interp0" emma:lang="en-US" emma:confidence="1">
                  <emma:literal>u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4</emma:literal>
                </emma:interpretation>
                <emma:interpretation id="interp4" emma:lang="en-US" emma:confidence="0">
                  <emma:literal>n</emma:literal>
                </emma:interpretation>
              </emma:one-of>
            </emma:emma>
          </inkml:annotationXML>
          <inkml:trace contextRef="#ctx0" brushRef="#br0">11090 3206 21 0,'0'4'10'0,"-5"-8"-3"0,5 4 11 16,0 0-15-16,0 4 0 15,-4 0 0-15,0 3 1 16,-5 9-5-16,1-1 0 16,-1 4 3-16,-4 4 1 15,0 4-2-15,0 3 1 16,0 8-1-16,-4 12 0 16,0-4-1-16,0 4 0 0,0-1 0 15,-1 12 0-15,6-19 0 16,-1-7 1-16,4-5-1 15,0 1 0-15,9-8 0 16,0-4 0-16,5-4 1 16,3-3 0-16,5-5-1 15,0-3 1-15,0-4-1 16,0-4 1-16,0 0 0 16,4 4 0-16,4-11-1 15,5-8 1-15,0 0-1 16,8-8 0-16,-4 0-1 15,1-3 1-15,-1-5-2 16,-9 1 1-16,-4-8 0 16,1-8 1-16,-1 12-1 15,-4 0 0-15,-1 4 0 16,1 3 1-16,0 4-1 16,-4 4 1-16,-1 8 0 0,-3 4 0 15,-1-1 0-15,-4 12 0 16,0 0 0-16,-4 4 1 15,-1 4 0-15,1-1 0 16,0 9-1-16,-5 3 1 16,5 4 0-16,0-1 0 15,4 9-1-15,0 0 1 16,0 7-1-16,-5-4 0 16,5 8 0-16,0-7 0 0,0 3 0 15,0 0 0 1,5-11 0-16,3-4 0 0,1-4 0 15,4-12 1-15,0 5-1 16,4-1 0-16,0-7-6 16,0 4 0-16,9-4-4 15,-5-4 0-15</inkml:trace>
        </inkml:traceGroup>
      </inkml:traceGroup>
    </inkml:traceGroup>
    <inkml:traceGroup>
      <inkml:annotationXML>
        <emma:emma xmlns:emma="http://www.w3.org/2003/04/emma" version="1.0">
          <emma:interpretation id="{9DC0339B-D449-4945-9D5A-903DEEB96287}" emma:medium="tactile" emma:mode="ink">
            <msink:context xmlns:msink="http://schemas.microsoft.com/ink/2010/main" type="paragraph" rotatedBoundingBox="19647,9656 20728,9482 20798,9919 19717,10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D59E28-E820-4436-820B-E98C07B0177B}" emma:medium="tactile" emma:mode="ink">
              <msink:context xmlns:msink="http://schemas.microsoft.com/ink/2010/main" type="line" rotatedBoundingBox="19647,9656 20728,9482 20798,9919 19717,10092"/>
            </emma:interpretation>
          </emma:emma>
        </inkml:annotationXML>
        <inkml:traceGroup>
          <inkml:annotationXML>
            <emma:emma xmlns:emma="http://www.w3.org/2003/04/emma" version="1.0">
              <emma:interpretation id="{5F904516-AD94-4ACC-BDEC-0E126DACF8E5}" emma:medium="tactile" emma:mode="ink">
                <msink:context xmlns:msink="http://schemas.microsoft.com/ink/2010/main" type="inkWord" rotatedBoundingBox="19647,9656 20728,9482 20798,9919 19717,10092"/>
              </emma:interpretation>
              <emma:one-of disjunction-type="recognition" id="oneOf1">
                <emma:interpretation id="interp5" emma:lang="en-US" emma:confidence="1">
                  <emma:literal>ext</emma:literal>
                </emma:interpretation>
                <emma:interpretation id="interp6" emma:lang="en-US" emma:confidence="0">
                  <emma:literal>ex t</emma:literal>
                </emma:interpretation>
                <emma:interpretation id="interp7" emma:lang="en-US" emma:confidence="0">
                  <emma:literal>it t</emma:literal>
                </emma:interpretation>
                <emma:interpretation id="interp8" emma:lang="en-US" emma:confidence="0">
                  <emma:literal>at t</emma:literal>
                </emma:interpretation>
                <emma:interpretation id="interp9" emma:lang="en-US" emma:confidence="0">
                  <emma:literal>et t</emma:literal>
                </emma:interpretation>
              </emma:one-of>
            </emma:emma>
          </inkml:annotationXML>
          <inkml:trace contextRef="#ctx0" brushRef="#br0" timeOffset="511.3039">11408 4088 29 0,'-5'0'14'0,"10"-3"-13"0,3-1 21 15,5-4-23-15,4-3 0 16,5-5 1-16,4 1 1 16,-1-4-1-16,1 0 1 15,0-4-1-15,0 0 0 16,-5 4 1-16,-4 0 0 15,1 4-1-15,-1 7 1 0,-9 0-1 16,-3-3 0-16,-5 3 0 16,-5 8 1-16,-3 0-1 15,-1 0 1-15,-8-4 0 16,4 4 0-16,0 4 0 16,0 4 0-16,0 7 0 15,0 4 1-15,5 4-1 16,4 0 0-16,4 8-1 15,4-8 1-15,4 3-1 16,5 1 1-16,5-8-1 16,-1-4 1-16,0-3-3 15,4-1 0-15,1 1-8 16,8-12 0-16</inkml:trace>
          <inkml:trace contextRef="#ctx0" brushRef="#br0" timeOffset="1039.1108">11738 4088 35 0,'5'-3'17'0,"16"-1"-17"0,-8-4 27 15,9 1-26 1,8-1 1-16,-9-4-1 15,5-3 1-15,0-4-3 0,4-4 0 16,0 4 1-16,0-4 1 16,-4 8-8-16,-5 0 0 15,9 3-4-15,-8 4 1 16</inkml:trace>
          <inkml:trace contextRef="#ctx0" brushRef="#br0" timeOffset="784.1742">11915 3810 29 0,'0'11'14'0,"0"8"-11"0,0-19 17 16,4 4-19-16,0 0 0 0,1 3 1 15,-5 9 0-15,4 3-2 16,0 4 0-16,0 0 1 16,1 7 1-16,-1-7-1 15,0-4 0-15,1-4-4 16,-1 1 1-16,0-1-8 16,5 0 1-16</inkml:trace>
          <inkml:trace contextRef="#ctx0" brushRef="#br0" timeOffset="1651.5455">12087 3886 27 0,'-13'0'13'0,"38"-4"-6"16,-16 0 15-16,8 1-20 15,0 3 1-15,9-4 0 16,4 0 0-16,5 4-4 16,3 0 0-16,-3 0 2 15,-1 0 0-15,0 0-7 16,1 4 0-16,3 0-4 16,-7-1 0-16</inkml:trace>
          <inkml:trace contextRef="#ctx0" brushRef="#br0" timeOffset="1365.3418">12400 3680 26 0,'4'4'13'0,"-8"-16"-9"15,4 16 20-15,-4 0-23 16,-5 3 0-16,1 5 1 15,-1 7 0-15,1 4-3 16,-1-4 1-16,-4 4 1 16,0 7 1-16,0 1-1 15,0 3 1-15,0 5-1 16,-4-5 0-16,0 4 0 16,4-7 0-16,5-5-1 15,3 5 1-15,5-8-1 0,5-12 1 16,3 5-1-16,5-13 1 15,9 1-1-15,-5-4 0 16,0 0-2-16,0-4 0 16,5 1-9-16,3-5 1 15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7T14:54:43.17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67CF70-358F-4D8E-BAB6-AA59711BBDC2}" emma:medium="tactile" emma:mode="ink">
          <msink:context xmlns:msink="http://schemas.microsoft.com/ink/2010/main" type="writingRegion" rotatedBoundingBox="2793,3143 11236,2930 11264,4037 2821,4249"/>
        </emma:interpretation>
      </emma:emma>
    </inkml:annotationXML>
    <inkml:traceGroup>
      <inkml:annotationXML>
        <emma:emma xmlns:emma="http://www.w3.org/2003/04/emma" version="1.0">
          <emma:interpretation id="{CB602544-EB9C-41B6-9518-EF99CBC72F39}" emma:medium="tactile" emma:mode="ink">
            <msink:context xmlns:msink="http://schemas.microsoft.com/ink/2010/main" type="paragraph" rotatedBoundingBox="2793,3143 11236,2930 11264,4037 2821,4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31A828-A5BF-457A-97C3-314B070D9DE5}" emma:medium="tactile" emma:mode="ink">
              <msink:context xmlns:msink="http://schemas.microsoft.com/ink/2010/main" type="line" rotatedBoundingBox="2793,3143 11236,2930 11264,4037 2821,4249"/>
            </emma:interpretation>
          </emma:emma>
        </inkml:annotationXML>
        <inkml:traceGroup>
          <inkml:annotationXML>
            <emma:emma xmlns:emma="http://www.w3.org/2003/04/emma" version="1.0">
              <emma:interpretation id="{07D52A66-0B75-4DCC-B441-F994FAFDFF10}" emma:medium="tactile" emma:mode="ink">
                <msink:context xmlns:msink="http://schemas.microsoft.com/ink/2010/main" type="inkWord" rotatedBoundingBox="2793,3143 11236,2930 11264,4037 2821,4249"/>
              </emma:interpretation>
              <emma:one-of disjunction-type="recognition" id="oneOf0">
                <emma:interpretation id="interp0" emma:lang="en-US" emma:confidence="0">
                  <emma:literal>Antifriction")</emma:literal>
                </emma:interpretation>
                <emma:interpretation id="interp1" emma:lang="en-US" emma:confidence="0">
                  <emma:literal>Arthritics.))</emma:literal>
                </emma:interpretation>
                <emma:interpretation id="interp2" emma:lang="en-US" emma:confidence="0">
                  <emma:literal>Alt)=flFilt),ialt7)</emma:literal>
                </emma:interpretation>
                <emma:interpretation id="interp3" emma:lang="en-US" emma:confidence="0">
                  <emma:literal>Alt)=flFi1t),ialt7)</emma:literal>
                </emma:interpretation>
                <emma:interpretation id="interp4" emma:lang="en-US" emma:confidence="0">
                  <emma:literal>Alt7=flFilt),ialt7)</emma:literal>
                </emma:interpretation>
              </emma:one-of>
            </emma:emma>
          </inkml:annotationXML>
          <inkml:trace contextRef="#ctx0" brushRef="#br0">2278 709 34 0,'0'0'17'0,"12"-10"-15"15,-4-1 25-15,3 4-27 0,5-4 1 16,4 4 0-16,4-3 0 16,4-4-2-16,3-4 1 15,1-3-2-15,0 0 1 16,0 3-9-16,3-3 0 15</inkml:trace>
          <inkml:trace contextRef="#ctx0" brushRef="#br0" timeOffset="-237.5364">2290 501 22 0,'0'0'11'0,"-12"0"-6"0,12 0 11 16,0 0-15-16,0 0 1 0,4-4 2 16,0-3 0-16,4 0-5 15,0-3 1-15,3 3 2 16,5 0 1-16,4-7-2 15,4-4 1-15,0-7-2 32,4 1 1-32,-1-5-1 15,1-2 1-15,-4-1-2 0,0-7 1 16,0 0-1-16,-5 4 1 16,-3 0-1-16,0 10 0 15,-4 0 0-15,-4 4 1 16,0 0 0-16,-4 3 0 0,-4 1 0 15,0 3 1-15,0-1-1 16,-4 8 1-16,0 0-1 16,0 7 1-16,0 0-1 15,-4 7 1-15,0 0-1 16,0-3 1-16,0 7 0 16,-4-1 0-16,4 15-1 15,0 3 1-15,1 7-1 16,-1-3 1-16,0 0-1 0,0 14 1 15,-4 0-1-15,0 3 1 0,0 4-1 16,0 3 1-16,0-3-1 16,0 0 0-16,4 7 0 31,0-3 0-31,0-8 0 16,1-3 1-16,-1-4-1 15,0-7 0-15,0-3 0 0,0-7 1 16,4-4-3-16,0-3 0 15,0-8-8-15,4-10 0 16</inkml:trace>
          <inkml:trace contextRef="#ctx0" brushRef="#br0" timeOffset="444.7476">3056-71 26 0,'-12'0'13'0,"-4"8"-10"16,12-1 15-16,0-4-16 0,-4 4 0 16,0 0 1-16,-4 0 1 15,0 4-5-15,0 10 1 16,0 4 2-16,4 6 1 16,-7 5-2-16,3 3 1 15,-4-1-1-15,0 12 0 31,0-4 0-31,4-1 0 0,0-2-1 16,4-1 1-16,4-3-1 16,0-4 1-16,8-3-1 15,0-7 1-15,8-8-4 16,0-3 0-16,4-7-8 16,8-7 1-16</inkml:trace>
          <inkml:trace contextRef="#ctx0" brushRef="#br0" timeOffset="2335.2461">3472 198 25 0,'4'-11'12'0,"0"15"-7"16,-4-4 14-16,0 0-17 15,0 0 1-15,-4 3 0 16,4-3 1-16,0 4-5 16,0 3 0-16,-4 0 3 15,0 3 0-15,-4 4-1 16,4 4 0-16,-4 7-1 15,1 6 1-15,-1-6-1 0,0-4 1 16,0 1-1-16,0-1 0 0,0 0 0 16,0 0 1-16,4-3-1 15,0-1 0-15,0-6 0 16,0-4 1-16,4 0-1 16,0-3 1-16,0-4-1 31,4-8 1-31,0 1-1 0,4-3 1 0,0 3-1 15,0-4 0-15,0-10 0 16,8 3 0 0,-5-3-1-16,1 0 1 15,0-4 0-15,0 8 0 16,0-4-1-16,-4 3 1 16,4 0-1-16,-4 1 1 15,4 6 0-15,0 0 0 16,8 1-1-1,-1 3 1-15,1 0 0 16,-4 0 0-16,0 0 0 16,0 3 0-16,-4 4 0 15,-4 0 1-15,0 4-1 16,0-4 1-16,-4 0-7 16,0 0 1-16,3-7-5 15,-3 7 0-15</inkml:trace>
          <inkml:trace contextRef="#ctx0" brushRef="#br0" timeOffset="2865.8576">3520 723 24 0,'-8'0'12'0,"12"-10"-10"16,0 3 15-16,4 0-17 15,0-8 1 1,0 1-1-16,4 7 1 0,4-3-1 0,-1-4 0 15,5-4 0-15,0-3 1 16,0 3-1-16,-4 0 0 31,0 1 0-31,-4 3 0 0,-1 3 1 16,-3 1 1-16,0 3-1 16,-4 3 1-16,-4 4-1 15,0 0 1-15,0 4 0 16,0 3 0-16,-4 3-1 0,0 1 0 15,0 3-1-15,0 3 1 16,4-6-1-16,0 0 1 16,0 3-1-16,0 0 1 15,4-7-1-15,4 0 0 0,0 0 0 16,4-7 1-16,0 0-2 16,0 0 1-16,4-3-7 31,0-1 0-31,0-3-2 15,-4-7 0-15</inkml:trace>
          <inkml:trace contextRef="#ctx0" brushRef="#br0" timeOffset="3616.3582">3512 18 30 0,'-4'-11'15'0,"8"11"-11"15,-4 0 25-15,0 0-28 16,0 0 0-16,0 0 1 15,0 0 0-15,12-3-3 16,0-1 1-16,8 4 1 16,3 0 0-16,5-3 0 15,0-1 0-15,4 0-1 16,-1 1 0-16,1-1 0 16,-4 4 1-16,-4-3-2 15,0 3 1-15,-8 0-5 16,3 0 0-16,-3-4-6 15,4 1 0-15</inkml:trace>
          <inkml:trace contextRef="#ctx0" brushRef="#br0" timeOffset="3144.1129">3802 416 26 0,'-4'-3'13'0,"8"3"-9"16,-4-7 21-16,0 7-23 0,0 3 0 0,0 1 0 16,0-1 1-16,0 1-4 15,0-1 0-15,0-3 2 16,0 0 1-16,0 4-10 15,0-4 1-15,4 0-3 16,-4-11 1-16</inkml:trace>
          <inkml:trace contextRef="#ctx0" brushRef="#br0" timeOffset="3916.1324">3869-123 34 0,'0'0'17'16,"8"-4"-18"-16,-4 4 26 0,0 0-25 16,4-3 1-16,4-1-1 15,4 4 1-15,8 0-1 16,-1 4 0-16,1 3 0 16,-4 0 1-16,0 3-1 15,-4 1 0-15,-4 3 1 16,-12 0 0-16,-4 7-1 15,0-7 1-15,-4 7-1 16,-4-3 1-16,4 3-4 0,0-10 1 16,0-1-8-16,12 1 0 15</inkml:trace>
          <inkml:trace contextRef="#ctx0" brushRef="#br0" timeOffset="4314.3855">4334 0 25 0,'-8'4'12'0,"0"-4"-7"15,8 0 14-15,-4 0-18 16,0 0 1-16,0 10 0 16,-4 4 1-16,0 4-3 0,-4 7 0 15,0 6 2-15,0 1 0 16,0 3-1-16,-4 8 1 15,4-1-1-15,1 0 0 16,-1-6-1-16,4-5 1 16,0 1-1-16,4-4 1 0,4-3-4 15,0-7 1-15,4-8-8 16,12-6 1-16</inkml:trace>
          <inkml:trace contextRef="#ctx0" brushRef="#br0" timeOffset="5009.5206">4417 392 30 0,'-12'3'15'0,"16"1"-12"0,-4-4 20 15,0 0-22-15,8-4 1 0,4 1-1 16,4-1 1-16,3 1-3 16,5-1 1-16,8-3 1 15,4 0 0-15,-1 0-1 16,1 3 0-16,-4-6-3 15,-4 3 1-15,-4 0-8 16,3-7 1-16</inkml:trace>
          <inkml:trace contextRef="#ctx0" brushRef="#br0" timeOffset="4717.2432">4635 7 34 0,'0'0'17'0,"0"0"-19"0,-4 4 26 16,0 6-24-16,-4 1 0 0,4 6 0 15,-4 8 1-15,-4 0-1 16,1 3 0-16,-1 0 0 16,0 8 1-16,0-1-1 15,4 0 1-15,0 0-1 16,0-6 1-16,4-8-2 15,4 0 1-15,-4 0 0 16,4 0 0-16,4-3 0 16,0-4 0-16,4-3 0 15,4-1 1-15,8-3-1 0,0-7 1 16,3 0-3-16,1-3 0 16,0-1-8-16,-4-3 1 15</inkml:trace>
          <inkml:trace contextRef="#ctx0" brushRef="#br0" timeOffset="5352.7295">4905-63 31 0,'4'0'15'0,"12"17"-14"0,-8-13 21 15,0 3-22-15,4 0 0 16,3 3 1-16,1 12 0 0,-4 6-1 15,0 4 1-15,-4 3 0 16,-4 0 0 0,-16 25 1-1,-4-11 0-15,-4-3-1 16,-3-7 0-16,3 0 0 16,0-4 0-16,4-7-3 15,4-3 1-15,4-7-9 16,8-8 0-16</inkml:trace>
          <inkml:trace contextRef="#ctx0" brushRef="#br0" timeOffset="5670.0226">5373 445 35 0,'0'7'17'0,"0"10"-13"0,-4-10 25 0,-4 7-28 16,0 4 0-16,-7 7 0 15,-9 3 1-15,0 4-3 16,0 17 1-16,0-7-4 16,1-3 1-16,7-3-8 15,4-5 0-15</inkml:trace>
          <inkml:trace contextRef="#ctx0" brushRef="#br0" timeOffset="-5981.4626">4 635 24 0,'-4'11'12'0,"4"-15"-9"0,0 4 12 0,0 0-14 16,0 0 0-16,4 0 2 16,-4 0 1-16,0 0-4 15,0 0 0-15,0 0 3 16,0 0 0-16,8-7-1 16,-1-4 1-16,1-6-2 15,0-1 0-15,4-3-1 16,0-7 1-16,4 7-1 0,0-4 1 15,0-7-1-15,4 0 0 16,-1-3 0-16,-3 3 0 16,4-3 0-16,-4 0 1 15,4-4-1-15,-4 0 0 16,-4-7 0-16,0 15 0 16,0 2 0-16,-1 5 0 15,-3 3-1-15,4 3 1 16,-8 4 0-16,0 0 0 0,-4 3 0 15,0 11 0-15,4-7 0 16,-4 11 0-16,0-1 0 16,0 1 1-16,0 10-1 15,0 3 0-15,4-3 0 16,0 8 1-16,0 2-1 16,4-2 1-16,0-1-1 0,-4 7 1 15,4 0-1-15,0 4 0 16,0 3 0-16,0 4 1 15,0-11-1-15,3-7 0 16,-7 4 0-16,4-4 0 0,-4 0 0 16,0 1 1-16,0-5-1 15,0 1 0-15,-4-4 0 16,0-3 1-16,0-1-1 16,-4-3 1-16,8-3-1 15,-4-1 1-15,0 1-2 16,0-1 0-16,0 1-4 15,-4-4 1-15,4-4-7 16,0 4 0-16</inkml:trace>
          <inkml:trace contextRef="#ctx0" brushRef="#br0" timeOffset="-5652.6557">83 462 24 0,'-8'-3'12'0,"0"-1"-8"0,8 4 15 0,0 0-17 16,0 0 0-16,0 0 1 15,0 0 1-15,0 0-5 16,4-3 1-16,4-1 3 16,0 1 0-16,4 3-1 15,0-8 1-15,8 8-2 0,3-7 0 16,1 0 0-16,0-3 0 16,0-4-3-16,0 7 0 0,-4 0-9 15,3 0 1-15</inkml:trace>
          <inkml:trace contextRef="#ctx0" brushRef="#br0" timeOffset="-5075.7452">805-53 24 0,'-12'0'12'0,"12"4"-6"16,0-4 12-16,0 0-18 15,0 0 1-15,-4 0 1 16,0 3 1-16,0 1-3 0,-3 6 0 15,-1-3 2-15,0 4 0 16,-4 7 0-16,0 10 0 16,0 4 0-16,0-1 0 15,0 8-1-15,0-7 0 16,0 10 0-16,0 4 0 16,4-7-1-16,1-7 1 0,-1-1-1 15,4-2 0-15,0-1 0 16,4-4 0-16,4-2 0 15,0-5 1-15,4-6-3 16,-1-1 1-16,1-2-4 16,0-8 1-16,0 0-7 0,0-8 1 15</inkml:trace>
          <inkml:trace contextRef="#ctx0" brushRef="#br0" timeOffset="-4544.4316">1028 7 27 0,'0'4'13'0,"-4"10"-11"0,0-7 18 16,-4 3-19-16,4 1 1 15,0 3 0-15,0 11 0 16,-4-1-3-16,4 1 1 15,0 0 2-15,-4 3 0 16,0 0-1-16,0 4 0 16,0 3 0-16,0-3 0 15,0-11-1-15,0-3 1 0,4 3-1 16,0 0 1-16,0 0-1 16,0-3 0-16,0 3 0 15,4-3 0-15,0-1 0 0,0 1 0 16,0 0 0-16,4-4 0 15,4-4 0-15,0 1 1 16,0-4-1-16,4-3 0 16,0-4 0-16,4 0 1 15,0-4-2-15,-8 1 1 0,4-5-3 16,4 1 0-16,-9 0-7 16,5-3 0-16</inkml:trace>
          <inkml:trace contextRef="#ctx0" brushRef="#br0" timeOffset="-4138.0028">770 420 26 0,'-4'3'13'0,"8"-17"-10"0,-4 14 16 0,0 0-18 16,4 0 1-16,0 0 1 15,3 0 1-15,5-7-5 16,4 4 1-16,4 3 2 16,0-4 0-16,4-6 0 15,3 3 0-15,-3-4-2 16,0 4 1-16,0 3-3 16,-8-3 0-16,-4 7-7 15,4-3 1-15,-1-1-2 0,9 1 0 0</inkml:trace>
          <inkml:trace contextRef="#ctx0" brushRef="#br0" timeOffset="-3684.5269">1238 4 22 0,'-4'-7'11'0,"8"10"-10"0,-4 1 20 31,8-8-17-31,0 8 0 15,0 3 2-15,0 7 0 16,4-4-8-16,-1 11 0 16,5 1 5-1,0 2 0-15,0 8-2 16,0-4 0-16,-4 4-1 16,-4 7 1-16,-4 0-1 15,-4-1 1-15,-4 1-1 16,-4 4 1-16,0-1-1 0,-4-3 1 15,0-7-1-15,0-1 1 16,0-3-1-16,0 1 1 16,0-5-2-16,5-9 0 15,3-1-5-15,0-4 1 0,4-10-5 16,4-3 0-16</inkml:trace>
          <inkml:trace contextRef="#ctx0" brushRef="#br0" timeOffset="-3256.5061">1674 233 28 0,'-4'0'14'0,"16"-4"-10"0,-8 1 20 16,4 3-23 0,4-7 0-16,0 3 0 15,4 1 1-15,4-1-3 16,4 1 1-16,-1-1 0 16,1 1 1-16,0-1-1 15,0 4 1-15,-4-3-2 0,0-1 0 16,-5 4-8-16,1-4 0 15</inkml:trace>
          <inkml:trace contextRef="#ctx0" brushRef="#br0" timeOffset="-2850.4761">1666 423 22 0,'-3'0'11'0,"14"-3"-4"16,-15 3 9-16,4 0-15 16,0 3 1-16,0-3 1 15,0 0 1-15,8 0-4 16,0-3 0-16,4-1 2 0,4 4 1 16,4-7-1-16,4 0 0 15,4 0-1-15,-1 0 1 16,1 0-2-16,-4 0 0 15,-4 0-4-15,-4 10 0 16,0 1-6-16,-9 0 0 16</inkml:trace>
          <inkml:trace contextRef="#ctx0" brushRef="#br0" timeOffset="6917.7475">5794 402 27 0,'0'7'13'0,"12"-21"-12"0,-4 7 16 16,4 0-17-16,0 0 0 0,0-4 1 16,3 1 0-16,5-4-2 15,4 0 1-15,-4-4 0 16,-4 0 1-16,0-6-1 16,0 6 0-16,-1 0 0 15,1 4 0-15,-4 0 0 16,-4 4 0-16,0-1 1 15,-8 11 0-15,0 0-1 0,0 3 1 16,0-3 0-16,0 8 1 16,0 2-1-16,-4 4 1 15,0 0-1-15,0 4 0 0,0 3 0 16,-4 4 0-16,4-4 0 16,0 4 1-16,4-4-2 15,0-7 1-15,4 0-1 16,0-3 1-16,4-1 0 31,0-3 0-31,4-3-1 16,0-1 1-16,4-3 0 15,0 0 0-15,8-7-1 0,-5-3 1 16,1-8-1-16,0-3 0 16,0 0-1-16,-4 0 1 15,0-1 0-15,-4 5 0 0,-5-4 0 16,1 3 0-16,0 4 0 15,-4 0 0-15,0 0 0 16,-4 0 0-16,0 3 0 16,0 7 0-16,0-3 0 0,0 7 0 15,0 0-1-15,0-3 1 16,0 6 0-16,0-3 0 31,4 4 0-31,4-4 0 16,4 0 0-16,0 0 1 0,4 3-1 15,4-6 1-15,4-1 0 16,-1 1 0-16,-3-1-4 16,0-3 0-16,-4 4-8 15,0-4 1-15</inkml:trace>
          <inkml:trace contextRef="#ctx0" brushRef="#br0" timeOffset="7297.1717">5941-88 30 0,'-4'0'15'0,"8"3"-9"0,4-6 20 0,0 3-24 16,0 0 0-16,4 0 0 16,3-4 1-16,9-3-4 15,4 0 0-15,4 0 3 0,4 0 0 16,-1 0-1-16,-3-4 0 15,-4 1-3-15,-4 3 1 16,-5 0-6-16,-7 3 1 16,0 1-5-16,-4 6 0 15</inkml:trace>
          <inkml:trace contextRef="#ctx0" brushRef="#br0" timeOffset="7609.6741">6254-173 35 0,'4'0'17'0,"4"-10"-19"15,0 6 29-15,0-3-27 16,4 11 1-16,0-8-1 16,0 4 1-16,4 0-2 15,0 0 1-15,0 0 0 16,-1 4 0-16,-3-1 0 15,0 4 1-15,-4 0-1 16,-4 4 0-16,0-1 0 16,-4 1 1-16,0 0-1 15,-4-1 1-15,0 1-1 16,0-1 1-16,-4 1-1 0,0 3 1 16,0-3-3-16,0 3 1 15,0-7-9-15,5 0 0 16</inkml:trace>
          <inkml:trace contextRef="#ctx0" brushRef="#br0" timeOffset="8087.4996">6235 730 23 0,'3'-17'11'0,"17"-8"-7"0,-12 18 9 16,4-4-13-16,0 1 0 0,4 3 1 16,0-4 0-16,0 1-1 15,0-1 0-15,-1-3 1 16,-3 7 1-16,0 3 0 16,-4 4 0-16,-4 0 0 15,-4 7 1-15,0 4 0 16,-4-1 0-16,4 1-1 15,0 3 1-15,0 7-1 0,0 0 0 16,0 1-1-16,0-8 0 16,4 3 0-16,4-6 0 15,0-4-1 1,4-7 1-16,4 0-5 16,-4-7 1-16,0-7-7 15,7-4 0-15</inkml:trace>
          <inkml:trace contextRef="#ctx0" brushRef="#br0" timeOffset="8352.1982">6461 437 34 0,'0'-3'17'0,"-8"6"-15"0,8-3 26 16,0 0-29-16,0 0 1 0,0 4 0 15,0-4 1-15,0 0-2 16,8-4 1 0,0 4-9-16,4-3 1 15</inkml:trace>
          <inkml:trace contextRef="#ctx0" brushRef="#br0" timeOffset="8795.1707">7175-102 27 0,'-12'7'13'0,"4"-11"-9"0,8 4 12 15,-4 4-16-15,0 3 0 16,-4 7 2-16,-3 4 1 0,-1 3-3 16,0-4 0-16,-4 8 2 15,0 7 0-15,0 3-1 16,0 0 1-16,0 4-1 16,4 0 0-16,0 3-1 15,5 1 1-15,-1-8-1 16,4-7 1-16,0 0-1 15,0 1 1-15,4-8-2 16,0-4 1-16,4-2-5 0,0-5 1 16,8-6-6-16,7-1 1 15</inkml:trace>
          <inkml:trace contextRef="#ctx0" brushRef="#br0" timeOffset="9220.536">7421-67 27 0,'-8'11'13'0,"-4"10"-13"15,8-14 20-15,0 0-18 16,0 3 0-16,-3 12 0 16,-1 2 1-16,0 1-4 15,0 3 0-15,4 4 2 16,-4-4 1-16,0 0-1 16,4-3 0-16,-4 3-1 15,4 1 1-15,0-1-1 16,4-4 1-16,0-2-1 15,0 2 0-15,4-6 0 16,0-7 1-16,4-4-1 16,0-4 1-16,4 4-1 15,4 0 1-15,-1-3-2 0,1-4 1 16,0 0-7-16,0-4 0 16,4 1-2-16,-8-4 0 15</inkml:trace>
          <inkml:trace contextRef="#ctx0" brushRef="#br0" timeOffset="9521.846">7203 335 34 0,'0'0'17'0,"4"4"-21"16,-4-4 31-16,4-4-27 16,-4 4 1-16,12-3 0 15,-4-4 1-15,4 7-3 16,3-4 1-16,5 1 0 16,4-1 1-16,4-3-1 15,4 3 1-15,3-3-1 0,-3 4 0 16,0-4-3-16,0 0 0 15,3 0-7-15,1 0 1 32</inkml:trace>
          <inkml:trace contextRef="#ctx0" brushRef="#br0" timeOffset="9972.1849">7862-169 31 0,'4'0'15'0,"4"-11"-11"15,-4 15 23-15,0 3-26 16,0 7 0-16,0 7 1 16,3 4 0-16,-3-4-3 15,0 14 1-15,0 4 1 16,-4 7 0-16,0-4 0 15,-8 0 0-15,0 1-1 16,1-1 1-16,-1-7-1 0,-4 8 1 16,4-12-1-16,-4-9 0 15,4 2-2-15,4-6 1 16,0-7-6-16,0-4 1 16,4-7-5-16,12-7 1 15</inkml:trace>
          <inkml:trace contextRef="#ctx0" brushRef="#br0" timeOffset="10477.2199">8267-335 34 0,'3'-7'17'0,"13"7"-17"15,-12-4 29-15,8 8-28 16,0-1 0-16,0 1 1 16,4 6 1-16,4 8-4 15,0 7 1-15,-8-4 1 16,3 11 1-16,-3 7-1 15,-4 3 0-15,-8 18-1 16,-4 7 1-16,0-7-1 16,-12 0 1-16,-3 0 0 15,-1 0 1-15,-16-14-1 16,8-1 0-16,0-2 0 0,1-4 0 16,-1-4-3-16,4-7 0 15,4-3-11-15,4-8 1 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7T14:56:54.75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FFE507-6F2F-4A47-852E-8E7567C2B7E4}" emma:medium="tactile" emma:mode="ink">
          <msink:context xmlns:msink="http://schemas.microsoft.com/ink/2010/main" type="writingRegion" rotatedBoundingBox="3763,6846 16548,6950 16534,8777 3748,8673"/>
        </emma:interpretation>
      </emma:emma>
    </inkml:annotationXML>
    <inkml:traceGroup>
      <inkml:annotationXML>
        <emma:emma xmlns:emma="http://www.w3.org/2003/04/emma" version="1.0">
          <emma:interpretation id="{69ABEBEC-31DE-4E68-B269-CD7457154B91}" emma:medium="tactile" emma:mode="ink">
            <msink:context xmlns:msink="http://schemas.microsoft.com/ink/2010/main" type="paragraph" rotatedBoundingBox="3763,6846 16548,6950 16534,8777 3748,8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01798D-548B-4286-B15E-8356874F0860}" emma:medium="tactile" emma:mode="ink">
              <msink:context xmlns:msink="http://schemas.microsoft.com/ink/2010/main" type="line" rotatedBoundingBox="3763,6846 16548,6950 16538,8177 3753,8073"/>
            </emma:interpretation>
          </emma:emma>
        </inkml:annotationXML>
        <inkml:traceGroup>
          <inkml:annotationXML>
            <emma:emma xmlns:emma="http://www.w3.org/2003/04/emma" version="1.0">
              <emma:interpretation id="{4F7082BB-E8B9-4CE3-AB10-3CA57E394319}" emma:medium="tactile" emma:mode="ink">
                <msink:context xmlns:msink="http://schemas.microsoft.com/ink/2010/main" type="inkWord" rotatedBoundingBox="8025,6881 11343,6908 11333,8134 8015,8108"/>
              </emma:interpretation>
              <emma:one-of disjunction-type="recognition" id="oneOf0">
                <emma:interpretation id="interp0" emma:lang="en-US" emma:confidence="0">
                  <emma:literal>(Alteration</emma:literal>
                </emma:interpretation>
                <emma:interpretation id="interp1" emma:lang="en-US" emma:confidence="0">
                  <emma:literal>(Alliterating</emma:literal>
                </emma:interpretation>
                <emma:interpretation id="interp2" emma:lang="en-US" emma:confidence="0">
                  <emma:literal>(Alliteration</emma:literal>
                </emma:interpretation>
                <emma:interpretation id="interp3" emma:lang="en-US" emma:confidence="0">
                  <emma:literal>(Alteration)</emma:literal>
                </emma:interpretation>
                <emma:interpretation id="interp4" emma:lang="en-US" emma:confidence="0">
                  <emma:literal>(Alliteration)</emma:literal>
                </emma:interpretation>
              </emma:one-of>
            </emma:emma>
          </inkml:annotationXML>
          <inkml:trace contextRef="#ctx0" brushRef="#br0">6040 4156 25 0,'0'-4'12'0,"4"-6"-6"0,-4 10 18 0,0 0-23 16,0 0 1-16,0 0 1 15,0 0 1-15,0-7-5 16,0 7 1-16,0-4 2 15,-4 1 1-15,0-1-2 16,-4 0 1-16,0 1-1 16,0-1 0-16,4 1-1 15,-4-1 1-15,-4 4-1 16,-3 0 0-16,-5-3 0 16,-4 3 1-16,-4 0-1 15,-4-4 0-15,5 4 0 16,-1 0 0-16,-4-3 0 15,0-1 0-15,1 1 0 16,-1 3 0-16,0 0-1 16,0 3 1-16,1-3 0 0,-1 0 0 15,4 0 0-15,-4 0 0 16,8 0 0-16,5 0 0 16,3-3 0-16,0 3 0 15,0 0 0-15,4 0 0 16,0 0 0-16,-4 0 1 15,4-4-1-15,5 4 1 16,-5-3-1-16,4 3 1 16,0 0-1-16,4 0 1 15,0-4-1-15,0 4 1 16,0 0-1-16,4 0 0 16,-4 4-1-16,4-1 1 15,0 8 0 1,4-4 0-16,0 3-1 15,4 1 1-15,0 0 0 16,0-1 0-16,0 1-1 16,0-4 1-16,-1 0 0 15,1 3 0-15,4 1 0 16,0 0 0-16,4-1 0 16,0 1 0-16,0 3 0 15,0 0 0-15,-4 0 0 16,3 0 0-16,-3 0 0 15,4 4 1-15,-4-4-1 16,8 0 0-16,-4-3 0 16,-4-4 0-16,0 3 0 0,-4-6 1 31,0 3-1-31,0-3 0 0,-1 3 0 0,1 3 1 16,-4 1-1-16,0-4 0 15,0 0 0-15,-4-4 0 16,0 4 0-16,-4 1 1 0,0-1-1 31,-4 0 0-31,0 0 0 16,-3 3 1-16,-5 4-1 15,0-3 0-15,0 3 0 16,-8 0 0-16,4 0 0 16,0 0 0-16,5 4 0 15,-1 0 0-15,0-1-1 0,4 1 1 0,-8 0 0 16,0-1 0-16,0 1 0 15,1 0 0-15,-1-1 0 16,0-3 0-16,0 0 0 16,4-3 0-16,0 0 0 15,0-4 0-15,4 0-1 16,1-4 1-16,7 4 0 16,0-3 0-16,0-1-1 15,4 1 1-15,4-1 0 16,4-3 0-16,-4 4 0 0,3-4 0 31,1 0 0-31,4 0 0 16,4 0 0-16,4 0 0 15,-4 0 0-15,0 0 0 0,0 3 0 16,4-6 0-16,3 3 0 16,5-4 0-16,8 4 0 15,7 4 0-15,9-1 0 16,-4-3 0-16,7-3 0 0,1 3 1 15,-5 0-1-15,-7 0 0 16,-4 0 0-16,-5 0 1 16,-7 0-1-16,-8-4 1 15,-4 4-1-15,-4 0 1 16,0 0-3-16,-4 4 0 16,-4-1-10-16,8-3 1 15</inkml:trace>
          <inkml:trace contextRef="#ctx0" brushRef="#br0" timeOffset="4176.29">5480 3934 20 0,'0'0'10'0,"0"3"-1"15,0-3 6-15,0 0-14 16,0 0 1-16,0 0 2 15,0 0 0-15,0 0-5 16,4-7 1-16,0 3 3 16,-4 4 0-16,4-7-1 0,0 0 1 0,0-3-2 15,0-8 1-15,4 0-2 16,0 1 1-16,4-1-1 16,-4 1 0-16,0-1 0 15,0-3 1-15,0 0-1 16,0 3 0-16,0 0 0 0,0 4 1 15,-4 0-2-15,0 4 1 32,0-1 0-32,0 0 0 15,-1 4-1-15,1 0 1 16,0 0 0-16,0 0 0 0,0-3 0 16,0 6 0-16,0 0 0 15,0-3 0-15,-4 7 0 16,0 0 0-16,0 0 0 15,0 0 1-15,0 0-1 0,0 0 1 16,0 0 0-16,0 4 0 16,4-1-1-16,-4 5 0 15,0 2 1-15,0-3 0 16,0 4-1-16,0-1 1 0,0 4-1 16,0 1 1-16,4-1-1 15,0-4 1-15,0 8-1 16,0 0 1-16,0 3-1 15,0-4 1-15,4 5-1 16,-4-1 1-16,4-4-1 16,-4-3 1-16,4 1-1 15,-4-1 0 1,0-4 0-16,0 1 0 16,0-1 0-16,0-3 1 15,0-3-1-15,0 0 1 16,-4-4 0-16,0 0 0 15,0 0-1-15,7-8 1 16,-3-2-1-16,0-1 1 16,4-6 0-16,0-5 0 15,0 1-1-15,0 4 1 0,4-1-1 16,0-3 0-16,0 0-1 16,-4 0 1-16,4-1-2 15,0 1 1-15,-4 4-2 16,-4-1 1-16,-4 4-3 15,4 3 0-15,-4 4-7 16,11 4 0-16</inkml:trace>
          <inkml:trace contextRef="#ctx0" brushRef="#br0" timeOffset="5269.665">5822 3962 26 0,'0'-11'13'0,"-12"8"-10"15,12 3 14-15,0 0-15 0,4-7 0 0,4 3 0 16,-4-7 1-16,0 4-4 15,4 0 1-15,0 0 2 16,4-3 0-16,-1-4-1 16,1 3 1-16,-4 0-1 15,4-3 1-15,0 7-1 16,-4 0 0-16,0 0 0 16,0 0 0-16,0 7 0 15,0 0 0-15,0 0 0 16,-4-3 1-16,4 3-2 15,-8 0 1-15,4 3-1 16,0 4 1-16,-1-3-1 0,1-1 1 16,4-3-1-16,0 0 1 15,0 0-1-15,0-3 0 32,4-1-2-32,0-3 1 15,4-3-10-15,4-1 0 16</inkml:trace>
          <inkml:trace contextRef="#ctx0" brushRef="#br0" timeOffset="4676.3516">5953 3835 25 0,'-4'3'12'0,"8"-6"-8"0,-4 3 14 16,0 0-17-16,0 0 0 0,0 3 1 16,0 1 1-16,0 3-3 15,0 3 0-15,0 1 2 16,-4-4 1-16,0 7-1 15,0 0 0-15,0 0-1 16,4 1 1-16,0-1-1 16,0-4 0-16,0 4-1 15,0-3 1-15,4-4-1 16,0 0 1-16,0-3-1 16,4-1 0-16,0 1 0 15,0-1 1-15,0-3-1 16,-1-3 1-16,1-1-3 15,0 1 0-15,0-1-9 16,0-3 1-16</inkml:trace>
          <inkml:trace contextRef="#ctx0" brushRef="#br0" timeOffset="7897.3832">6401 4823 26 0,'-8'-4'13'0,"8"-10"-7"0,0 14 13 0,0 0-18 16,0 0 0-16,0 0 1 0,0 0 1 15,4 0-3-15,4-4 0 32,0-6 2-32,0 3 0 15,4-4-1-15,0-3 1 16,0-4-1-16,-1-6 0 16,5-1-1-16,0-7 0 0,4-10 0 15,0-7 1-15,-5 6-1 16,1 1 0-16,0 0 0 15,4-1 0-15,-1 1-1 0,-3 3 1 16,4 7 0-16,-4 4 0 16,-4 3-1-16,0 8 1 15,-5-1 0-15,1 4 1 0,0 3-1 16,0 4 0-16,-4 4 0 16,4-4 1-16,-8 7-1 15,4 3 1-15,0 1 0 16,0 3 0-16,-4-4-1 15,4 1 1-15,-4 3-1 32,0 4 1-32,4 3-1 15,0 7 1-15,0 0-1 0,0 7 0 16,0 0 0-16,4 1 1 16,-1 9-1-16,1-2 1 0,0-1-1 15,0 0 1-15,0-3-1 16,0 0 1-16,-4-7-1 15,0-1 1-15,4-3-1 16,-4-3 1-16,0-4-1 16,0-3 0-16,0-1 1 0,0-3 0 15,-4-3-3-15,0-1 1 16,0-3-6-16,-4 0 0 16,4 0-5-16,-4-3 1 15</inkml:trace>
          <inkml:trace contextRef="#ctx0" brushRef="#br0" timeOffset="8282.4057">6417 4607 26 0,'-8'0'13'0,"20"-14"-7"0,-4 14 18 15,0 0-22-15,4 0 0 16,4-3 1-16,0 3 1 15,7 0-5-15,-3-7 0 16,0 0 3-16,4 3 0 16,4-3-1-16,3 0 1 15,5 0-2-15,-4-4 1 0,0 1-1 16,-5 3 1-16,-3 0-1 16,0 3 0-16,-4 4-3 15,-4-3 0-15,-4-1-8 16,8 0 1-16</inkml:trace>
          <inkml:trace contextRef="#ctx0" brushRef="#br0" timeOffset="8794.7126">7421 4099 30 0,'-12'4'15'0,"-4"6"-11"0,12-6 19 15,0-1-23-15,-3 5 1 16,-5 2 0-16,0 1 1 16,0-1-2-16,-4 4 0 15,0 8 1-15,0 6 0 31,0 0 0-31,4 4 1 16,4 10-2-16,1-3 1 0,-1 7-1 16,0-4 1-16,4 0-1 15,0-3 0-15,0-3 0 16,4-8 0-16,0 0 0 16,4-3 0-16,-4-8 0 15,0 1 0-15,4-7-4 16,-4-4 1-16,0-4-7 15,0-3 0-15</inkml:trace>
          <inkml:trace contextRef="#ctx0" brushRef="#br0" timeOffset="9702.4664">7326 4480 30 0,'4'0'15'0,"12"-10"-11"0,-8 6 22 16,0 1-24-1,4-1 0-15,3 4 1 16,1-7 0-16,4 7-4 16,4-7 0-16,0 4 3 15,0-5 0-15,-1 1-1 16,5 0 0-16,-4 4-1 0,4-1 1 15,-4-3-3-15,-5 4 1 16,1-1-7-16,0 4 0 16,4 0-4-16,0 0 1 15</inkml:trace>
          <inkml:trace contextRef="#ctx0" brushRef="#br0" timeOffset="9311.2954">7687 4180 34 0,'-4'-3'17'0,"4"14"-18"15,0-11 26-15,0 0-25 16,-4 0 1-16,0 3 0 0,-4 4 1 16,0 4-2-16,0 3 0 15,0 3 1-15,1 5 1 16,-5 2-1-16,0 1 0 16,0 0-1-16,0-1 1 15,0 5-1-15,0-1 1 16,4 4-1-16,0-8 1 15,0 1-2-15,0 0 1 16,4-4 0-16,0-4 0 16,4 1 0-16,0-4 1 0,4-3-1 15,0-1 0-15,4-3 0 16,4-3 0-16,0-1 0 16,8 1 1-16,0-4-1 15,4 0 0-15,-5 0-1 16,1-4 0-16,-4 1-4 15,0-1 1-15,0 1-7 16,4-1 0-16</inkml:trace>
          <inkml:trace contextRef="#ctx0" brushRef="#br0" timeOffset="10460.0196">7897 4646 30 0,'0'11'15'0,"0"-40"-16"16,0 29 25-16,0 0-23 15,0 4 0-15,0 3 1 16,-4 0 0-16,1 4-3 15,-1 3 1-15,0 0 2 16,0 11 0-16,0-4-1 16,0-7 0-16,0 0 0 15,0 0 0-15,0-3 0 0,0-1 0 32,0-3-1-32,0 0 1 15,4-3-1-15,0-4 1 16,0 0-1-16,0 0 1 0,8-4-1 15,0-6 1-15,0-4-1 16,4 0 1-16,-1-4-1 16,5 0 0-16,4-3-1 15,0 4 1-15,0-5 0 16,0 5 0-16,0 3-1 0,-1-4 1 16,1 4-1-16,-4 3 1 15,0 4 0-15,0 4 0 16,-4 3-1-16,0 3 1 15,-4 1 0-15,-4 3 0 16,0 0 0-16,-4 3 0 16,0 8 0-16,-4 0 0 15,0-4 0-15,0 3 1 0,0 5-1 16,0-5 1-16,0-6-1 16,0-1 0-16,0 1 1 15,0 0 0-15,0-1-1 31,0-3 1-31,0 0-2 0,0 0 0 16,4-3-4-16,0-1 1 16,0 1-8-16,8-4 1 15</inkml:trace>
          <inkml:trace contextRef="#ctx0" brushRef="#br0" timeOffset="10956.3308">8405 4191 33 0,'-4'4'16'0,"24"3"-14"16,-12-14 25-16,0 7-27 15,0 0 1-15,0 7 0 16,4 0 1-16,0 7-3 16,4 7 1-16,-4 7 1 15,0 4 1-15,-5 10-1 16,-7 4 0-16,0 7 0 16,-7 0 0-16,-5-4 0 0,4 8 0 15,0-8 0-15,-4-6 0 16,0-5-1-16,-4-2 1 15,0-8-3-15,0-3 1 16,0-8-11-16,13-3 1 16</inkml:trace>
          <inkml:trace contextRef="#ctx0" brushRef="#br0" timeOffset="-25822.5489">2171 4092 27 0,'0'7'13'0,"0"-14"-7"16,0 7 19-16,0 0-24 16,0 0 1-16,0 0 1 15,0 0 1-15,3 4-5 16,5-1 1-16,0 1 2 16,4 3 1-1,0 3-1-15,4-2 0 0,-4 2-1 0,-4-3 0 16,4 0-1-16,0-3 1 15,4 3-1-15,-1 0 1 32,5 3-1-32,0 5 0 15,0-1 0-15,4 0 0 0,0 0 0 16,-1 0 1-16,1 0-1 16,0-3 0-16,0-1 0 15,-4 1 1-15,0-1-1 16,-5-2 1-16,-3-1-1 0,0-4 1 15,-4 1-1-15,0-1 0 0,-4 4 0 16,0-3 1-16,0-1-1 31,0 1 0-31,-4-1 0 0,0 1 0 16,-4 3 0 0,0 0 0-16,-4-4 0 15,0 1 1-15,-4 3-1 31,-4 4 1-31,1 3-1 16,-5 3 0-16,-4 5 0 0,0-1 1 16,-4 3-1-16,4-2 0 15,1-1 0-15,-1 0 0 16,4-3 0-16,4-1 0 16,4 1 0-16,0-4 0 15,0 4 0-15,1-4 0 16,-1 0-3-16,4-4 1 15,0 1-10-15,8 3 0 0</inkml:trace>
          <inkml:trace contextRef="#ctx0" brushRef="#br0" timeOffset="-27848.1917">1357 4043 25 0,'4'-4'12'0,"0"1"-7"16,-4 3 12-16,0 0-15 16,0 0 1-16,0 0 2 15,0 0 0-15,0 0-6 16,0 0 1-16,0 0 3 16,0 0 0-16,0 0-1 15,-4 3 1-15,0 1-2 16,-4 3 0-16,-4 0-1 0,-4 0 1 15,-4 7-1-15,-3 4 1 16,-1-4-1-16,-4-4 0 16,0 1 0-16,0 3 1 15,1 0-1-15,11 4 0 16,-4 0 0-16,0-1 0 0,0 1 0 31,0-4 0-31,1 0-1 0,-1-3 1 16,4-1 0-16,4 1 0 15,0-4 0-15,4 3 0 16,0-2 0-16,4-5 0 16,0 1 0-16,4-1 1 0,4 1 0 15,0-1 0-15,0 4 0 16,0-3 0-16,0-1 0 16,0 1 0-16,0 3 1 15,4-4 0-15,0 4-1 16,0-3 1-16,4-1-1 15,0 5 0-15,-4-5 0 16,-4 4 1-16,3 7-2 16,5-3 0-16,0 3 0 15,4 0 1-15,4 4-1 16,0-1 0-16,4 1 0 16,-5 0 1-16,1-1-1 15,0 1 1-15,0 0-1 16,-4-1 1-16,0-3-1 15,-4 0 1-15,0 0-1 16,-4 4 1-16,-1-7-1 0,1-4 0 16,-4 0 0-16,0-4 1 15,0 1 0-15,-4-1 0 16,0 1 0-16,0-4 0 16,-4 3-4-16,0-3 0 0,0 4-9 15,0 0 1-15,0 3-4 16,0-4 1-16</inkml:trace>
          <inkml:trace contextRef="#ctx0" brushRef="#br0" timeOffset="-27010.2009">1607 4688 27 0,'4'-3'13'0,"4"-15"-11"15,-4 15 19-15,0-1-19 16,0-3 1-16,0-3 0 0,4-5 0 15,0 1-4-15,-8-3 0 32,4-8 3-32,4 4 1 15,3-11-3-15,1 4 1 16,4-4-1-16,4-7 1 0,0 1-1 16,4-1 1-16,0 7-1 15,-5 4 0-15,1 0 0 16,0 6 0-16,-4-2 0 0,0 6 1 15,-4 0-1-15,-4 4 1 16,0 4-1-16,0-1 1 16,-1 4 0-16,-3 0 0 15,4 3 0-15,-8 4 0 16,0 0 0-16,4 4 0 0,-4 3-1 16,4 7 1-16,-4-7-1 31,0 0 1-31,4 4-1 15,0 3 1-15,-4 4-1 16,4 6 1-16,0 1-1 16,0 3 0-16,0 0 0 15,0 1 0-15,0-1 0 16,0 4 0-16,0-1 0 16,0 1 1-16,0-4-1 0,0-3 0 0,0-4 0 15,0 0 1-15,0-3-1 16,0-4 0-16,0 0 0 15,-4-3 1-15,0-4-1 16,4 0 1-16,-4-4-1 16,0 1 1-16,0-4-5 0,0-4 1 15,-4 1-9-15,4 3 0 16</inkml:trace>
          <inkml:trace contextRef="#ctx0" brushRef="#br0" timeOffset="-26635.1872">1643 4554 23 0,'4'-3'11'0,"4"-1"-1"15,-4 1 8-15,-4 3-15 16,0 0 1-16,0-7 2 16,0 7 0-16,4-7-7 0,3 3 0 15,1 1 5-15,0 3 0 16,4 0-1-16,4-4 0 15,4 1-2-15,4-4 1 16,4-4-1-16,3 4 0 16,1-4 0-16,0 1 1 15,-4 3-4-15,-5 0 1 16,-3 3-8-16,-8 4 1 16,0 7-5-16,-12 0 0 15</inkml:trace>
          <inkml:trace contextRef="#ctx0" brushRef="#br0" timeOffset="-23240.1187">2909 4530 31 0,'0'3'15'0,"4"-6"-12"0,-4 3 21 0,0 0-22 16,0 0 0-16,4 0 1 31,4 0 1-31,0 0-5 15,-1 3 0-15,5 1 3 16,8-8 1-16,0-3-2 16,4 0 0-16,4 4 0 15,-5-4 0-15,1 3-1 16,-4 0 0-16,0 4-1 0,-4-3 1 16,-4 6-5-16,-4 1 0 15,-4 3-7-15,0 4 1 16</inkml:trace>
          <inkml:trace contextRef="#ctx0" brushRef="#br0" timeOffset="-23686.4523">2913 4346 28 0,'4'-3'14'0,"4"-1"-8"0,-8 4 15 16,8-3-19-16,-1-1 0 0,1 4 1 16,4-3 1-16,0 3-5 15,4 0 0-15,0-4 3 16,4 1 0-16,0-1-1 16,0 4 0-16,-1-3 0 15,-3 3 0-15,0 0-1 16,-4 0 0-16,-4 0-4 15,0 0 1-15,-8 0-8 16,4 7 1-16</inkml:trace>
          <inkml:trace contextRef="#ctx0" brushRef="#br0" timeOffset="-20626.1789">3814 4385 25 0,'0'0'12'0,"4"-3"-8"0,-4 3 15 0,8-4-17 15,3 0 0-15,-3 1 2 16,4-1 0 0,-4 1-5-16,8-1 0 0,4 1 3 15,4 3 1-15,7-4-2 16,9 4 0-16,-8 0-1 16,4 0 1-16,7 0-1 15,5 0 0-15,7 0 0 16,1 0 0-16,-4 0 0 0,-1 0 1 15,5-3-1-15,-9-1 0 16,-3 1 0-16,0-1 1 16,-13 1-1-16,-3 3 1 0,-8 0-2 15,-4 0 1-15,-8 0-4 16,-4 3 0-16,0 4-6 16,0 4 0-16</inkml:trace>
          <inkml:trace contextRef="#ctx0" brushRef="#br0" timeOffset="-21147.3764">4234 3814 28 0,'-4'0'14'0,"8"-11"-11"16,-4 11 19-16,0 0-20 15,4-4 0-15,-4 4 0 16,0 0 1-16,0 0-4 16,0 0 1-16,0 0 2 15,4 4 0-15,-4 3-1 16,0 0 0-16,0 7 0 15,0 4 0 1,0 3-1-16,0 0 1 16,0 4-1-16,0 0 0 15,-4 6 0-15,0-2 1 16,0 2-1-16,0-2 1 16,0-1-1-16,0-7 1 15,4-7-1-15,0 0 1 16,0 0-1-16,0-3 0 0,0-4 0 15,0 0 1-15,0 0-1 16,0-3 1-16,0-1-2 16,0-3 1-16,0 0-5 15,0 0 1-15,0 0-7 16,4 7 0-16</inkml:trace>
        </inkml:traceGroup>
        <inkml:traceGroup>
          <inkml:annotationXML>
            <emma:emma xmlns:emma="http://www.w3.org/2003/04/emma" version="1.0">
              <emma:interpretation id="{9265F7E9-0DCE-49F4-8D04-07FD9461A820}" emma:medium="tactile" emma:mode="ink">
                <msink:context xmlns:msink="http://schemas.microsoft.com/ink/2010/main" type="inkWord" rotatedBoundingBox="13749,7402 16545,7425 16539,8091 13743,8069"/>
              </emma:interpretation>
              <emma:one-of disjunction-type="recognition" id="oneOf1">
                <emma:interpretation id="interp5" emma:lang="en-US" emma:confidence="0">
                  <emma:literal>Intent</emma:literal>
                </emma:interpretation>
                <emma:interpretation id="interp6" emma:lang="en-US" emma:confidence="0">
                  <emma:literal>tn=nt</emma:literal>
                </emma:interpretation>
                <emma:interpretation id="interp7" emma:lang="en-US" emma:confidence="0">
                  <emma:literal>trine</emma:literal>
                </emma:interpretation>
                <emma:interpretation id="interp8" emma:lang="en-US" emma:confidence="0">
                  <emma:literal>Int</emma:literal>
                </emma:interpretation>
                <emma:interpretation id="interp9" emma:lang="en-US" emma:confidence="0">
                  <emma:literal>tn=ne</emma:literal>
                </emma:interpretation>
              </emma:one-of>
            </emma:emma>
          </inkml:annotationXML>
          <inkml:trace contextRef="#ctx0" brushRef="#br0" timeOffset="12671.3753">10938 4392 36 0,'-4'-3'18'0,"11"6"-18"0,1-3 28 0,4-3-28 16,4 3 1-16,8-4 0 15,4 1 1-15,7-1-3 16,1 0 1-16,0 1 1 16,4 3 0-16,-9-4 0 15,5 1 0-15,0-1-2 16,3 1 1-16,-3-1-3 0,-4 4 0 15,-4-3-8-15,4-1 0 16</inkml:trace>
          <inkml:trace contextRef="#ctx0" brushRef="#br0" timeOffset="12332.2432">11346 4152 27 0,'0'-3'13'0,"8"-8"-4"15,-8 11 12-15,0 0-20 16,8-3 1-16,-4 3 1 16,-4 0 1-1,0 0-5-15,4 7 0 16,-4 0 3-16,-4 0 0 16,0 0-1-16,-4 0 1 0,0 3-2 15,-4 8 0-15,0 7 0 16,1 7 1-16,-5-4-1 15,0 4 0-15,4-1-1 16,0 1 1-16,4 0 0 16,0-4 1-16,0-3-1 0,4-1 0 15,0-6 0-15,4 0 0 16,0-1 0-16,4-6 1 16,0-1-1-16,4-2 0 15,0-5 0-15,4-3 0 0,0 0 0 16,4-3 1-16,4-1-2 31,3 0 0-31,1-3-3 0,0 0 1 0,-4-3-8 31,0 3 0-31</inkml:trace>
          <inkml:trace contextRef="#ctx0" brushRef="#br0" timeOffset="13338.5254">11584 4572 28 0,'0'4'14'0,"0"-19"-10"0,0 15 18 16,0 4-21-16,0 0 1 15,0 3-1-15,0 3 1 16,-4 1-2-16,0 3 0 16,0 0 1-16,1 11 1 15,-1-4-1-15,0 4 1 16,0-4-1-16,4-4 0 16,-4 1-1-16,0-4 1 0,0-7-1 15,4 0 0-15,0 0 0 16,0-7 1-16,0 4-1 15,0-1 1-15,4-10-1 16,-4 0 1-16,4-3-1 31,0-5 1-31,4 1-2 16,3-3 1-16,5-4-1 16,0 3 1-16,4 0-1 0,0 4 0 15,0 0 0-15,4-4 0 16,-5 11 0-16,5 0 0 15,-4 0 1-15,-8 7 0 0,0 0 0 16,-4 0 0-16,-4 4 0 16,0 6 1-16,-4-3-1 15,0 0 1-15,-4 11-1 16,0-4 1-16,-4 0-1 16,4 0 1-16,0 4-1 15,0 0 1-15,4-4-1 16,4-4 1-16,4 5-1 15,0-8 0 1,4 0-2-16,0 0 1 0,3-7-5 16,1-4 1-16,4 1-6 15,4 3 1-15</inkml:trace>
          <inkml:trace contextRef="#ctx0" brushRef="#br0" timeOffset="14008.7492">12049 4403 27 0,'-20'-4'13'0,"28"15"-3"0,0-11 11 15,-4 0-19-15,4 0 0 16,4 0 1-16,3-4 1 16,5 4-6-16,-8-3 1 0,0-1 3 15,4 1 0-15,4-1-3 16,0 1 1-16,0-4-10 16,-1 3 1-16,9 0-1 15,0 1 0-15</inkml:trace>
          <inkml:trace contextRef="#ctx0" brushRef="#br0" timeOffset="13711.8702">12045 4258 39 0,'4'0'19'0,"12"4"-21"16,-16-4 34-16,12 0-31 15,-1 0 0-15,5 0 0 16,-4-4 1-16,0 1-3 15,4-1 1-15,0 0 1 16,0-3 0-16,4 4-3 16,-1-4 1-16,-3 3-11 15,0 1 1-15</inkml:trace>
          <inkml:trace contextRef="#ctx0" brushRef="#br0" timeOffset="14832.6891">12668 4198 27 0,'-4'-3'13'0,"12"3"-12"15,-8 0 24-15,0 0-24 16,0 0 0-16,4 0 2 15,-4 0 0-15,0 3-3 16,-4 1 0 0,0 3 2-16,-4 0 0 15,0 3-1-15,0 4 1 16,0 4-2-16,0 3 1 16,0 7-1-16,0-10 1 0,0 7-1 15,4 3 0-15,-4-3 0 16,4-1 0-16,1-6 0 15,-1 0 0-15,0-4 0 16,0-4 0-16,0 1 0 16,4-8 1-16,0 1-1 15,0 0 0-15,0-4 0 0,0-8 0 16,0 1 0-16,4 0 0 16,0 0 0-16,0-10 0 15,3 3 0-15,1-1 0 16,4 1 0-16,4-3 0 15,4-4-1-15,4-1 1 16,-4 1-1-16,4 0 1 16,-9-4-1-16,1 8 1 15,4 3-1-15,-4-1 1 16,4 1 0-16,-4 4 0 0,4 3 0 16,-5 0 1-1,5 10 0 1,-8 4 0-16,-4 4 0 15,-4 3 0-15,-4 4 0 16,0-1 0-16,-4 8-1 16,0-7 1-16,0-1-1 15,0 4 1-15,0 1-1 16,-4 2 0-16,4 1 0 16,-4 0 1-16,4-4-1 0,0-4 1 15,4-2-1-15,0-1 1 16,0-7-2-16,0 0 1 15,0-4-2-15,0-3 0 16,4-7-10-16,0 0 1 16</inkml:trace>
          <inkml:trace contextRef="#ctx0" brushRef="#br0" timeOffset="15303.5886">13370 4205 25 0,'-4'0'12'0,"8"-3"-3"0,-4 3 12 16,0 0-19-16,0 0 1 15,0 0 1-15,0 0 0 16,-4 3-5-16,4 4 1 16,-8 0 2-16,0 4 1 15,1 3-2-15,-5 4 1 16,0 3-1-16,0 3 0 15,0-6-1-15,4 3 1 0,0-3-1 16,0 3 1-16,4 4-1 16,4-8 1-16,4 1-1 0,4 3 0 15,0-3 0-15,8-4 1 16,0-3-1-16,0-4 1 16,-1 0-1-16,5-7 0 0,0-4-1 15,4-3 0-15,4 0-5 31,-8-4 1-31,-1 1-7 16,1-1 1-16</inkml:trace>
          <inkml:trace contextRef="#ctx0" brushRef="#br0" timeOffset="15897.6201">13057 4304 30 0,'-4'-11'15'0,"0"1"-11"16,4 3 21-16,4 3-24 16,0-3 1-1,0 0 1-15,4-4 1 0,0 1-5 0,0-1 1 16,3 1 2-16,1-1 0 16,0 8-1-16,0-1 1 15,4 4-1-15,0-3 0 16,4-1-1-16,0 1 1 15,3-1-1-15,1 4 1 0,0-4-1 16,0 4 1-16,-4 0-1 16,0 0 1-16,-9 0 0 15,1 0 1-15,0 4-1 16,0-4 0-16,0 4 0 31,0-1 0-31,8 1 0 16,-4-4 1-16,4 0-1 15,3-4 0-15,5 1 0 0,4 3 1 16,0-4-2-16,-1 4 1 16,-3 0-3-16,-4-7 1 15,-4 0-5-15,-4 0 1 16,0-7-9-16,0 10 0 16</inkml:trace>
        </inkml:traceGroup>
      </inkml:traceGroup>
      <inkml:traceGroup>
        <inkml:annotationXML>
          <emma:emma xmlns:emma="http://www.w3.org/2003/04/emma" version="1.0">
            <emma:interpretation id="{469807BC-75BB-43F5-97DA-2A4B038B6F25}" emma:medium="tactile" emma:mode="ink">
              <msink:context xmlns:msink="http://schemas.microsoft.com/ink/2010/main" type="line" rotatedBoundingBox="6725,7950 8904,8183 8831,8867 6652,8634"/>
            </emma:interpretation>
          </emma:emma>
        </inkml:annotationXML>
        <inkml:traceGroup>
          <inkml:annotationXML>
            <emma:emma xmlns:emma="http://www.w3.org/2003/04/emma" version="1.0">
              <emma:interpretation id="{B7C0CFA1-D5B3-4647-A700-5583B6BF9603}" emma:medium="tactile" emma:mode="ink">
                <msink:context xmlns:msink="http://schemas.microsoft.com/ink/2010/main" type="inkWord" rotatedBoundingBox="6725,7950 7518,8035 7445,8719 6652,8634"/>
              </emma:interpretation>
              <emma:one-of disjunction-type="recognition" id="oneOf2">
                <emma:interpretation id="interp10" emma:lang="en-US" emma:confidence="1">
                  <emma:literal>NT</emma:literal>
                </emma:interpretation>
                <emma:interpretation id="interp11" emma:lang="en-US" emma:confidence="0">
                  <emma:literal>Ne</emma:literal>
                </emma:interpretation>
                <emma:interpretation id="interp12" emma:lang="en-US" emma:confidence="0">
                  <emma:literal>Nor</emma:literal>
                </emma:interpretation>
                <emma:interpretation id="interp13" emma:lang="en-US" emma:confidence="0">
                  <emma:literal>Nt</emma:literal>
                </emma:interpretation>
                <emma:interpretation id="interp14" emma:lang="en-US" emma:confidence="0">
                  <emma:literal>No</emma:literal>
                </emma:interpretation>
              </emma:one-of>
            </emma:emma>
          </inkml:annotationXML>
          <inkml:trace contextRef="#ctx0" brushRef="#br0" timeOffset="-2739.7479">4226 5235 24 0,'-4'-3'12'0,"8"-1"-5"0,-4 4 10 0,0-7-15 16,4 4 1-16,0-4 1 15,0 0 0-15,-4-1-5 16,4 1 1-16,-4 0 3 31,4 0 0-31,0-3-1 0,0-4 1 0,0 7-1 31,4-4 0-31,-4 0-1 16,8 1 1-16,-4-4-1 0,4 3 1 16,0-3-1-16,0 3 0 15,3 8-1-15,1-4 1 16,0 0-1-16,0 3 0 16,4 1 0-16,-4-1 1 15,0 8-1-15,0 3 0 0,-5 3 0 16,1-3 0-16,0 4 0 15,0-4 1-15,0-3 0 16,4 3 0-16,0-4 0 16,4-3 0-16,0-3 0 15,-5-4 0-15,1 3-3 16,-4 4 1-16,-4 4-10 16,0-8 1-16,4 4-3 15,0 0 0-15</inkml:trace>
          <inkml:trace contextRef="#ctx0" brushRef="#br0" timeOffset="-3351.7293">4441 5147 27 0,'0'-3'13'0,"8"-12"-5"0,-8 15 14 0,0 0-21 16,0 0 0-16,0 4 2 16,0-1 0-16,0 5-3 15,0 2 0-15,-4 4 2 16,0 0 0-16,0 8-1 16,0-5 1-16,0 1-1 15,0 3 0-15,0 4-1 16,0 3 1-16,0-3-1 15,4-8 0-15,0 1 1 16,0-8 0-16,4-3-1 16,4 4 1-16,0-7 0 15,4-1 0-15,0 4-1 16,3 0 1-16,1-7-1 0,4 0 1 16,0 0-4-16,-4-7 0 15,-4 7-9-15,4-7 1 16</inkml:trace>
          <inkml:trace contextRef="#ctx0" brushRef="#br0" timeOffset="-3821.289">3857 5189 20 0,'0'0'10'0,"0"11"-6"15,0-11 10-15,0 4-14 16,0-1 1-16,0-3 2 16,0 4 0-16,0-4-3 0,0 0 1 15,0 0 2-15,0 3 1 0,0-3-1 16,0 0 1-16,4 4-1 16,-4-4 1-16,4-4-2 15,0-3 1-15,0 0-1 16,0-4 0-16,0 1-1 15,0-8 1-15,0-7-2 16,0 1 1-16,4-1-1 16,0-3 1-1,4 0-1-15,-4-4 0 0,4-3 0 0,-1 3 1 16,-3 7-1-16,0 4 0 16,4-4 0-16,0-3 0 15,0 3 0-15,-4 4 0 16,0 0-1-16,0 3 1 15,-4 1 0-15,0 3 0 16,0 3 0-16,-4 1 0 0,0 2 0 16,4 5 1-16,-4 3-1 15,0 0 0-15,0 0 0 16,0 0 1-16,0 7-1 16,0 4 0-16,0-1 0 15,0 4 1-15,0 4-1 16,0-8 0-16,0 5 0 15,4 2 0-15,0 1 0 32,4 3 0-32,-4 4 0 15,4 3 0-15,-4-3 0 16,3 3 0-16,1 4 0 0,0 3 1 16,-4-3-1-16,4-1 1 15,0-2-1-15,-4-1 0 16,4 0 0-16,-4-7 1 15,-4 0-1-15,0-6 1 16,4-1-1-16,0-4 1 16,0-3 0-16,-4-3 1 15,0-4-1-15,0 0 0 16,4-7 1-16,0-4 0 16,0-6-2-16,0-8 1 0,4 0 0 15,0-3 0-15,0 0-1 16,0-4 0-16,3-3 0 15,1-4 0-15,0-3 0 16,0 10 0-16,-4 7 0 16,0 0 0-16,0-3 0 15,0 7 1-15,-4 0-2 16,0 3 1-16,0 1-1 16,0 6 0-16,0 0-2 15,0 1 0-15,0 3-3 16,-4 7 1-16,0 3-9 15,4 4 1-15</inkml:trace>
        </inkml:traceGroup>
        <inkml:traceGroup>
          <inkml:annotationXML>
            <emma:emma xmlns:emma="http://www.w3.org/2003/04/emma" version="1.0">
              <emma:interpretation id="{D545C0CC-B6C7-4D10-8A76-DF0FDF980F8D}" emma:medium="tactile" emma:mode="ink">
                <msink:context xmlns:msink="http://schemas.microsoft.com/ink/2010/main" type="inkWord" rotatedBoundingBox="8207,8239 8890,8312 8849,8700 8166,8628"/>
              </emma:interpretation>
              <emma:one-of disjunction-type="recognition" id="oneOf3">
                <emma:interpretation id="interp15" emma:lang="en-US" emma:confidence="0">
                  <emma:literal>n=1</emma:literal>
                </emma:interpretation>
                <emma:interpretation id="interp16" emma:lang="en-US" emma:confidence="0">
                  <emma:literal>n=I</emma:literal>
                </emma:interpretation>
                <emma:interpretation id="interp17" emma:lang="en-US" emma:confidence="0">
                  <emma:literal>n=l</emma:literal>
                </emma:interpretation>
                <emma:interpretation id="interp18" emma:lang="en-US" emma:confidence="0">
                  <emma:literal>n=,</emma:literal>
                </emma:interpretation>
                <emma:interpretation id="interp19" emma:lang="en-US" emma:confidence="0">
                  <emma:literal>net</emma:literal>
                </emma:interpretation>
              </emma:one-of>
            </emma:emma>
          </inkml:annotationXML>
          <inkml:trace contextRef="#ctx0" brushRef="#br0" timeOffset="1488.0128">5389 5105 28 0,'-4'3'14'0,"4"-3"-9"0,0 0 14 16,0 0-19-16,0 0 1 15,0 4 1-15,0-1 0 16,0 1-2-16,0 6 0 15,0 1 1-15,0 0 1 0,0 10-1 16,-4-4 1-16,4 1-2 16,-4 3 1-16,0 0 0 15,0 4 0-15,0-7-1 16,0 3 0-16,0-7 0 16,4-3 1-16,0-4-1 15,-4-4 1-15,4-3-1 16,0 0 1-16,4-7-1 15,0-3 1-15,0-1-1 16,-4-7 1-16,4 1-1 16,4-5 0-16,0 1 0 15,0 0 0-15,0 0-1 16,4 0 1-16,0 0 0 16,0 3 0-16,4 0-1 15,0 1 1-15,-1 3 0 16,1 3 0-16,-4 8-1 0,0-5 1 15,4 8 0-15,-8 8 0 16,0-1 0-16,0 3 1 16,-4 4-1-16,0 0 0 15,0 4 1-15,-4 0 0 16,0-1-1-16,-4-3 1 16,0 4-1-16,0 0 1 15,0-4-1-15,0 3 1 16,0-2-1-16,0-1 1 15,0-4-1-15,4-3 1 16,0 0-1-16,0-3 1 0,0-1-3 16,0 1 0-16,0-4-7 15,0 0 1-15,8 3-4 16,4-6 1-16</inkml:trace>
          <inkml:trace contextRef="#ctx0" brushRef="#br0" timeOffset="1867.6176">5703 5189 37 0,'-4'4'18'0,"8"-11"-22"0,0 10 34 15,-4-3-30-15,4 0 1 16,4 0 0-16,0-3 1 15,-1-1-2-15,1 4 0 0,4 0 1 16,0 0 0-16,0 0 0 16,0 0 0-16,0 0-1 15,0-3 1-15,-4 3-3 16,4 0 0-16,0 0-9 16,0 0 0-16</inkml:trace>
          <inkml:trace contextRef="#ctx0" brushRef="#br0" timeOffset="2260.3986">5687 5313 25 0,'0'0'12'0,"4"3"-2"0,-4-3 10 0,0 0-19 16,8 0 1-16,0 0 1 15,0-3 0-15,0 3-4 16,7 0 1-16,1-4 2 16,0-3 0-16,4 4-1 15,0-1 0-15,0 1-2 16,0-1 0-16,-5 1-8 16,1 3 1-16,4 0-2 15,-4 3 0-15</inkml:trace>
          <inkml:trace contextRef="#ctx0" brushRef="#br0" timeOffset="2706.4456">6056 5052 29 0,'4'-14'14'0,"-4"7"-12"0,0 7 25 15,0 0-26-15,0 0 0 16,0 0 2-16,0 0 0 15,0 0-3-15,0 0 0 16,0 7 2-16,0 3 0 16,0 4 0-16,0 1 0 0,0 2-1 15,0-3 0-15,0 7-1 16,0 1 0-16,0-5 0 16,-4 1 0-16,0 3 0 15,0 0 1-15,0-3-1 16,0-1 0-16,4-6 0 15,0 0 0-15,0-4-3 16,0 0 0-16,0-4-8 16,8 4 0-16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7T15:02:37.932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7DCCCE-93CD-476D-917F-68015C855EC5}" emma:medium="tactile" emma:mode="ink">
          <msink:context xmlns:msink="http://schemas.microsoft.com/ink/2010/main" type="writingRegion" rotatedBoundingBox="8456,1648 17971,1229 18231,7135 8716,7554"/>
        </emma:interpretation>
      </emma:emma>
    </inkml:annotationXML>
    <inkml:traceGroup>
      <inkml:annotationXML>
        <emma:emma xmlns:emma="http://www.w3.org/2003/04/emma" version="1.0">
          <emma:interpretation id="{F9A5F6AD-1DCC-4D65-A09B-026631C11427}" emma:medium="tactile" emma:mode="ink">
            <msink:context xmlns:msink="http://schemas.microsoft.com/ink/2010/main" type="paragraph" rotatedBoundingBox="8678,1638 17971,1229 18095,4032 8801,4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3824F7-9BF5-4688-92A8-FFC3D89106BF}" emma:medium="tactile" emma:mode="ink">
              <msink:context xmlns:msink="http://schemas.microsoft.com/ink/2010/main" type="line" rotatedBoundingBox="8678,1638 17971,1229 18026,2471 8732,2880"/>
            </emma:interpretation>
          </emma:emma>
        </inkml:annotationXML>
        <inkml:traceGroup>
          <inkml:annotationXML>
            <emma:emma xmlns:emma="http://www.w3.org/2003/04/emma" version="1.0">
              <emma:interpretation id="{8DA2E335-E504-4AD2-9880-0D3AA77E3F41}" emma:medium="tactile" emma:mode="ink">
                <msink:context xmlns:msink="http://schemas.microsoft.com/ink/2010/main" type="inkWord" rotatedBoundingBox="8684,1775 10104,1713 10146,2670 8726,2733"/>
              </emma:interpretation>
              <emma:one-of disjunction-type="recognition" id="oneOf0">
                <emma:interpretation id="interp0" emma:lang="en-US" emma:confidence="0">
                  <emma:literal>Epot</emma:literal>
                </emma:interpretation>
                <emma:interpretation id="interp1" emma:lang="en-US" emma:confidence="0">
                  <emma:literal>Epos</emma:literal>
                </emma:interpretation>
                <emma:interpretation id="interp2" emma:lang="en-US" emma:confidence="0">
                  <emma:literal>Ep0t</emma:literal>
                </emma:interpretation>
                <emma:interpretation id="interp3" emma:lang="en-US" emma:confidence="0">
                  <emma:literal>EPot</emma:literal>
                </emma:interpretation>
                <emma:interpretation id="interp4" emma:lang="en-US" emma:confidence="0">
                  <emma:literal>Epo€</emma:literal>
                </emma:interpretation>
              </emma:one-of>
            </emma:emma>
          </inkml:annotationXML>
          <inkml:trace contextRef="#ctx0" brushRef="#br0">8 91 22 0,'-8'8'11'0,"16"-12"-4"0,-8 4 11 15,4-4-16-15,4 4 1 0,-8 0 1 31,0 0 0-31,8-3-5 16,3-4 1-16,5 0 2 16,4 3 1-16,4 1-1 15,4-4 0-15,8 0-1 16,-5 0 0-16,-3 0-1 16,4-1 1-16,-4 1-1 15,-5 4 1-15,5-1-3 16,-4 1 1-16,0-1-4 15,-4 1 0-15,0-1-5 16,3 1 0-16</inkml:trace>
          <inkml:trace contextRef="#ctx0" brushRef="#br0" timeOffset="-470.273">47 63 21 0,'4'-3'10'0,"-4"10"-6"15,0-7 11-15,0-7-14 16,0 7 1-16,0 0 1 0,0 3 0 15,0 1-3-15,0-1 1 16,0-3 1-16,-4 7 1 16,0 4-1-16,4 7 1 15,-4 6-2-15,4 5 0 0,-3-1-1 16,-1 4 1-16,-4-1-1 16,0 8 1-16,0 0-1 15,0 0 1-15,0-4-1 0,4-3 0 31,0-4 0-31,0-3 0 16,4-4 0-16,0-7 0 16,4-3 0-16,0-1 1 15,4-3-1-15,0-3 1 0,0-1 0 16,0 1 0-16,0-1-1 16,0-3 0-16,-1 0 0 15,5 0 0-15,0 4 0 16,4-4 1-16,0 4-1 15,0-8 0-15,4 4 0 16,4 0 1-16,-5 0-4 16,-3 0 0-16,0-4-7 15,0 8 0-15</inkml:trace>
          <inkml:trace contextRef="#ctx0" brushRef="#br0" timeOffset="371.0732">-52 381 20 0,'-8'-4'10'0,"8"8"-4"16,4-8 11-16,4 4-16 0,0 0 1 15,4 0 2-15,4-3 0 16,0-1-5-16,0-3 1 0,3 0 2 16,5 0 1-16,0 0-2 15,8 0 1-15,4 0-2 31,-5 0 0-31,1 3-9 16,0 1 1-16</inkml:trace>
          <inkml:trace contextRef="#ctx0" brushRef="#br0" timeOffset="1090.3735">432 702 27 0,'16'-14'13'0,"8"-32"-12"16,-8 36 19-16,0-8-19 15,4 4 0-15,4-4 1 16,-1 4 0 0,-3-4-2-16,4 1 0 15,0 3 1-15,0 3 1 16,-4 4-1-16,-1 7 0 0,5 3 0 16,-8 4 0-16,-4 4 0 15,-4 3 0-15,-4 4 0 16,-8 7 1-16,-4-1-1 15,-4 1 0-15,0-4-1 16,0-10 1-16,-4-1 0 0,8-3 0 16,-3 4 0-16,-1-4 0 15,0-3-1-15,0-1 1 16,0 1-3-16,4-1 1 16,4-3-7-16,4 0 0 15,8 4-3 1,8-1 0-16</inkml:trace>
          <inkml:trace contextRef="#ctx0" brushRef="#br0" timeOffset="721.2467">595 511 16 0,'-8'0'8'0,"12"-3"0"16,-4 6 3-16,0 1-10 15,-4 3 1-15,-4 4 2 16,4 6 0-16,-8 8-5 16,1 3 1-16,-1 1 2 15,-8 6 1-15,0 4-2 16,4 3 1-16,4 0-1 16,0 1 0-16,0-4-2 15,4-8 1-15,0-2-8 0,1-1 0 16</inkml:trace>
          <inkml:trace contextRef="#ctx0" brushRef="#br0" timeOffset="1519.8119">925 639 27 0,'-4'-11'13'0,"4"4"-14"0,0 7 23 0,0 0-22 16,0 0 1-16,0 0 0 16,-4 0 0-16,0 3-1 15,-4 5 1-15,0 2 0 16,0 4 1-16,-4-3-1 16,4-4 1-1,0 3-1-15,0 5 0 16,4-1-1-16,4 0 1 15,0 3-1-15,8-6 1 0,4 0-1 16,4-8 1-16,0-3-1 16,4-10 1-16,0-1-1 15,-1 0 1-15,-3-6-1 16,4-4 1-16,-4-4-1 16,-8 0 1-16,-4 4-1 0,-4 3 1 15,-4 1-1-15,-4 3 0 16,0 3 0-16,-4 7 0 15,0 4 0-15,0 0 0 16,4 4-3-16,0 3 1 16,5 7-8-16,3 0 0 0</inkml:trace>
          <inkml:trace contextRef="#ctx0" brushRef="#br0" timeOffset="2292.2555">1131 653 26 0,'0'-4'13'0,"8"11"-12"0,-4-14 17 0,4 4-15 31,4-1 0-31,0 1 0 0,4-1 1 0,0 4-5 15,-5 0 0-15,5-3 3 16,4-1 0-16,8-3-8 16,-4-4 0-16,8 8-3 15,3 3 1-15</inkml:trace>
          <inkml:trace contextRef="#ctx0" brushRef="#br0" timeOffset="2004.4968">1242 430 27 0,'0'-3'13'0,"0"-8"-10"0,0 15 16 16,4-1-18-16,-4 1 1 15,0 3 1-15,0 3 0 16,-4 1-4-16,0 10 1 0,-4-3 1 16,0 3 1-16,0 0-1 15,-3 7 0-15,-1 1-1 31,0-5 1-31,4 1-1 16,-4-7 1-16,4-1-1 16,4-2 0-16,0-1 0 15,4-4 0-15,4 1 0 16,4-4 0-16,0 0 0 0,4-4 1 16,4 1-1-16,4-8 1 15,-9 1-1-15,5-1 1 0,0-3-5 16,4 4 1-16,-4 3-7 15,0-4 1-15</inkml:trace>
        </inkml:traceGroup>
        <inkml:traceGroup>
          <inkml:annotationXML>
            <emma:emma xmlns:emma="http://www.w3.org/2003/04/emma" version="1.0">
              <emma:interpretation id="{9C1E2C50-38DB-4022-8AC1-14B1F4838248}" emma:medium="tactile" emma:mode="ink">
                <msink:context xmlns:msink="http://schemas.microsoft.com/ink/2010/main" type="inkWord" rotatedBoundingBox="10475,1692 11283,1657 11314,2359 10506,2394"/>
              </emma:interpretation>
              <emma:one-of disjunction-type="recognition" id="oneOf1">
                <emma:interpretation id="interp5" emma:lang="en-US" emma:confidence="0">
                  <emma:literal>It)</emma:literal>
                </emma:interpretation>
                <emma:interpretation id="interp6" emma:lang="en-US" emma:confidence="0">
                  <emma:literal>(t)</emma:literal>
                </emma:interpretation>
                <emma:interpretation id="interp7" emma:lang="en-US" emma:confidence="0">
                  <emma:literal>At)</emma:literal>
                </emma:interpretation>
                <emma:interpretation id="interp8" emma:lang="en-US" emma:confidence="0">
                  <emma:literal>(t]</emma:literal>
                </emma:interpretation>
                <emma:interpretation id="interp9" emma:lang="en-US" emma:confidence="0">
                  <emma:literal>At</emma:literal>
                </emma:interpretation>
              </emma:one-of>
            </emma:emma>
          </inkml:annotationXML>
          <inkml:trace contextRef="#ctx0" brushRef="#br0" timeOffset="2754.0618">1973-71 25 0,'-8'0'12'0,"-4"4"-12"0,8-1 20 0,0 4-20 15,-4 4 1-15,4 3 1 31,-4 7 1-31,-8-3-3 16,4 3 0-16,-8 7 2 16,1 7 0-16,-1 4 0 15,-8 4 0-15,8 3-1 0,4 6 0 16,4-2-1-16,0-4 1 16,8-7-1-16,0-1 1 15,4 1-1-15,0-11 0 16,0 1 0-16,4-8 0 15,4-3-4-15,4-4 1 0,-4-7-6 16,8 0 0-16</inkml:trace>
          <inkml:trace contextRef="#ctx0" brushRef="#br0" timeOffset="3543.835">1897 346 24 0,'8'-11'12'0,"4"-7"-12"0,-4 15 20 15,4-4-19-15,4 0 0 16,4 0 0-16,4 3 1 15,3 1-3-15,5 3 1 16,0-4 1-16,0 4 0 16,-5 0-2-16,1-3 0 15,4-1-7-15,0 0 1 16</inkml:trace>
          <inkml:trace contextRef="#ctx0" brushRef="#br0" timeOffset="3240.6792">2187 17 25 0,'-4'0'12'0,"-8"36"-10"0,8-29 15 16,0-4-17-16,0 1 1 0,-4 3 0 16,0 7 1-16,-4 4-2 15,1 10 1-15,-1-3 0 16,0-1 1-16,4-3-1 16,-4 8 0-16,4-1 0 31,0 0 0-31,0 0-1 15,4 1 0-15,0-1 0 16,0-3 0-16,0-8 0 0,4 1 0 16,0-4 0-16,0 0 1 15,4-3-1-15,4-4 1 16,4-4 0-16,0 1 0 16,4-4-1-16,4-4 1 0,0 1-2 15,3-1 1-15,-3 1-7 16,0-4 0-16,0 3-2 15,4 4 0-15</inkml:trace>
          <inkml:trace contextRef="#ctx0" brushRef="#br0" timeOffset="3941.373">2473-36 23 0,'0'7'11'0,"12"-7"-9"0,-4 0 14 16,-4 4-16-16,0 3 0 16,0 4 0-16,0-1 0 15,0 8 0-15,3-8 0 16,-3 8 0-16,0 7 1 16,0 3-1-1,-4 7 1-15,0 1 0 16,-4 6 0-16,0 4 0 15,0 0 0-15,-3-4 0 16,-1-3 0-16,-8 0 0 0,0 0 1 16,-4-8-1-16,0-2 0 0,4-1-1 15,0-7 1-15,1-3-3 16,7-11 1-16,0 0-7 16,16 0 0-16</inkml:trace>
        </inkml:traceGroup>
        <inkml:traceGroup>
          <inkml:annotationXML>
            <emma:emma xmlns:emma="http://www.w3.org/2003/04/emma" version="1.0">
              <emma:interpretation id="{CA37A89E-48A2-4754-86C4-88FBC1AD05E7}" emma:medium="tactile" emma:mode="ink">
                <msink:context xmlns:msink="http://schemas.microsoft.com/ink/2010/main" type="inkWord" rotatedBoundingBox="11527,1938 11938,1920 11950,2178 11539,2196"/>
              </emma:interpretation>
              <emma:one-of disjunction-type="recognition" id="oneOf2">
                <emma:interpretation id="interp10" emma:lang="en-US" emma:confidence="1">
                  <emma:literal>=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E</emma:literal>
                </emma:interpretation>
                <emma:interpretation id="interp13" emma:lang="en-US" emma:confidence="0">
                  <emma:literal>tm</emma:literal>
                </emma:interpretation>
                <emma:interpretation id="interp14" emma:lang="en-US" emma:confidence="0">
                  <emma:literal>tv</emma:literal>
                </emma:interpretation>
              </emma:one-of>
            </emma:emma>
          </inkml:annotationXML>
          <inkml:trace contextRef="#ctx0" brushRef="#br0" timeOffset="4424.0893">2886 208 21 0,'0'0'10'0,"4"0"-4"0,-4 0 11 16,8 0-16-16,4 0 1 15,3-4 2-15,5 4 0 31,4-3-5-31,4-1 0 16,0 1 3-16,-5-1 1 16,1-3-2-16,-4 0 0 0,4 4-4 15,-4-1 1-15,0 4-7 16,3 4 0-16</inkml:trace>
          <inkml:trace contextRef="#ctx0" brushRef="#br0" timeOffset="4921.252">2779 437 21 0,'0'7'10'0,"11"-10"-3"0,-3-1 11 0,0-3-17 15,4 4 1-15,4 3 1 16,4-4 1-16,8 1-5 15,3 3 1-15,1 0 2 16,4-4 1-16,-4 4-2 16,-8-3 1-16,-1 3-3 15,-3 0 0-15,-4-4-8 16,-4 4 0-16</inkml:trace>
        </inkml:traceGroup>
        <inkml:traceGroup>
          <inkml:annotationXML>
            <emma:emma xmlns:emma="http://www.w3.org/2003/04/emma" version="1.0">
              <emma:interpretation id="{09E60693-8972-4E84-A354-B52767F008BE}" emma:medium="tactile" emma:mode="ink">
                <msink:context xmlns:msink="http://schemas.microsoft.com/ink/2010/main" type="inkWord" rotatedBoundingBox="12329,1478 12702,1461 12746,2456 12373,2472"/>
              </emma:interpretation>
              <emma:one-of disjunction-type="recognition" id="oneOf3">
                <emma:interpretation id="interp15" emma:lang="en-US" emma:confidence="0">
                  <emma:literal>¥</emma:literal>
                </emma:interpretation>
                <emma:interpretation id="interp16" emma:lang="en-US" emma:confidence="0">
                  <emma:literal>!</emma:literal>
                </emma:interpretation>
                <emma:interpretation id="interp17" emma:lang="en-US" emma:confidence="0">
                  <emma:literal>K</emma:literal>
                </emma:interpretation>
                <emma:interpretation id="interp18" emma:lang="en-US" emma:confidence="0">
                  <emma:literal>k</emma:literal>
                </emma:interpretation>
                <emma:interpretation id="interp19" emma:lang="en-US" emma:confidence="0">
                  <emma:literal>☹</emma:literal>
                </emma:interpretation>
              </emma:one-of>
            </emma:emma>
          </inkml:annotationXML>
          <inkml:trace contextRef="#ctx0" brushRef="#br0" timeOffset="7166.767">3699 441 25 0,'-4'-7'12'0,"24"-4"-10"16,-12 4 16-16,0 4-18 15,-4-4 1-15,4 0 1 16,0-1 0-16,4 5-3 16,0-4 1-16,4 3 1 15,0 8 0-15,0-4 0 16,-5 7 0-16,-3 4-1 15,-4 3 1-15,-4 7 0 16,-4 0 0-16,-4 4-1 0,-3-1 1 16,-1 5-1-16,0 2 1 15,-4 1-1-15,-8-4 1 16,0-6-1-16,0-5 1 0,5-3-1 16,-1-3 0-16,4-7 0 15,0 3 0-15,4-4 0 16,4 1 0-16,4-8 0 15,0-3 0-15,4 0 0 16,0 7 0-16,4-7-1 16,4 3 1-16,0-3-1 15,0 4 1-15,0-4 0 16,4 3 1-16,0 4 0 16,0 4 1-16,3-1-1 15,-3 1 1 1,0 3-1-16,0 0 1 15,0 0-1-15,0-3 0 0,4-1-1 16,4 1 1-16,0-1 0 16,3 1 0-16,1-4-2 15,4 0 1-15,4 0-11 16,3-4 1-16</inkml:trace>
          <inkml:trace contextRef="#ctx0" brushRef="#br0" timeOffset="6558.6854">3628 254 28 0,'4'3'14'0,"4"-3"-13"16,0 0 24-16,0 0-24 31,8 0 0-31,0 0 1 16,-5-3 1-16,5-1-4 15,0 4 1-15,4-3 1 16,4-1 0-16,0 1 0 16,3-4 0-16,1 0-1 0,0 3 0 15,0 1-3-15,-4-1 0 16,-8 0-7-16,-1 8 1 16</inkml:trace>
          <inkml:trace contextRef="#ctx0" brushRef="#br0" timeOffset="6178.5001">3906-279 19 0,'0'3'9'0,"4"-17"-1"15,-4 14 7-15,0 0-14 16,0 0 1-16,0 0 1 15,0 0 1-15,0 7-4 16,0-3 0-16,0 6 2 16,0 1 1-16,0 7-1 15,-4-1 1-15,0 8-2 16,0-4 0-16,0 7-1 16,-4 1 1-16,0-1-1 15,0 4 1-15,0-4-1 16,0-3 0-16,0-8 0 15,0-3 1-15,4 1-1 0,0-1 0 16,0-4 0-16,4-3 1 16,0-3-2-16,0-4 1 15,4 0-8-15,0 0 1 16,4 3-3-16,4 1 1 16</inkml:trace>
        </inkml:traceGroup>
        <inkml:traceGroup>
          <inkml:annotationXML>
            <emma:emma xmlns:emma="http://www.w3.org/2003/04/emma" version="1.0">
              <emma:interpretation id="{3660F9E8-417C-41B5-8247-0B53903C5F51}" emma:medium="tactile" emma:mode="ink">
                <msink:context xmlns:msink="http://schemas.microsoft.com/ink/2010/main" type="inkWord" rotatedBoundingBox="13124,1577 17977,1364 18026,2471 13172,2685"/>
              </emma:interpretation>
              <emma:one-of disjunction-type="recognition" id="oneOf4">
                <emma:interpretation id="interp20" emma:lang="en-US" emma:confidence="0">
                  <emma:literal>avert-rite)</emma:literal>
                </emma:interpretation>
                <emma:interpretation id="interp21" emma:lang="en-US" emma:confidence="0">
                  <emma:literal>avert-rot)</emma:literal>
                </emma:interpretation>
                <emma:interpretation id="interp22" emma:lang="en-US" emma:confidence="0">
                  <emma:literal>arris-rot)</emma:literal>
                </emma:interpretation>
                <emma:interpretation id="interp23" emma:lang="en-US" emma:confidence="0">
                  <emma:literal>averts-rot)</emma:literal>
                </emma:interpretation>
                <emma:interpretation id="interp24" emma:lang="en-US" emma:confidence="0">
                  <emma:literal>avert-rpt)</emma:literal>
                </emma:interpretation>
              </emma:one-of>
            </emma:emma>
          </inkml:annotationXML>
          <inkml:trace contextRef="#ctx0" brushRef="#br0" timeOffset="13357.1429">5922-127 23 0,'0'-4'11'0,"8"1"-4"0,-8 3 7 16,0 0-12-16,0 0 0 16,4 3 2-16,0 1 1 15,-4-1-6-15,0 8 1 0,0 3 3 16,0 4 0-16,0-1-1 15,0 8 0-15,0 3-1 16,0-10 0-16,0 3 0 16,0-3 0-16,0 10-1 15,0 7 0-15,0 0 0 16,0-3 1-16,0 0-1 16,0-4 0-16,0 0 0 0,0-3 1 15,0 0-1-15,4-4 0 16,-4 0 0-16,4-7 1 15,-4-3-1-15,0-4 1 16,0-4-1-16,0 1 1 16,4 0-1-16,-4-1 1 15,0 1 0-15,0-1 0 16,0-3-1-16,0 4 0 16,0-4 0-16,0 0 0 15,0 0 0-15,0 0 0 0,0 0 0 16,0 0 0-16,0-7 0 15,0 0 0-15,0-1 0 16,4 1 1-16,0 0-1 16,0-3 0-16,0-4 0 15,4 0 0-15,0-1 0 0,0 5 0 16,4-8 0-16,4-3 0 16,4-4 0-16,3-3 0 15,5-4 0-15,0 11 0 16,-4-7 0-16,-4-4 0 31,-5 7 0-31,1 1 0 0,4-1-1 16,-4 0 1-16,0 4 0 15,0 0 0-15,-4 3-1 16,0 8 1-16,-4-1 0 16,-4 4 0-16,0 0-2 15,-4 7 0-15,0 0-4 16,0 0 0-16,4 4-5 15,7 3 0-15</inkml:trace>
          <inkml:trace contextRef="#ctx0" brushRef="#br0" timeOffset="13880.8275">6820-276 24 0,'-8'-7'12'0,"-8"14"-9"15,12-3 17-15,-4-1-20 16,0 5 1-16,-4 2 1 31,-4 4 1-31,0 4-4 16,-4 3 1-16,1 0 1 15,-5 7 1-15,0 1 0 16,0 10 0-16,-4-11-1 0,1 7 0 16,3 4 0-16,4 3 0 0,0 1-1 15,8-8 1-15,0 4-1 16,8-4 1-16,4-3-2 15,4-4 0-15,4-7-9 16,8 0 1-16</inkml:trace>
          <inkml:trace contextRef="#ctx0" brushRef="#br0" timeOffset="15697.6685">6863 88 26 0,'0'11'13'0,"4"-29"-10"0,-4 18 14 15,4 3-15-15,-4-3 0 16,0 0 1-16,0 0 0 16,0 0-4-16,0 0 1 0,0 0 2 15,0 0 1-15,0 4-2 16,0 3 1-16,0 7-1 15,0 7 0-15,-4 0-1 16,0 4 1-16,0-4-1 16,0 8 0-16,4-5 0 15,-4-3 0-15,4 1 0 16,-4-1 1-16,4 0-1 16,0-3 1-16,0-8-1 15,0-6 1 1,0 3-1-16,0-7 1 15,0-7-1-15,0-4 1 16,0-3-1-16,0 0 1 16,4-4-1-16,0 1 0 15,4-1 0-15,0-3 0 16,4 0 0-16,0-1 0 0,0 1 0 16,8 0 0-16,0 0-1 0,-1 3 1 15,5 8 0-15,0-1 0 16,0 1 0-16,-4-1 0 15,0 4-1-15,-1 3 1 0,-3 4 0 16,0-3 0-16,-4-1 0 16,0 4 0-16,-4 0-1 31,4 0 1-31,-4 4-3 16,4-4 0-16,-4 0-8 15,8 0 1-15</inkml:trace>
          <inkml:trace contextRef="#ctx0" brushRef="#br0" timeOffset="17151.3298">6970-127 24 0,'0'3'12'0,"0"-6"-8"0,0 3 15 0,0 0-16 16,8 0 0-16,-4-4 2 16,4 4 0-16,4-3-6 15,4 3 1-15,0 0 3 16,4 0 1-16,4-4-2 16,-1 4 0-16,9 0-1 15,0 0 1-15,4 0-2 0,-1 0 1 16,1-3-1-16,-4 3 0 15,-4 0-1-15,-5-4 1 16,-3 4-4-16,0 4 0 0,-4-4-7 31,-4 3 0-31</inkml:trace>
          <inkml:trace contextRef="#ctx0" brushRef="#br0" timeOffset="16232.0285">7014 504 27 0,'0'7'13'0,"4"-21"-8"16,-4 14 16-16,8-3-21 15,0-1 1-15,4-3 0 16,0 4 0-16,0-4-1 16,0 0 0-16,3-8 0 15,1 5 1-15,0-1-1 16,0 1 1-16,-4-1-1 16,0 1 0-16,0 2 0 15,-4 1 1-15,-4 0-1 16,0 11 0-16,-4-4 0 15,0 7 1-15,0 4-1 16,0-1 1-16,0 1-1 16,-4 3 1-16,4 0 0 15,0 4 0-15,0-4 0 0,0-4 0 16,4 1-1-16,0-1 1 16,4-2-1-16,0-5 1 15,3-3-4-15,1 0 0 16,0 0-7-16,8 0 1 15</inkml:trace>
          <inkml:trace contextRef="#ctx0" brushRef="#br0" timeOffset="16533.0943">7221 257 31 0,'0'0'15'0,"0"0"-10"0,0 0 21 0,0 0-25 16,0 0 1-16,0 0-1 31,3 4 1-31,-3-4-3 16,4 3 1-16,-4-3-5 0,4 0 1 0,12 0-6 15,0 4 0-15</inkml:trace>
          <inkml:trace contextRef="#ctx0" brushRef="#br0" timeOffset="17545.1262">7431-194 24 0,'4'-4'12'0,"0"1"-9"0,0 3 12 16,0-4-15-16,-4 4 0 0,0 0 1 15,4 0 1-15,0 4-2 16,4-1 0-16,0 1 0 16,3 3 1-16,-3-4-1 15,0 4 1-15,0 0-1 16,-4 0 1-16,0 0 0 16,0 0 0-16,-4 4 0 15,0 0 0-15,-4-4 0 16,0 0 0-16,0 3-1 15,-4-3 1-15,0 0-1 16,4 1 0-16,4-1 0 16,-4 0 0-16,-3 0-4 15,3-4 0-15,8 1-5 16,15 3 1-16</inkml:trace>
          <inkml:trace contextRef="#ctx0" brushRef="#br0" timeOffset="18035.3181">7550 180 25 0,'0'-4'12'0,"4"1"-6"0,-4 3 19 15,8-4-24 1,0 4 0-16,4 0 2 16,0 0 0-16,4-3-4 15,-1-1 1-15,5 4 2 16,4-3 0-16,0-1-1 15,4 0 1-15,-5 1-2 0,1-1 0 16,-4 4-5-16,0 0 0 16,0 4-5-16,4 3 0 0</inkml:trace>
          <inkml:trace contextRef="#ctx0" brushRef="#br0" timeOffset="18704.5707">8141 88 22 0,'0'-4'11'0,"4"15"-7"0,-4-11 13 0,0 0-16 16,0 0 0-16,0 0 2 16,-4-4 0-16,4 4-3 15,-4 8 0-15,1 2 2 16,-1 8 1-16,0-1-1 15,0 5 0-15,0-5-1 16,0 1 0-16,0 3-1 31,0 0 1-31,4-3-1 16,0-4 1-16,0 0-1 16,0-7 1-16,0 4-1 15,0-11 1-15,0 0 0 0,4-4 0 16,0-3-1-16,0 4 1 0,4-8-1 15,0 0 1-15,-1-3-1 16,1-3 1-16,0-1-1 16,-4 0 1-16,4 1-2 15,0-1 1-15,0 0 0 16,0 1 1-16,0-1-2 16,4 11 1-16,4 4-1 15,0-4 1-15,4-1 0 0,-5-2 0 16,5 3-1-16,0 0 1 15,4 0-1-15,-4 0 1 16,0 3 0-16,-1 8 0 16,-3-4 0-16,0 3 0 15,-4 4 0-15,0-3 1 0,0-1-2 16,0-3 1-16,0 4-10 16,0-4 0-16</inkml:trace>
          <inkml:trace contextRef="#ctx0" brushRef="#br0" timeOffset="20166.3934">8280-50 26 0,'-8'-3'13'0,"8"-8"-6"0,0 11 16 16,0 0-22-16,0 0 0 16,0 0 2-16,8 0 0 15,0-3-3-15,4-1 0 0,0 4 2 16,4 0 1-16,4-3-1 16,4 3 0-16,3 0-1 15,5 0 0-15,0 0-1 0,4-4 1 16,-1 8-1-16,1-4 0 15,-8-4 0-15,0 1 1 16,-4 3-1-16,-1-4 1 31,-3 4-4-31,-4-7 0 0,0 7-8 16,-4-4 0-16</inkml:trace>
          <inkml:trace contextRef="#ctx0" brushRef="#br0" timeOffset="19247.8531">8546 437 34 0,'0'-10'17'0,"-8"6"-17"16,8 8 24-16,0 3-24 16,0 0 0-16,0 0 0 15,0 7 1-15,0-3-1 16,-4 6 0-16,0-3 0 16,-3 11 1-16,-1 7-1 15,0-4 1-15,0-3-1 16,0-4 1-16,0 0-1 15,0 0 0-15,0 1 0 16,0-5 1-16,0-3 0 16,4-3 0-16,-4-4-1 15,0 0 1-15,0-7 0 0,0 0 0 16,0-3 0-16,0-5 0 16,1 1-1-16,-1 0 1 15,0 4-2-15,0-1 0 16,4 4-4-16,0-3 0 15,4 3-6-15,0 0 1 16</inkml:trace>
          <inkml:trace contextRef="#ctx0" brushRef="#br0" timeOffset="19621.9114">8594 307 36 0,'0'-7'18'0,"0"3"-16"0,0 4 30 0,0 0-31 15,0 0 1-15,0 7 0 16,0-7 1-16,4 4-4 16,-4-4 0-16,0 3 2 15,4 1 1-15,-4-1-9 16,0-3 1-16,16 11-6 15,-8-8 0-15</inkml:trace>
          <inkml:trace contextRef="#ctx0" brushRef="#br0" timeOffset="20478.833">8753-159 35 0,'4'-7'17'0,"12"0"-16"15,-8 3 25-15,-1 4-26 16,5-3 0-16,0 6 0 15,4 1 0-15,0 3 0 0,0-4 0 16,-4 8 0-16,-4 0 0 16,-8-1 0-16,0 4 1 15,-4-3 0-15,0 3 0 16,-4-3-1-16,0 3 1 16,0-4-1-16,4 1 0 15,0-4-5-15,0-4 0 16,4 4-5-16,8 4 0 15</inkml:trace>
          <inkml:trace contextRef="#ctx0" brushRef="#br0" timeOffset="21020.6986">9106-357 27 0,'0'4'13'0,"0"-8"-6"15,0 4 18-15,8 4-24 16,0 6 1-16,4 8 0 15,4 7 1-15,0 6-4 16,7 5 0-16,-7 6 2 16,0 8 1-16,-8-1-1 0,-4 7 0 15,-4 4 0-15,-8 0 0 16,-8 7-1-16,-8 1 1 16,-3-8-1-16,-1-4 1 15,0-7-1-15,-4 1 1 16,1-4-1-16,3-11 0 15,4-7-2-15,4-7 1 16,4-3-10-16,4-4 1 16</inkml:trace>
          <inkml:trace contextRef="#ctx0" brushRef="#br0" timeOffset="8288.9247">5188-78 23 0,'-8'-7'11'0,"-4"21"-3"0,8-14 7 15,0 0-13-15,-4-3 0 16,0 3 0-16,-4 3 1 15,-3-6-4 1,-5 3 0-16,0 0 2 16,0 3 1-16,-4-3-2 15,0 0 1-15,-3 4-1 0,-5-4 0 16,0 0 0-16,-8 0 0 16,5 0 0-16,3 0 0 0,0 3 0 15,4 1 1-15,1-1-1 16,3 1 0-16,4-1 0 15,0 1 1-15,0-1-1 0,8 1 0 16,4-1 0-16,4 1 0 16,0-1 0-16,4 1 0 15,0 0 0-15,0-4 0 32,8 0-1-32,0 3 1 15,4 4 0-15,0 4 1 16,4-4-1-16,-4 3 0 15,0 1 0-15,4 0 0 16,-4-4 0-16,4-4 1 0,-1 1-1 16,1 3 0-16,0 0 0 15,0 0 0-15,0 0 0 16,-4 0 0-16,-4 4 0 16,-4-1 1-16,-8 8-1 0,-4-4 0 15,-4 0 0-15,0 4 0 16,0-1 0-16,-4 1 0 0,-4-4 0 15,-3 4 0-15,-5 6 0 16,0 5 0-16,-8 2 0 16,5 1 0-16,-1-4 0 15,0 1 0-15,4-1-1 16,0 4 1-16,5-8 0 16,3-2 0-16,4-5 0 15,4 1 0-15,4-4 0 16,0 0 0-16,4-3 0 15,4-8 0-15,4-3 0 16,8-3 0-16,4-4 0 16,8 0 1-16,7-4-1 0,5 0 0 15,4 1 0-15,0-1 0 16,7 1 0-16,9 3 1 16,-1-1-2-16,-7-2 1 15,-4-1 0-15,-5 4 0 16,1 0 0-16,-4-3 0 15,-4-5 0-15,-9 8 0 16,-3 4-3-16,-8-4 0 16,-4 10-6-16,0 4 0 15</inkml:trace>
        </inkml:traceGroup>
      </inkml:traceGroup>
      <inkml:traceGroup>
        <inkml:annotationXML>
          <emma:emma xmlns:emma="http://www.w3.org/2003/04/emma" version="1.0">
            <emma:interpretation id="{B24D5251-F148-4ABA-9624-05EBEBEA6FAE}" emma:medium="tactile" emma:mode="ink">
              <msink:context xmlns:msink="http://schemas.microsoft.com/ink/2010/main" type="line" rotatedBoundingBox="13305,2297 16775,3574 16454,4449 12983,3171"/>
            </emma:interpretation>
          </emma:emma>
        </inkml:annotationXML>
        <inkml:traceGroup>
          <inkml:annotationXML>
            <emma:emma xmlns:emma="http://www.w3.org/2003/04/emma" version="1.0">
              <emma:interpretation id="{F43A722B-15BB-4204-8ADB-1331EB343127}" emma:medium="tactile" emma:mode="ink">
                <msink:context xmlns:msink="http://schemas.microsoft.com/ink/2010/main" type="inkWord" rotatedBoundingBox="13305,2297 16775,3574 16454,4449 12983,3171"/>
              </emma:interpretation>
              <emma:one-of disjunction-type="recognition" id="oneOf5">
                <emma:interpretation id="interp25" emma:lang="en-US" emma:confidence="0">
                  <emma:literal>it?</emma:literal>
                </emma:interpretation>
                <emma:interpretation id="interp26" emma:lang="en-US" emma:confidence="0">
                  <emma:literal>it; -72</emma:literal>
                </emma:interpretation>
                <emma:interpretation id="interp27" emma:lang="en-US" emma:confidence="0">
                  <emma:literal>it; +2</emma:literal>
                </emma:interpretation>
                <emma:interpretation id="interp28" emma:lang="en-US" emma:confidence="0">
                  <emma:literal>in?</emma:literal>
                </emma:interpretation>
                <emma:interpretation id="interp29" emma:lang="en-US" emma:confidence="0">
                  <emma:literal>it; -22</emma:literal>
                </emma:interpretation>
              </emma:one-of>
            </emma:emma>
          </inkml:annotationXML>
          <inkml:trace contextRef="#ctx0" brushRef="#br0" timeOffset="9047.319">4450 808 30 0,'0'0'15'0,"0"-4"-15"0,0 4 29 0,0 0-29 15,0 0 0-15,0 0 1 16,0 0 0-16,0 0-2 16,0 0 1-16,0 0-2 15,4 4 0-15,0 0-7 16,8 3 0-16</inkml:trace>
          <inkml:trace contextRef="#ctx0" brushRef="#br0" timeOffset="8809.1657">4442 967 27 0,'-4'-7'13'0,"4"10"-9"15,0-3 19-15,0 4-22 16,0-1 0-16,-4 11 0 16,0 1 1-16,0 2-3 15,0 4 1-15,0-6 1 16,0 6 0-16,0 0 0 15,0-3 0-15,0 3-1 16,0-7 1-16,0-4-1 16,0 5 1-16,4-8-3 15,0-4 0-15,0 1-6 16,0-4 0-16,8-4-2 16,4-3 1-16</inkml:trace>
          <inkml:trace contextRef="#ctx0" brushRef="#br0" timeOffset="9820.1785">4577 1112 23 0,'-4'-4'11'0,"12"18"-5"0,-4-21 11 15,0 0-16-15,0 7 0 16,4-4 1-16,3 4 1 15,1-3-3-15,4-1 0 16,4 1 1-16,0-1 1 16,4 4-1-16,0 0 1 15,-1-3-2-15,1-1 1 16,0 1-4-16,0-1 1 16,0 1-7-16,-4 3 1 15</inkml:trace>
          <inkml:trace contextRef="#ctx0" brushRef="#br0" timeOffset="9442.1685">4644 949 25 0,'-4'-7'12'0,"4"4"-7"0,0 3 15 15,0 0-18-15,0 0 1 0,8-4 0 16,4 8 1-16,0-4-5 15,0-4 0-15,4 4 3 16,0-7 0-16,4 3-1 16,-1 1 1-16,5-1-2 0,-4 1 1 15,4 3-3-15,-8-4 0 16,0 8-8-16,-4-4 0 16</inkml:trace>
          <inkml:trace contextRef="#ctx0" brushRef="#br0" timeOffset="10326.5525">4827 780 21 0,'4'0'10'0,"-8"0"-4"0,4 0 12 0,0 0-17 16,0 3 1-16,0 4 0 15,-4 7 0-15,0 1-3 16,0-1 1-16,0 0 1 16,0 7 1-16,-4 7-2 15,0 0 1-15,0 1-1 16,0-1 1-16,0-3-1 15,0-4 1-15,4 0-1 16,-4 0 1-16,4 0-1 16,1-7 1-16,-1-3-1 15,0 0 0-15,0-4-1 16,4 0 0-16,0-7-5 16,4 3 0-16,7-6-3 0,5 3 1 15</inkml:trace>
          <inkml:trace contextRef="#ctx0" brushRef="#br0" timeOffset="11159.1045">5069 752 33 0,'-4'-4'16'0,"8"0"-9"0,-4 4 22 16,0 0-27-16,0 0 1 0,0 0 0 15,0 0 1-15,4 0-5 16,-4 0 0-16,8 0 0 16,0 0 1-16,0 4-12 15,8 3 0-15</inkml:trace>
          <inkml:trace contextRef="#ctx0" brushRef="#br0" timeOffset="10812.1908">5121 921 24 0,'-8'0'12'0,"4"-14"-11"0,4 14 21 0,0 0-22 15,-4 0 1-15,0 10 1 16,0 5 0-16,0 6-2 15,0 0 0-15,0 4 2 0,0-1 0 16,-4 5 0-16,4-1 0 16,-4 0-1-16,0 11 1 15,0-4-1-15,-4-7 0 16,4 1 0-16,0-1 0 16,4-3 0-16,0-4 0 0,-4 0 0 15,1-3 0-15,-1-4 0 31,-4-4 0-31,4-3 0 16,-4-3 0-16,0-4 0 16,0-4 1-16,-4-3-2 0,4 0 1 15,0-3-1-15,0 3 0 16,1 3-3-16,3 0 0 16,8 1-8-16,0 3 0 0</inkml:trace>
          <inkml:trace contextRef="#ctx0" brushRef="#br0" timeOffset="42039.8585">6614 2297 22 0,'-4'0'11'0,"8"-7"-3"16,-4 7 10-16,0 0-16 15,4-3 0-15,4 3 2 16,0-4 0-1,4 1-5-15,0-1 1 16,4 4 3-16,8 0 0 16,3 0-1-16,-3-7 1 15,4 4-2-15,4-1 1 16,3 1-2-16,5-1 1 16,8 1-1-16,-1-1 1 0,1 1-1 15,-4-1 1-15,-1 0-1 16,1-3 0-16,-8 4 0 15,-5 3 1-15,-7 3-2 0,-8-6 1 16,-4-1-6-16,-8 4 0 16,0 4-5-16,4 3 0 15</inkml:trace>
          <inkml:trace contextRef="#ctx0" brushRef="#br0" timeOffset="42369.3662">7218 2114 28 0,'0'-7'14'0,"11"0"-9"15,-11 7 21-15,8-4-25 16,0 1 0-16,4 3 0 31,4 0 1-31,0 3-2 16,0 1 0-16,0 3 1 0,0 0 0 15,0 0-1-15,-5 4 1 0,1 3 0 16,0 0 0-16,-4 3-1 16,-4 1 1-16,-4 0-1 15,-4 3 1-15,0 0 0 16,-4-3 0-16,0-4-1 0,-4 0 1 16,1 0-1-16,-1 0 0 15,4-3-4-15,0-1 1 16,4 1-8-16,12-4 0 15</inkml:trace>
          <inkml:trace contextRef="#ctx0" brushRef="#br0" timeOffset="44476.474">7626 1810 25 0,'-4'-3'12'0,"8"-22"-7"16,-4 25 13-16,0 0-17 15,0 0 1-15,4 0 1 16,4-3 0-16,0 3-4 16,4 0 1-16,0-4 1 15,4 1 1-15,0 3-1 0,0-4 0 16,0 1-1-16,-1 3 1 16,-3 3-1-16,0 4 1 15,-4-3 0-15,0 3 0 16,-4 0 0-16,0 0 0 15,0 10-1-15,-4-2 1 16,0 2 0-16,-4 4 0 16,0 1-1-16,-4-5 1 15,0-6-1-15,-4-1 0 16,-4 5 0-16,1-1 1 16,-5 3-1-16,0 1 1 0,0 0-1 15,0-4 1-15,0 0-1 16,4-4 1-16,1 1-1 15,-1 0 1-15,4-4-1 16,0 0 0-16,0-4 0 16,0-3 0-16,0 0 0 15,0-3 1-15,4-1-1 16,0-3 0-16,4 0 0 16,0 0 0-16,0 0 0 15,0-4 0-15,4 1-1 16,0-1 1-16,4 4-1 15,0-3 1-15,4 2 0 16,-4 1 0-16,4 4-1 16,-4-1 1-16,4 1 0 15,0 3 1-15,0 0-1 16,0 0 1-16,0 3-1 0,4 1 1 16,0 3 0-16,4 0 1 15,0 4-1-15,-1-4 0 16,5 0 0-1,-4 0 0-15,0 3-1 16,0-3 1-16,0 4-1 16,0-4 1-16,0 0-1 15,-1 0 1-15,1 0 0 0,0-3 0 16,0-1 0-16,0 1 0 16,-4-4-1-16,4 0 1 15,0 0-8-15,-1-4 0 16,5 4-6-16,-4-3 0 15</inkml:trace>
        </inkml:traceGroup>
      </inkml:traceGroup>
    </inkml:traceGroup>
    <inkml:traceGroup>
      <inkml:annotationXML>
        <emma:emma xmlns:emma="http://www.w3.org/2003/04/emma" version="1.0">
          <emma:interpretation id="{59201C93-8299-43EC-8121-C982D323A04E}" emma:medium="tactile" emma:mode="ink">
            <msink:context xmlns:msink="http://schemas.microsoft.com/ink/2010/main" type="paragraph" rotatedBoundingBox="8700,4041 17256,3924 17271,5025 8715,5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0EFE32-22BC-4A8D-BDB1-903E2CFA52F4}" emma:medium="tactile" emma:mode="ink">
              <msink:context xmlns:msink="http://schemas.microsoft.com/ink/2010/main" type="line" rotatedBoundingBox="8700,4041 17256,3924 17271,5025 8715,5142"/>
            </emma:interpretation>
          </emma:emma>
        </inkml:annotationXML>
        <inkml:traceGroup>
          <inkml:annotationXML>
            <emma:emma xmlns:emma="http://www.w3.org/2003/04/emma" version="1.0">
              <emma:interpretation id="{B1A45D5A-4F9E-4709-AC6E-D94593C3B2D4}" emma:medium="tactile" emma:mode="ink">
                <msink:context xmlns:msink="http://schemas.microsoft.com/ink/2010/main" type="inkWord" rotatedBoundingBox="8700,4041 9899,4024 9912,4933 8712,4949"/>
              </emma:interpretation>
              <emma:one-of disjunction-type="recognition" id="oneOf6">
                <emma:interpretation id="interp30" emma:lang="en-US" emma:confidence="0">
                  <emma:literal>EKin</emma:literal>
                </emma:interpretation>
                <emma:interpretation id="interp31" emma:lang="en-US" emma:confidence="0">
                  <emma:literal>Ekin</emma:literal>
                </emma:interpretation>
                <emma:interpretation id="interp32" emma:lang="en-US" emma:confidence="0">
                  <emma:literal>Erin</emma:literal>
                </emma:interpretation>
                <emma:interpretation id="interp33" emma:lang="en-US" emma:confidence="0">
                  <emma:literal>Elkin</emma:literal>
                </emma:interpretation>
                <emma:interpretation id="interp34" emma:lang="en-US" emma:confidence="0">
                  <emma:literal>Erwin</emma:literal>
                </emma:interpretation>
              </emma:one-of>
            </emma:emma>
          </inkml:annotationXML>
          <inkml:trace contextRef="#ctx0" brushRef="#br0" timeOffset="25451.3879">36 2343 20 0,'0'0'10'0,"3"14"-5"0,-3-14 10 16,0 0-13-16,0 0 1 15,0 0 2-15,0 0 0 16,0 0-6-16,0 8 1 16,0-5 3-16,0 8 1 15,4-1-2 1,-4 11 0-16,0 8-1 16,0 2 0-16,-4 1-1 0,-3 0 1 15,-1 3-1-15,0 1 0 16,0-5 0-16,0 5 1 15,-4-5-1-15,4-6 1 16,0 3-1-16,0-7 1 0,4-3-1 16,0 0 0-16,0-8 0 15,0-3 1-15,4-3-1 16,0-1 0-16,0 1 0 16,4-4 0-16,4 0 0 15,4-7 1-15,4 3-2 16,-8-3 1-16,4 0 0 15,0-3 0 1,4 3 0-16,-1 0 0 16,1 3 0-16,0 1 0 15,0-1 0-15,0 4 0 16,-4 0-2-16,0 0 1 16,0-4-8-16,-4 4 0 0,3 0-1 15,1 4 0-15</inkml:trace>
          <inkml:trace contextRef="#ctx0" brushRef="#br0" timeOffset="25921.9282">40 2340 24 0,'4'7'12'0,"-4"-18"-10"0,0 11 21 16,0 0-21-16,0 0 1 15,4 0 1-15,0 0 0 0,4 0-5 16,0 0 1-16,4 0 2 16,0-3 1-16,4 3-2 15,0 0 1-15,8-4-1 16,-4 1 0-16,-1-1-1 15,1 1 0-15,0-1 1 0,0-3 0 16,0 0-1-16,-4 0 0 16,0 3-3-1,-1 4 0-15,-3-7-7 16,0 7 0-16</inkml:trace>
          <inkml:trace contextRef="#ctx0" brushRef="#br0" timeOffset="26305.3848">25 2562 24 0,'0'14'12'0,"8"-10"-7"16,-8-4 12-16,0 0-16 16,0 0 0-16,4-7 2 15,3 7 0-15,1 0-3 16,4-4 0-16,4 4 2 15,4 0 1-15,0-7-1 16,0 4 0-16,8 3-1 0,-9 0 0 16,1-4-6-16,0 1 1 15,4 6-6-15,-8-3 1 16</inkml:trace>
          <inkml:trace contextRef="#ctx0" brushRef="#br0" timeOffset="26836.9038">406 2725 19 0,'-4'0'9'0,"8"-4"-3"0,-4 4 10 15,0 4-14-15,0-1 0 0,0 4 2 16,0 0 1-16,-4 4-6 16,0 6 0-16,0 8 3 15,0 3 0-15,-4 1-1 16,0-1 1-16,0 4-2 15,4-4 1-15,0 0-1 16,0-3 1-16,0 0-1 16,0-8 1-16,0-3-1 15,0 0 1-15,4-7-1 16,-4 1 0-16,4-8-3 16,0-4 1-16,0-3-7 15,0 0 0-15</inkml:trace>
          <inkml:trace contextRef="#ctx0" brushRef="#br0" timeOffset="27257.2054">620 2813 20 0,'0'10'10'0,"0"-6"-3"0,0-4 11 16,0 3-17-16,-4 1 0 15,-4 3 0-15,0 4 1 16,-4-1-3-16,-8 4 1 16,1-3 1-16,-1 3 1 15,-4-3 0-15,4 3 0 16,0-4-1-16,4 1 1 16,4 0 0-1,1-1 0-15,3 1-1 16,4-1 0-16,0-3-1 15,0 0 1-15,4 0 0 16,4 1 0 0,12 2 0-16,-1 8 0 15,5-8 0-15,-4 4 0 16,0-3-1-16,0 3 1 16,-4-3-1-16,4-1 1 15,-4-3-1-15,0-3 1 0,-1-4-1 16,-3 0 1-16,-8 0-5 15,0 0 1-15,4-7-8 16,0 0 1-16</inkml:trace>
          <inkml:trace contextRef="#ctx0" brushRef="#br0" timeOffset="27604.5481">703 2958 22 0,'0'0'11'0,"0"0"-5"0,0 0 10 15,0 0-15-15,0 0 1 16,0 3 2-16,0 4 1 0,0 0-6 15,-4 4 1-15,0-1 3 16,1 8 0-16,-1-7-1 16,0 6 0-16,0 1-1 15,0 0 0-15,0-4-1 16,4 0 1-16,0-4-1 31,-4-6 0-31,4 3-5 16,0 0 0-16,0-7-5 15,12 0 1-15</inkml:trace>
          <inkml:trace contextRef="#ctx0" brushRef="#br0" timeOffset="28393.5934">854 2950 25 0,'-4'-3'12'0,"8"3"-11"0,-4 3 16 0,0 1-16 15,0 3 0-15,-4 4 1 16,0-1 0-16,0 1-2 16,0 3 0-16,0 4 2 15,0-1 1-15,-3 4-2 0,3-3 1 16,0 0 0-16,0-1 0 15,0-3-1-15,4 4 0 16,0-11 0-16,4-3 0 31,0-8-1-31,4-3 1 16,3-7-1-16,1 3 1 16,0-6-1-16,4-4 0 0,0-1 0 15,4 5 0-15,0-1 0 16,0 0 0-16,-1-3-1 15,1 7 1-15,4 4 0 0,0 3 0 16,0 3-1-16,-4 0 0 16,-1 8 1-16,-7 0 0 0,0 6 0 15,-4 1 1-15,-4 3-1 32,0 3 1-32,-4 1-1 15,0 0 1-15,0 3-1 16,0 0 0-16,0-3 0 15,0-1 1-15,0 1-1 16,0-4 1-16,0-3-5 0,4-1 0 16,-4-10-6-16,8 4 1 15</inkml:trace>
          <inkml:trace contextRef="#ctx0" brushRef="#br0" timeOffset="27838.3382">672 2767 28 0,'-4'-7'14'0,"4"7"-12"0,0 0 21 15,0 0-23-15,0 0 0 0,4 0-1 0,-4 0 0 32,8 3 1-32,-4 1 1 0,0-1-2 15,0 1 0-15,-1 3-7 16,1 4 0-16</inkml:trace>
        </inkml:traceGroup>
        <inkml:traceGroup>
          <inkml:annotationXML>
            <emma:emma xmlns:emma="http://www.w3.org/2003/04/emma" version="1.0">
              <emma:interpretation id="{DAED9E4C-7856-42D5-A763-7680FAE7ABA1}" emma:medium="tactile" emma:mode="ink">
                <msink:context xmlns:msink="http://schemas.microsoft.com/ink/2010/main" type="inkWord" rotatedBoundingBox="10385,4667 10740,3927 11335,4212 10981,4952"/>
              </emma:interpretation>
              <emma:one-of disjunction-type="recognition" id="oneOf7">
                <emma:interpretation id="interp35" emma:lang="en-US" emma:confidence="0">
                  <emma:literal>It)</emma:literal>
                </emma:interpretation>
                <emma:interpretation id="interp36" emma:lang="en-US" emma:confidence="0">
                  <emma:literal>(t)</emma:literal>
                </emma:interpretation>
                <emma:interpretation id="interp37" emma:lang="en-US" emma:confidence="0">
                  <emma:literal>h)</emma:literal>
                </emma:interpretation>
                <emma:interpretation id="interp38" emma:lang="en-US" emma:confidence="0">
                  <emma:literal>At)</emma:literal>
                </emma:interpretation>
                <emma:interpretation id="interp39" emma:lang="en-US" emma:confidence="0">
                  <emma:literal>At</emma:literal>
                </emma:interpretation>
              </emma:one-of>
            </emma:emma>
          </inkml:annotationXML>
          <inkml:trace contextRef="#ctx0" brushRef="#br0" timeOffset="29123.111">1922 2297 28 0,'0'4'14'0,"-8"10"-13"16,8-14 19-16,0 7-19 15,-4 4 0-15,0 3 0 16,-4 7 1-16,-4 4-3 15,0 7 1-15,-3-1 1 16,-5 5 0-16,0 2 0 16,0 8 0-16,0-3-1 15,0 3 1-15,4 6-1 16,5-6 0-16,3-3 0 16,0-1 1-16,4-7-1 15,4-6 0-15,0-12 0 0,0-3 0 16,0-3-4-16,4-7 1 15,-4-4-6-15,12 0 0 16</inkml:trace>
          <inkml:trace contextRef="#ctx0" brushRef="#br0" timeOffset="29638.1617">2136 2333 25 0,'-4'7'12'0,"-7"18"-10"15,11-18 17-15,-4 3-19 16,0 4 1-16,-4 4 1 16,-4 7 0-16,-4 6-2 15,0-2 0-15,0-8 1 16,0 4 1-16,0 3-1 16,1 4 1-16,3-1-1 15,0 1 0-15,4-7-1 0,0-1 1 0,0 1-1 16,0 0 1-16,4 0-1 15,0 3 1-15,0-7-1 16,0-3 1-16,4-1-1 16,0-3 1-16,0 1 0 31,4 2 0-31,0-3-1 16,4-3 1-16,4-4-1 15,4-3 1-15,0-1-1 0,3-6 1 16,1-1-2-16,0-3 1 15,0 7-7-15,-4-7 1 16,4 3-5-16,-8 1 1 16</inkml:trace>
          <inkml:trace contextRef="#ctx0" brushRef="#br0" timeOffset="29939.0928">1890 2739 32 0,'4'-4'16'0,"-4"8"-17"15,0-4 28-15,0 0-26 16,8-4 1-16,0 1 0 15,4-1 0-15,8 4-3 0,4-3 1 16,4-1 1-16,-1 4 1 16,1-4-2-16,-4 4 1 15,0 0-5-15,-4 0 0 16,-1 0-7-16,-3 4 1 16</inkml:trace>
          <inkml:trace contextRef="#ctx0" brushRef="#br0" timeOffset="30354.4489">2406 2386 21 0,'8'0'10'0,"-8"-4"-3"15,4 8 10-15,4-1-15 16,-4 4 0 0,0 22 2-1,4 6 1-15,-4-3-6 0,-4 3 0 16,-4 4 3-16,4 7 1 0,-8-1-2 15,0 5 1-15,-4 6-2 16,0 1 1-16,-11-11-1 31,3 0 1-31,-4 0-1 16,0-1 1-16,4-9-1 16,4-5 1-16,0-6-1 15,1 0 1-15,3-11-4 0,4-7 1 16,0 0-8-16,4-3 0 15</inkml:trace>
        </inkml:traceGroup>
        <inkml:traceGroup>
          <inkml:annotationXML>
            <emma:emma xmlns:emma="http://www.w3.org/2003/04/emma" version="1.0">
              <emma:interpretation id="{6EA92A2C-0E0D-4EAB-A726-7D489594FAC7}" emma:medium="tactile" emma:mode="ink">
                <msink:context xmlns:msink="http://schemas.microsoft.com/ink/2010/main" type="inkWord" rotatedBoundingBox="11324,4471 11589,4370 11656,4548 11392,4649"/>
              </emma:interpretation>
              <emma:one-of disjunction-type="recognition" id="oneOf8">
                <emma:interpretation id="interp40" emma:lang="en-US" emma:confidence="1">
                  <emma:literal>=</emma:literal>
                </emma:interpretation>
                <emma:interpretation id="interp41" emma:lang="en-US" emma:confidence="0">
                  <emma:literal>E</emma:literal>
                </emma:interpretation>
                <emma:interpretation id="interp42" emma:lang="en-US" emma:confidence="0">
                  <emma:literal>t</emma:literal>
                </emma:interpretation>
                <emma:interpretation id="interp43" emma:lang="en-US" emma:confidence="0">
                  <emma:literal>I</emma:literal>
                </emma:interpretation>
                <emma:interpretation id="interp44" emma:lang="en-US" emma:confidence="0">
                  <emma:literal>tm</emma:literal>
                </emma:interpretation>
              </emma:one-of>
            </emma:emma>
          </inkml:annotationXML>
          <inkml:trace contextRef="#ctx0" brushRef="#br0" timeOffset="30995.0743">2613 2845 35 0,'0'-4'17'0,"16"0"-19"16,-4 1 30-16,3-4-28 15,5 3 0-15,4 1 0 16,4-1 1-16,0 1-4 15,-1 3 0-15,-3 3-7 16,12-3 1-16</inkml:trace>
          <inkml:trace contextRef="#ctx0" brushRef="#br0" timeOffset="30776.2634">2613 2700 28 0,'4'0'14'0,"0"0"-9"16,0 0 18-16,4 0-21 16,0 0 0-16,3 0 1 15,5 0 0-15,4 0-4 0,0-4 0 16,0 1 2-16,4-1 1 15,0 1-2-15,-5-1 1 16,1 1-7-16,-4 3 0 16,0 3-4-16,-8 1 0 15</inkml:trace>
        </inkml:traceGroup>
        <inkml:traceGroup>
          <inkml:annotationXML>
            <emma:emma xmlns:emma="http://www.w3.org/2003/04/emma" version="1.0">
              <emma:interpretation id="{3515DA38-36C3-44F6-9ACB-2BBD67BF6126}" emma:medium="tactile" emma:mode="ink">
                <msink:context xmlns:msink="http://schemas.microsoft.com/ink/2010/main" type="inkWord" rotatedBoundingBox="11887,5036 12176,4073 12654,4217 12366,5180"/>
              </emma:interpretation>
              <emma:one-of disjunction-type="recognition" id="oneOf9">
                <emma:interpretation id="interp45" emma:lang="en-US" emma:confidence="1">
                  <emma:literal>£</emma:literal>
                </emma:interpretation>
                <emma:interpretation id="interp46" emma:lang="en-US" emma:confidence="0">
                  <emma:literal>€</emma:literal>
                </emma:interpretation>
                <emma:interpretation id="interp47" emma:lang="en-US" emma:confidence="0">
                  <emma:literal>E</emma:literal>
                </emma:interpretation>
                <emma:interpretation id="interp48" emma:lang="en-US" emma:confidence="0">
                  <emma:literal>¥</emma:literal>
                </emma:interpretation>
                <emma:interpretation id="interp4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31559.0077">3601 2379 24 0,'-4'3'12'0,"4"-10"-7"0,0 7 14 0,0 0-17 31,4 4 1-31,-4-1 0 16,-4 4 1-16,0 4-5 0,4 3 0 16,-4 0 3-16,0 4 1 15,0 6-2-15,0 1 1 16,-4-4-1-16,1-3 0 16,-1 3-1-16,4 0 1 15,-4 0-1-15,4 1 1 0,-8-1-1 16,4 0 0-16,4-3 1 15,0-4 0-15,0 0-1 16,0-4 0-16,0 1 0 16,4-4 0-1,0-3-4-15,0-4 0 16,0 0-7-16,0 0 1 16</inkml:trace>
          <inkml:trace contextRef="#ctx0" brushRef="#br0" timeOffset="32561.6372">3260 3046 26 0,'0'10'13'0,"8"-13"-9"0,0-1 16 0,4 1-20 15,0-1 1-15,7 1 1 16,1-1 0-16,4 1-2 16,0-1 0-16,4 4 1 15,3 0 1-15,-3 4-1 16,-4 3 1-16,-4 0-1 15,0 0 0-15,-12 3 0 32,-12 5 1-32,-4 2-2 0,-8 1 1 15,4 3-1-15,-8 0 1 16,-4 0-1-16,-3 1 1 16,-5 2-1-16,-4-3 0 15,4 1 0-15,1-5 0 0,7-3 0 16,4-3 1-16,0-4-2 15,8-7 1-15,0-7-1 16,8 0 0-16,0-4 0 16,4 1 0-16,4-1-1 15,4 4 1-15,0 0 0 16,0 3 1-16,4 1 0 16,0 3 0-16,0 0 1 15,0 3 1-15,4 1 0 16,-1 3 0-16,5 0 0 15,4 4 1-15,0-1-1 16,4 1 1-16,-4-1-1 16,3-2 0-16,1-1 0 0,4-4 0 15,0 1-5-15,-5-1 1 16,-3-3-10-16,4 4 0 16</inkml:trace>
          <inkml:trace contextRef="#ctx0" brushRef="#br0" timeOffset="31940.9623">3256 2873 25 0,'-4'-4'12'0,"8"4"-5"0,0-3 15 16,4 3-21-16,0 0 0 16,0-4 2-16,4-3 0 15,3 4-4-15,1-1 1 16,4 4 2-16,8 0 0 15,0-7-1-15,4 0 1 16,-1 0-1-16,5 3 0 0,4 1-1 16,-9-4 1-16,1-4-4 15,-4 11 0-15,-4-7-7 16,-4 7 0-16</inkml:trace>
        </inkml:traceGroup>
        <inkml:traceGroup>
          <inkml:annotationXML>
            <emma:emma xmlns:emma="http://www.w3.org/2003/04/emma" version="1.0">
              <emma:interpretation id="{70B733B0-9A6E-40A9-8914-A0D957F0C5A5}" emma:medium="tactile" emma:mode="ink">
                <msink:context xmlns:msink="http://schemas.microsoft.com/ink/2010/main" type="inkWord" rotatedBoundingBox="12833,4211 14757,4185 14767,4917 12843,4943"/>
              </emma:interpretation>
              <emma:one-of disjunction-type="recognition" id="oneOf10">
                <emma:interpretation id="interp50" emma:lang="en-US" emma:confidence="1">
                  <emma:literal>Emi</emma:literal>
                </emma:interpretation>
                <emma:interpretation id="interp51" emma:lang="en-US" emma:confidence="0">
                  <emma:literal>Em</emma:literal>
                </emma:interpretation>
                <emma:interpretation id="interp52" emma:lang="en-US" emma:confidence="0">
                  <emma:literal>Emu</emma:literal>
                </emma:interpretation>
                <emma:interpretation id="interp53" emma:lang="en-US" emma:confidence="0">
                  <emma:literal>Emir</emma:literal>
                </emma:interpretation>
                <emma:interpretation id="interp54" emma:lang="en-US" emma:confidence="0">
                  <emma:literal>Emit</emma:literal>
                </emma:interpretation>
              </emma:one-of>
            </emma:emma>
          </inkml:annotationXML>
          <inkml:trace contextRef="#ctx0" brushRef="#br0" timeOffset="35152.5775">4645 2481 18 0,'4'-14'9'0,"8"14"-3"0,-12 0 10 0,4-4-14 16,-4 4 0-16,4-3 2 16,-4 3 1-16,0 0-6 15,0 0 1-15,0 0 3 16,0-4 1-16,-4 4-2 15,0 0 1-15,-8 0-2 16,4 0 1-16,-4-3-2 16,0 3 1-16,-3 0-1 15,-1 0 0-15,-4 0 0 16,-4 0 1-16,0 0-1 16,0 0 0-16,1 3 0 15,3-3 0-15,-4 0 0 16,0 4 0-16,0-1 0 15,0 1 0-15,5-1 0 16,-1 8 0-16,4-7-1 0,0-1 1 16,4-3 0-16,4 4 0 15,0-4-1-15,4 0 1 16,4 7 0-16,0-7 1 16,4 3-1-16,4 1 0 15,0-4 0-15,4 3 1 16,-4 4-1-16,4-3 0 15,0 6 0-15,0-3 1 16,-4 1-1-16,4 2 0 16,-1-3 0-16,1-3 0 15,4-1 0-15,0 4 0 0,0 0 0 16,0 0 0-16,0 4 0 16,-4 0 0-16,-4-1 0 15,0 4 1-15,-8 0-1 16,0 1 1-16,-4-1-1 15,-4 0 1-15,-4 0-1 16,0 4 0-16,0-4 0 16,0-4 1-16,0 8-1 15,-4 0 0-15,-4 3 0 16,0 3 0-16,-3-2 0 16,-1-5 0-16,0 4 0 15,-4-3 0-15,0 0-1 16,5-4 1-16,3 4 0 15,0-4 1-15,4 0-2 16,0-4 1-16,4 1 0 16,0 3 0-16,4-3-1 0,0-1 1 15,5-3-1-15,-1 0 1 16,4 0 0-16,0 0 1 16,0 1-1-16,4-8 0 15,7 3 1-15,-3 1 0 16,8-4-1-16,4 0 1 15,4-4-1-15,4 4 1 16,3 0-1-16,1 0 0 16,-4-3 0-16,4-1 0 15,3 0 0-15,5 1 0 0,0-1 0 16,0 4 0-16,-5-3 0 16,-3 3 0-16,-4 0 1 15,-4 0 0-15,-8 0-1 16,-5 0 1-16,1-4 0 15,-4 4 1-15,-8 0-3 16,0 0 1-16,0 0-7 16,0 0 1-16,4 4-6 15,-4-1 1-15</inkml:trace>
          <inkml:trace contextRef="#ctx0" brushRef="#br0" timeOffset="36350.6176">5070 2608 26 0,'0'-3'13'0,"4"-5"-12"16,-4 8 17-16,0 0-16 15,0 4 0-15,0 0 1 16,-4 3 1-16,0 3-5 16,0 4 0-16,0 4 3 15,-4 0 1-15,4 3-2 16,-4-4 1-16,4 5-2 0,-4-1 1 0,4 3-1 15,-4 1 1-15,4 3-1 16,0-6 0-16,4-5 0 16,0-3 1-16,0-3-1 15,-4-4 1-15,1 0 0 16,-1-7 0-16,4-3-1 16,0-4 1-16,0-1-1 15,4-6 1-15,-1-3-1 16,5 3 0-1,0-4 0-15,4-3 0 16,0 0 0-16,4-4 0 16,4 0-1-16,0 4 1 15,4 0 0-15,-1 0 0 16,1 3 0-16,0 0 0 16,0 8 0-16,4 3 0 15,-9 0-1-15,1 3 1 16,-4 1 0-16,0-1 0 0,-4 0-1 15,0 8 1-15,-4 3-1 16,0 4 1-16,-4 3 0 16,-4 0 0-16,0 4 0 15,-4 3 0-15,0-4 0 16,0-3 0-16,-4 11 0 16,0-4 0-16,0 4 0 15,0 0 1-15,0-1-1 16,0-2 1-16,0-5-1 15,0-3 1-15,4 1-1 0,0-8 1 16,0-4-1-16,4 1 1 16,4-11-1-16,0-4 1 15,0 4-1-15,4-4 1 16,0-3-1-16,0-3 1 0,4-1-1 16,0 4 0-16,4-7-1 15,4 3 1-15,0-3 0 16,-1 0 0-16,5-1-1 15,4 1 1-15,0 4 0 16,-4-1 0-16,-5 0-1 0,1 4 1 16,0 7 0-16,-4 0 0 15,-4 0 0-15,0 4 0 16,-4-5-1-16,0 5 1 16,-4 3 0-16,0 3 0 15,-4 5 0-15,0 6 0 16,0 3 0-16,-4 1 0 15,0 7 0-15,0-4 0 16,0 11 0-16,0-8 1 0,4 5-1 31,-4 6 0-31,0-7 0 16,0 0 1-16,-4-10-1 16,4 0 1-16,0-4-1 15,4-4 0-15,0 1-1 0,0-8 0 0,0 1-10 16,4-4 1-16</inkml:trace>
          <inkml:trace contextRef="#ctx0" brushRef="#br0" timeOffset="36965.5801">5642 3166 24 0,'-8'3'12'16,"12"-17"-7"-16,-4 14 11 0,8-7-16 16,-4 0 1-16,3 4 2 15,1-5 1-15,4 1-5 16,0-3 1-16,0 3 2 16,4-4 0-16,4 1-1 15,0-5 1-15,0 1-2 16,3 4 1-16,-3 3-2 15,-4-4 1-15,0 4 0 16,-4 4 1-16,-4-1-1 0,-4 0 0 16,4 4 0-16,-8 0 1 15,0 0 0-15,0 4 0 16,0 3 0-16,-4 0 0 0,0 4 0 16,0-1 1-16,0 1-1 15,0 3 0-15,0 0 0 16,4 4 0-16,0-11 0 15,4 7 0-15,0 0-1 16,4-3 1-16,4-4 0 16,4 0 1-16,-1-11-3 0,1-3 1 31,4-7-4-31,-4 7 0 16,0 0-7-16,4 0 0 15</inkml:trace>
          <inkml:trace contextRef="#ctx0" brushRef="#br0" timeOffset="37231.2049">5888 2845 38 0,'4'-4'19'0,"4"-10"-17"15,-8 14 31-15,4-4-31 0,0 1 1 16,-4 3 1-16,0 0 0 16,4-4-6-16,-4 4 1 15,0 0 2-15,0 0 0 16,4 4-14-16,3 6 1 15</inkml:trace>
        </inkml:traceGroup>
        <inkml:traceGroup>
          <inkml:annotationXML>
            <emma:emma xmlns:emma="http://www.w3.org/2003/04/emma" version="1.0">
              <emma:interpretation id="{12DB835B-0D29-437C-AD85-D31BEAD60383}" emma:medium="tactile" emma:mode="ink">
                <msink:context xmlns:msink="http://schemas.microsoft.com/ink/2010/main" type="inkWord" rotatedBoundingBox="15069,4108 17258,4078 17268,4773 15078,4803"/>
              </emma:interpretation>
              <emma:one-of disjunction-type="recognition" id="oneOf11">
                <emma:interpretation id="interp55" emma:lang="en-US" emma:confidence="0">
                  <emma:literal>Wilt)</emma:literal>
                </emma:interpretation>
                <emma:interpretation id="interp56" emma:lang="en-US" emma:confidence="0">
                  <emma:literal>wit)</emma:literal>
                </emma:interpretation>
                <emma:interpretation id="interp57" emma:lang="en-US" emma:confidence="0">
                  <emma:literal>wilt)</emma:literal>
                </emma:interpretation>
                <emma:interpretation id="interp58" emma:lang="en-US" emma:confidence="0">
                  <emma:literal>Witt)</emma:literal>
                </emma:interpretation>
                <emma:interpretation id="interp59" emma:lang="en-US" emma:confidence="0">
                  <emma:literal>wilt</emma:literal>
                </emma:interpretation>
              </emma:one-of>
            </emma:emma>
          </inkml:annotationXML>
          <inkml:trace contextRef="#ctx0" brushRef="#br0" timeOffset="39058.4955">6316 2845 22 0,'0'-4'11'0,"4"4"-1"15,0-7 2-15,0 0-11 0,4 0 1 16,0 0 2-16,8 0 0 16,-4 0-5-16,4 0 0 15,4-4 3-15,0-3 1 16,3-4-2-16,5-3 1 16,0-4-2-16,0 1 1 15,7 6-1-15,1 0 0 0,0 1 0 16,-4-1 0-16,-1 0 0 15,-7 4 1-15,-4 0-1 16,-4 4 0-16,-8 6 1 31,0-3 0-31,-4 7-1 16,-8 4 0-16,0-1 1 16,-4 8 0-16,0-4-1 15,-4 0 1-15,0 7-1 0,-8 0 1 16,4 7-1-16,1 4 1 15,3 0-1-15,4-4 1 16,0 3-1-16,4 5 0 16,4-5 0-16,4 1 0 15,4-4 0-15,4 0 0 16,0-6 0-16,3-5 1 0,5 1-1 16,0-4 0-16,0-4 1 15,-4-3 0-15,-4-3-1 16,0-4 1-16,4-7-1 15,-1-4 0 1,5 4 0-16,4-7 1 16,0-4-1-16,8-3 1 15,-5-4-1-15,-3 0 0 16,-4 15 0-16,0-8 1 0,-4 0-1 16,-4 0 1-16,-4 1-1 15,-4 3 1-15,-4-1-1 16,-4 5 0-16,0 3 0 15,-4 3 0-15,0 0-1 16,-4 4 1-16,0 7-1 16,0 0 1-16,0 7-1 15,0-3 1-15,0 3-3 16,4 0 0-16,1 0-8 16,3 7 0-16</inkml:trace>
          <inkml:trace contextRef="#ctx0" brushRef="#br0" timeOffset="39589.7495">6916 3039 29 0,'12'3'14'0,"4"-17"-13"16,-8 7 18-16,3 0-19 15,5-4 1-15,0-3 0 16,0 0 0-16,4-3-2 15,4 2 1-15,0 1 1 16,-1-3 0-16,-3-1-1 16,0 4 1-16,-4 0-1 15,-4 3 1-15,0 1 0 16,-4 6 1-16,-4 4 0 16,-4 4 0-16,0-1-1 15,-4 8 1-15,0 3-1 16,0 0 0-16,0 0 0 15,0 0 0 1,0 7 0-16,4 1 0 16,0-5-1-16,4-3 1 15,4-7 0-15,4 0 0 16,4-3-1-16,-1-4 0 16,1 0-7-16,0-7 0 15,4 3-4-15,-4-6 0 16</inkml:trace>
          <inkml:trace contextRef="#ctx0" brushRef="#br0" timeOffset="39804.25">7257 2725 37 0,'0'0'18'0,"0"-8"-19"15,0 8 32-15,0 0-31 16,8-3 0-16,-8 3 0 16,0 0 0-16,0 0-1 15,0 0 1-15,0 3-6 16,4 1 1-16,8 0-6 0,4-1 1 0</inkml:trace>
          <inkml:trace contextRef="#ctx0" brushRef="#br0" timeOffset="40296.562">7857 2354 27 0,'-4'-11'13'0,"0"11"-8"0,4 4 19 0,-4 3-23 31,-4 0 0-31,0 4 1 16,-4 3 1-16,0 3-3 16,-4 8 0-16,-4 3 2 15,0 1 0-15,-3-5-1 16,3 4 1-16,0 4-1 16,4 0 0-16,0 3 0 15,4-3 0-15,4-11-1 16,4 4 1-16,0-4-1 15,4-3 1-15,0-4-1 16,4-4 1-16,4 1-2 0,0-7 1 16,0 3-4-16,0-7 0 15,4 0-8-15,0-4 1 16</inkml:trace>
          <inkml:trace contextRef="#ctx0" brushRef="#br0" timeOffset="41020.5395">7845 2629 24 0,'0'-3'12'0,"8"-4"-3"0,-8 7 13 15,8-4-19-15,0 1 0 16,-1 3 1-16,9 0 1 16,0 0-6-16,4 0 0 0,4 0 3 15,0 0 1-15,-4 0-1 16,-5-4 0-16,1 4-2 15,4-3 0-15,-4-1-6 16,0 0 1-16,4 4-6 16,4 4 0-16</inkml:trace>
          <inkml:trace contextRef="#ctx0" brushRef="#br0" timeOffset="40723.6566">8087 2407 24 0,'-4'7'12'0,"0"-11"-5"15,4 4 13-15,4 0-17 16,0 4 0-16,-4 3 1 16,-4 7 0-16,-4 0-6 15,-4 4 1-15,0 7 4 16,-8-4 0-16,4-4-2 0,-3 1 0 16,3 3 0-16,0 0 0 0,0 4-1 15,0 0 1-15,4 0-1 16,4-4 1-16,0 0-1 15,4-3 1-15,4 3-1 32,0-7 1-32,4 3-1 15,8-9 1-15,0-1-1 16,4-4 1-16,4 1-1 0,0-4 1 16,0 3-2-16,-5-6 0 15,-3-1-4-15,-4 1 1 0,4-4-8 16,0 7 1-16</inkml:trace>
          <inkml:trace contextRef="#ctx0" brushRef="#br0" timeOffset="41379.9209">8460 2326 29 0,'4'14'14'0,"8"0"-11"0,-4-7 20 16,0 4-22-16,-4 3 1 16,0 7 1-16,-8 7 0 15,0 4-4-15,-4-7 0 16,0 6 3-16,-4 1 0 16,-4 3-1-16,-4 4 0 15,4-3-1-15,-3-8 1 0,3 0-1 16,-4-3 1-16,0 3-5 15,4-10 1-15,0 6-7 16,8-6 0-16</inkml:trace>
        </inkml:traceGroup>
      </inkml:traceGroup>
    </inkml:traceGroup>
    <inkml:traceGroup>
      <inkml:annotationXML>
        <emma:emma xmlns:emma="http://www.w3.org/2003/04/emma" version="1.0">
          <emma:interpretation id="{A6790C63-454B-4AFB-A809-85C9F1BAB7E3}" emma:medium="tactile" emma:mode="ink">
            <msink:context xmlns:msink="http://schemas.microsoft.com/ink/2010/main" type="paragraph" rotatedBoundingBox="8667,6448 18042,6023 18092,7134 8717,7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CD7AFB-689B-435B-9A59-7BF4BBBB5D56}" emma:medium="tactile" emma:mode="ink">
              <msink:context xmlns:msink="http://schemas.microsoft.com/ink/2010/main" type="line" rotatedBoundingBox="8667,6448 18042,6023 18092,7134 8717,7559"/>
            </emma:interpretation>
          </emma:emma>
        </inkml:annotationXML>
        <inkml:traceGroup>
          <inkml:annotationXML>
            <emma:emma xmlns:emma="http://www.w3.org/2003/04/emma" version="1.0">
              <emma:interpretation id="{8EF2EE3C-1B34-490D-AACA-FF2981E869ED}" emma:medium="tactile" emma:mode="ink">
                <msink:context xmlns:msink="http://schemas.microsoft.com/ink/2010/main" type="inkWord" rotatedBoundingBox="8656,6606 10033,6504 10089,7268 8713,7369"/>
              </emma:interpretation>
              <emma:one-of disjunction-type="recognition" id="oneOf12">
                <emma:interpretation id="interp60" emma:lang="en-US" emma:confidence="0">
                  <emma:literal>Elt)</emma:literal>
                </emma:interpretation>
                <emma:interpretation id="interp61" emma:lang="en-US" emma:confidence="0">
                  <emma:literal>Elf)</emma:literal>
                </emma:interpretation>
                <emma:interpretation id="interp62" emma:lang="en-US" emma:confidence="0">
                  <emma:literal>Ext)</emma:literal>
                </emma:interpretation>
                <emma:interpretation id="interp63" emma:lang="en-US" emma:confidence="0">
                  <emma:literal>Eat)</emma:literal>
                </emma:interpretation>
                <emma:interpretation id="interp64" emma:lang="en-US" emma:confidence="0">
                  <emma:literal>Flt)</emma:literal>
                </emma:interpretation>
              </emma:one-of>
            </emma:emma>
          </inkml:annotationXML>
          <inkml:trace contextRef="#ctx0" brushRef="#br0" timeOffset="52935.1046">903 4899 28 0,'0'-4'14'0,"4"8"-11"0,-4-4 20 15,0 0-23-15,0 0 1 16,0 3 0-16,0 1 1 16,-4 3-2-16,-4 7 0 15,0 7 1-15,-4 7 1 0,-4-3-1 16,0-4 0-16,0 4-1 15,0 3 1-15,1 4-1 16,-1 0 0 0,0 10 0-1,4-10 0-15,4-4 0 16,0-3 1-16,4 0-1 16,0-4 0-16,0-7 0 15,4 4 0-15,0-4 0 31,4-7 0-31,4-4 0 16,0 1 1-16,4-1-1 0,4-3 0 16,0-7-1-16,-1 0 1 15,5 0-3-15,-4 4 0 16,0-1-7-16,4-3 0 16</inkml:trace>
          <inkml:trace contextRef="#ctx0" brushRef="#br0" timeOffset="53303.4039">661 5206 25 0,'0'0'12'0,"-4"-11"-8"16,4 11 15-16,0 0-17 16,0 0 1-16,0 0 0 0,0 0 0 15,8 0-4-15,-1 0 0 16,1 0 3-16,4 0 1 15,8-3-2-15,0-1 0 16,0 1 0-16,4-1 0 16,0-3-1-16,-1 4 0 15,1-1-4-15,0 4 1 16,-4 0-7-16,0 0 1 16</inkml:trace>
          <inkml:trace contextRef="#ctx0" brushRef="#br0" timeOffset="52416.174">705 4810 20 0,'0'4'10'0,"0"-11"-5"0,8 0 11 16,-4 0-14-16,-4 7 1 15,0 0 1-15,0 0 1 16,0 3-6-16,-4 4 0 15,-8 7 4-15,8 8 0 16,-4-1-1-16,-8 10 0 16,-4 4-2-16,1 1 1 15,-5 2-1-15,-4 4 1 16,4 4-1-16,-4-4 1 16,4 11-1-16,4-4 1 15,0 0-1-15,8-3 0 0,4-7 0 16,4-11 1-16,8-4-1 15,0 1 0-15,0-11-1 16,4 0 1-16,0-3-4 16,0-4 1-16,4 0-7 15,4-14 1-15</inkml:trace>
          <inkml:trace contextRef="#ctx0" brushRef="#br0" timeOffset="47694.2962">81 4885 25 0,'0'-11'12'0,"4"11"-8"16,-4 0 13-16,0 0-14 16,0 0 0-16,0 0 1 15,0 0 1-15,0 0-6 16,0 0 1-16,0 4 3 15,0 3 0-15,0 3-1 16,-4 4 0-16,0 4-1 16,0 7 1-16,-4 3-2 0,0-7 1 15,4 7-1-15,0 4 1 16,0 3-1-16,-3 1 0 16,-5 3 0-16,0-4 1 15,0 0-1-15,0-3 0 0,0 0 0 16,4-1 0-16,0 1 0 15,0-7 0-15,4-7 0 16,0 3 1-16,0-7-1 16,4-4 0-16,0-2 0 31,4-1 0-31,0-4 0 16,4 1 0-16,0-1 0 15,4-3 0-15,-4 0 0 0,0 0 0 16,4-3 0-16,-4 3 0 15,0-4 0-15,0 1 0 16,0-1 0-16,3 1 0 0,1-1 0 16,4-3 0-16,0 0 0 15,0-4 0-15,0 8-4 16,-4-1 0-16,4 1-7 16,-1 3 0-16</inkml:trace>
          <inkml:trace contextRef="#ctx0" brushRef="#br0" timeOffset="48481.938">-42 5163 25 0,'-4'4'12'0,"8"-8"-1"0,-4 4 10 0,12 0-20 16,0 0 1-16,0 0 1 15,-4-3 1-15,4-4-5 16,4 3 1-16,-1 1 2 16,5-1 0-16,0 1-1 15,0-1 1-15,0 1-3 16,8-1 0-16,-5 1-10 15,5 3 1-15</inkml:trace>
          <inkml:trace contextRef="#ctx0" brushRef="#br0" timeOffset="48172.2509">38 4881 27 0,'0'0'13'0,"3"0"-4"0,-3 0 15 15,0 0-23-15,0 0 0 16,8 0 1-16,0 0 1 16,4 0-4-16,0 0 1 0,4 0 2 15,0 0 0-15,4 0-1 16,4 0 0-16,-1 0 0 15,1 0 0-15,0-3-1 16,0 3 1-16,-4 0-1 16,0 0 1-16,-5 0-3 15,-3 0 0-15,0 0-9 16,0 3 1-16</inkml:trace>
          <inkml:trace contextRef="#ctx0" brushRef="#br0" timeOffset="53837.141">1236 4822 25 0,'0'7'12'0,"12"-7"-11"16,-12 0 16-16,4 7-16 15,4 0 1-15,-4 4 0 16,0 3 0-16,8 0-3 16,-8 4 1-16,-4 6 1 15,0 12 1-15,0-5-1 16,0 8 1-16,0 3-2 16,-4 1 1-16,-8 6 0 31,4-3 0-31,0 0-1 15,0-4 1-15,-4 1-1 0,-4-8 0 16,4-3 0-16,-4-4 1 16,1-7-1-16,-1-3 1 15,4-4-1-15,0 3 0 0,4-6-1 16,0 0 1-16,4-8-4 16,0-3 1-16,4 0-6 15,12-3 0-15</inkml:trace>
        </inkml:traceGroup>
        <inkml:traceGroup>
          <inkml:annotationXML>
            <emma:emma xmlns:emma="http://www.w3.org/2003/04/emma" version="1.0">
              <emma:interpretation id="{7A996961-2624-4193-B7BA-0667C2834B91}" emma:medium="tactile" emma:mode="ink">
                <msink:context xmlns:msink="http://schemas.microsoft.com/ink/2010/main" type="inkWord" rotatedBoundingBox="10298,6899 10615,6747 10719,6964 10402,7116"/>
              </emma:interpretation>
              <emma:one-of disjunction-type="recognition" id="oneOf13">
                <emma:interpretation id="interp65" emma:lang="en-US" emma:confidence="1">
                  <emma:literal>=</emma:literal>
                </emma:interpretation>
                <emma:interpretation id="interp66" emma:lang="en-US" emma:confidence="0">
                  <emma:literal>I</emma:literal>
                </emma:interpretation>
                <emma:interpretation id="interp67" emma:lang="en-US" emma:confidence="0">
                  <emma:literal>•</emma:literal>
                </emma:interpretation>
                <emma:interpretation id="interp68" emma:lang="en-US" emma:confidence="0">
                  <emma:literal>•A</emma:literal>
                </emma:interpretation>
                <emma:interpretation id="interp69" emma:lang="en-US" emma:confidence="0">
                  <emma:literal>•I</emma:literal>
                </emma:interpretation>
              </emma:one-of>
            </emma:emma>
          </inkml:annotationXML>
          <inkml:trace contextRef="#ctx0" brushRef="#br0" timeOffset="54284.6488">1605 5115 34 0,'8'-4'17'0,"8"1"-19"16,-8-1 29-16,4 4-27 15,4-3 1-15,4 3 0 16,3 0 0-16,1 0-1 16,0 0 0-16,-4 0 0 15,0-4 1-15,0 4-1 16,-5-7 0-16,5 7-5 16,-8 0 0-16,8 4-5 15,0-4 0-15</inkml:trace>
          <inkml:trace contextRef="#ctx0" brushRef="#br0" timeOffset="54534.6626">1605 5277 25 0,'-4'0'12'0,"12"0"-5"0,0 0 16 0,0 0-22 16,0 0 1-16,0 0 1 15,8 0 0-15,4 0-4 16,3-3 1-16,5-1 2 15,8-3 0-15,-8 0-1 16,-4 0 0-16,3 3-9 16,-7 1 1-16,8 3-4 15,-16-4 1-15</inkml:trace>
        </inkml:traceGroup>
        <inkml:traceGroup>
          <inkml:annotationXML>
            <emma:emma xmlns:emma="http://www.w3.org/2003/04/emma" version="1.0">
              <emma:interpretation id="{C863DF5A-BA6B-4AF9-89BB-2C964AB7A062}" emma:medium="tactile" emma:mode="ink">
                <msink:context xmlns:msink="http://schemas.microsoft.com/ink/2010/main" type="inkWord" rotatedBoundingBox="11357,6506 12535,6452 12578,7384 11400,7437"/>
              </emma:interpretation>
              <emma:one-of disjunction-type="recognition" id="oneOf14">
                <emma:interpretation id="interp70" emma:lang="en-US" emma:confidence="0">
                  <emma:literal>Ekin</emma:literal>
                </emma:interpretation>
                <emma:interpretation id="interp71" emma:lang="en-US" emma:confidence="0">
                  <emma:literal>EKin</emma:literal>
                </emma:interpretation>
                <emma:interpretation id="interp72" emma:lang="en-US" emma:confidence="0">
                  <emma:literal>Elkin</emma:literal>
                </emma:interpretation>
                <emma:interpretation id="interp73" emma:lang="en-US" emma:confidence="0">
                  <emma:literal>Erin</emma:literal>
                </emma:interpretation>
                <emma:interpretation id="interp74" emma:lang="en-US" emma:confidence="0">
                  <emma:literal>Eglin</emma:literal>
                </emma:interpretation>
              </emma:one-of>
            </emma:emma>
          </inkml:annotationXML>
          <inkml:trace contextRef="#ctx0" brushRef="#br0" timeOffset="56214.8783">2617 5083 27 0,'-4'4'13'0,"8"-8"-5"0,0 4 16 15,4 0-23-15,4-3 1 16,0-1 1-16,4 4 0 16,4 0-4-16,-1 0 1 0,5 0 2 15,0 0 1-15,0-7-2 16,0 3 0-16,4 1-2 16,-1 3 1-16,1 0-10 15,0 0 1-15,4 3-2 16,-1-6 0-16</inkml:trace>
          <inkml:trace contextRef="#ctx0" brushRef="#br0" timeOffset="55486.2983">2764 4783 21 0,'12'-10'10'0,"0"-8"-6"0,-12 18 15 16,4-4-16-16,0 1 0 15,-4 3 1-15,4-4 0 16,0 8-5-16,-4-1 0 0,0 4 4 16,-4 4 0-16,0 7-2 15,-4-1 1-15,0 8-1 16,-4 3 0-16,-4 4-1 15,0 3 1-15,-4 1-1 16,5-8 1-16,-1 4-1 16,0-1 0-16,4-2 0 15,0-1 0-15,4-4 0 16,0 1 0-16,4-7 0 16,0-4 0-16,4 0 0 15,0-3 0-15,0-1 0 16,0-3 0-16,8-3 0 15,0-1 1-15,4-6-1 0,4-1 1 32,4 1-1-32,3-4 1 0,1 0-1 0,4 0 1 15,0-1-1-15,-4 1 0 16,-1 4-1-16,-3-1 1 0,0 4-3 16,0 0 1-16,-4 0-4 31,0-3 1-31,4-4-6 15,3 3 1-15</inkml:trace>
          <inkml:trace contextRef="#ctx0" brushRef="#br0" timeOffset="55886.6793">2708 4804 27 0,'0'7'13'0,"16"-21"-13"15,-8 7 22-15,4 4-20 16,0-1 0-16,4 1 1 16,0-1 0-16,4 1-4 15,-4-1 1-15,3 4 2 0,5-3 0 16,0 3-1-16,8 0 1 16,-4-4-1-16,3 4 0 15,1-4-1 1,-8 1 1-16,-4 3-4 15,-4 0 0-15,-1-4-7 16,-3 1 0-16</inkml:trace>
          <inkml:trace contextRef="#ctx0" brushRef="#br0" timeOffset="56586.7553">3137 5097 29 0,'-4'7'14'0,"0"-10"-14"0,4 3 25 16,4 3-25-16,-4 4 1 16,0 7 0-16,-4 4 1 0,-4 7-2 15,0-1 0-15,0 5 1 16,-4 9 1-16,1-2-1 15,-5 3 1-15,4-1-1 16,0-2 0-16,0-5 0 16,0-6 0-16,4-4-1 15,4 0 1-15,0-7-1 16,4-3 0-16,0-7-3 16,0-4 1-16,4-7-8 15,4-4 0-15</inkml:trace>
          <inkml:trace contextRef="#ctx0" brushRef="#br0" timeOffset="56956.1507">3236 5242 30 0,'4'0'15'0,"-4"-4"-11"16,0 4 20-16,-4 4-23 15,-4 3 0 1,0 0-1-16,-3 0 1 15,-1 7-1-15,0 4 0 16,0 3 0-16,-4-3 1 16,-4 3-1-16,0-4 0 0,4 1 0 15,1-7 0-15,3 3 0 16,4-4 0-16,4 1 0 16,4-1 1-16,4 1-1 15,4-4 1-15,4 0 0 16,-1 0 0-16,1 0-1 15,0-3 1-15,4 3-1 0,0-7 1 32,0 3 0-32,0-3 0 15,-4 0-1-15,0 0 1 16,-1 0-2-16,-3 0 1 0,0 0-6 16,-4-3 0-16,4-4-5 15,4 3 1-15</inkml:trace>
          <inkml:trace contextRef="#ctx0" brushRef="#br0" timeOffset="57248.463">3427 5309 34 0,'0'14'17'0,"0"-25"-20"0,0 8 29 16,0 6-25-16,-4 4 0 15,0 4 0-15,-4 3 1 16,0 4-2-16,0 3 0 16,0 4 1-16,0-4 0 15,4 0 0-15,0 0 0 0,0-3-1 16,4-4 1-16,-4-4-3 15,4-3 1-15,0 1-10 16,0-8 1-16</inkml:trace>
          <inkml:trace contextRef="#ctx0" brushRef="#br0" timeOffset="57451.5935">3439 5192 36 0,'8'-7'18'0,"4"-3"-21"16,-8 6 27-16,-1 1-24 15,5-1 1-15,-8 4-1 16,4 0 0-16,0 4-4 16,-4-1 1-16,4 4-7 0,-4 0 1 15</inkml:trace>
          <inkml:trace contextRef="#ctx0" brushRef="#br0" timeOffset="58029.7228">3605 5334 28 0,'4'3'14'0,"-8"22"-14"0,4-22 20 0,0 11-19 16,-4 0 1-16,0 4 0 16,1 0 0-16,-1 3-2 15,-4 0 0-15,0-3 2 16,0 6 0-16,0-6-1 16,0-4 0-16,4 4 0 15,0-8 1-15,0-3-2 16,4 1 1-16,0-5 0 15,8-6 0-15,0-1-1 16,0-3 1-16,4-7-1 16,-4-4 1-16,7 1-1 15,5-1 0-15,0-10-1 16,4 7 1-16,-4 3-1 16,-4 0 1-16,0 1 0 15,-1 2 0-15,1 5-1 0,0 6 1 16,-4 1 0-16,0 3 0 15,0 7 0-15,-4 3 1 16,-4 5 0-16,-4-1 0 16,0 0 0-16,0 3 0 15,0 1 0-15,0 7 0 16,0-8 0-16,-4 5 0 16,0-1-1-16,0-4 1 15,0-2-1-15,0-1 1 16,0-4-1-16,4-3 1 15,0-3 0-15,0 3 0 0,0-4-3 16,0-3 1-16,0-3-5 16,0 3 1-16,4-7-7 15,12 0 1-15</inkml:trace>
        </inkml:traceGroup>
        <inkml:traceGroup>
          <inkml:annotationXML>
            <emma:emma xmlns:emma="http://www.w3.org/2003/04/emma" version="1.0">
              <emma:interpretation id="{1FF038B1-5FB9-4628-BFEE-1E695BE39D46}" emma:medium="tactile" emma:mode="ink">
                <msink:context xmlns:msink="http://schemas.microsoft.com/ink/2010/main" type="inkWord" rotatedBoundingBox="12871,6635 13831,6182 14180,6922 13221,7375"/>
              </emma:interpretation>
              <emma:one-of disjunction-type="recognition" id="oneOf15">
                <emma:interpretation id="interp75" emma:lang="en-US" emma:confidence="0">
                  <emma:literal>It)</emma:literal>
                </emma:interpretation>
                <emma:interpretation id="interp76" emma:lang="en-US" emma:confidence="0">
                  <emma:literal>(t)</emma:literal>
                </emma:interpretation>
                <emma:interpretation id="interp77" emma:lang="en-US" emma:confidence="0">
                  <emma:literal>It</emma:literal>
                </emma:interpretation>
                <emma:interpretation id="interp78" emma:lang="en-US" emma:confidence="0">
                  <emma:literal>it)</emma:literal>
                </emma:interpretation>
                <emma:interpretation id="interp79" emma:lang="en-US" emma:confidence="0">
                  <emma:literal>It'</emma:literal>
                </emma:interpretation>
              </emma:one-of>
            </emma:emma>
          </inkml:annotationXML>
          <inkml:trace contextRef="#ctx0" brushRef="#br0" timeOffset="58588.3947">4606 4660 30 0,'-12'-4'15'0,"4"11"-13"15,4-7 21 1,-4 4-22-16,-4-1 0 0,0 11 1 0,-4 1 0 16,0 6-3-16,0 7 1 31,0 7 2-31,-3 8 0 15,-1 2-2-15,4 5 1 0,0-1 0 16,0 4 0-16,4 0-1 16,-4 0 1-16,4-4-1 15,5-6 0-15,3-5 0 16,0-6 1-16,4-4-1 16,0-3 1-16,0-7-4 15,0-8 0-15,4 1-7 16,0-8 0-16</inkml:trace>
          <inkml:trace contextRef="#ctx0" brushRef="#br0" timeOffset="59033.7608">4832 4804 30 0,'-8'4'15'0,"20"-4"-12"0,-12 3 19 16,0 1-22-16,-4 7 1 15,-4-1 0-15,0 8 1 16,-8-1-2-16,0 8 0 0,0 3 1 15,-4 8 1-15,-3-5-1 16,-1 5 0 0,0 13 0-1,0-7 0-15,8-3-1 16,4-11 1-16,4 1-1 16,4-12 0-16,1 1 0 15,6-8 1-15,5 1-1 16,4-4 0-16,4-3 0 15,8-4 0-15,-4 0 0 16,4 0 1-16,-1-4-4 0,5 1 0 16,-4-5-7-16,4-2 0 15</inkml:trace>
          <inkml:trace contextRef="#ctx0" brushRef="#br0" timeOffset="59324.5955">4506 5147 35 0,'-8'-4'17'0,"20"-3"-16"15,-4 3 25-15,4 1-25 16,0-1 0-16,4-3 1 15,4 4 0-15,4-1-3 16,3 1 1-16,5 3 1 0,-4 0 1 16,4 0-1-16,-1 0 0 15,1 0 0-15,0 0 0 16,0-4-3-16,-5 4 0 0,-3 0-9 16,-4-3 0-16</inkml:trace>
          <inkml:trace contextRef="#ctx0" brushRef="#br0" timeOffset="59734.8691">5161 4699 25 0,'-4'-8'12'0,"20"1"-6"0,-16 7 10 0,8 4-13 16,0-1 0-16,0 5 1 15,0 6 0-15,0 7-5 16,-4 0 0-16,4 7 3 16,-8 4 1-16,0 7-2 15,-8 3 1-15,0-7-1 16,0 8 0-16,-4 3-1 15,0 3 1-15,0-7 0 16,0-3 0-16,-4 7-1 16,0-11 1-16,1-3-1 15,-1-4 0-15,4-7-4 16,0-7 1-16,4-3-8 16,8-7 1-16</inkml:trace>
        </inkml:traceGroup>
        <inkml:traceGroup>
          <inkml:annotationXML>
            <emma:emma xmlns:emma="http://www.w3.org/2003/04/emma" version="1.0">
              <emma:interpretation id="{809E2839-3E71-4FD7-9A0F-C6832D8FA5CD}" emma:medium="tactile" emma:mode="ink">
                <msink:context xmlns:msink="http://schemas.microsoft.com/ink/2010/main" type="inkWord" rotatedBoundingBox="14391,6795 14561,6543 14698,6635 14529,6888"/>
              </emma:interpretation>
              <emma:one-of disjunction-type="recognition" id="oneOf16">
                <emma:interpretation id="interp80" emma:lang="en-US" emma:confidence="1">
                  <emma:literal>+</emma:literal>
                </emma:interpretation>
                <emma:interpretation id="interp81" emma:lang="en-US" emma:confidence="0">
                  <emma:literal>x</emma:literal>
                </emma:interpretation>
                <emma:interpretation id="interp82" emma:lang="en-US" emma:confidence="0">
                  <emma:literal>☺</emma:literal>
                </emma:interpretation>
                <emma:interpretation id="interp83" emma:lang="en-US" emma:confidence="0">
                  <emma:literal>y</emma:literal>
                </emma:interpretation>
                <emma:interpretation id="interp8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60016.1165">5685 4963 28 0,'4'0'14'0,"8"-3"-10"16,-4 3 18-16,0 0-21 15,4-4 1-15,4 1-1 16,3-1 1-16,9 0-3 15,-4 1 0-15,4-1 1 16,-4 1 1-16,-1-1-10 16,-3-3 0-16</inkml:trace>
          <inkml:trace contextRef="#ctx0" brushRef="#br0" timeOffset="60312.9967">5828 4808 31 0,'0'0'15'0,"4"18"-13"0,-4-15 21 16,0 4-23-16,0 4 1 15,0 3 0-15,0 3 1 0,-4 5-2 16,-4 6 0-16,0 0 1 16,-4 0 0-16,0-7 0 15,-8 1 0-15,4 2-2 16,5-3 0-16,-1-3-9 16,12 0 1-16</inkml:trace>
        </inkml:traceGroup>
        <inkml:traceGroup>
          <inkml:annotationXML>
            <emma:emma xmlns:emma="http://www.w3.org/2003/04/emma" version="1.0">
              <emma:interpretation id="{18D20DB2-2052-4FC9-AB90-2852C799F6CD}" emma:medium="tactile" emma:mode="ink">
                <msink:context xmlns:msink="http://schemas.microsoft.com/ink/2010/main" type="inkWord" rotatedBoundingBox="15250,6213 18031,6002 18109,7040 15329,7251"/>
              </emma:interpretation>
              <emma:one-of disjunction-type="recognition" id="oneOf17">
                <emma:interpretation id="interp85" emma:lang="en-US" emma:confidence="0">
                  <emma:literal>Epotlt)</emma:literal>
                </emma:interpretation>
                <emma:interpretation id="interp86" emma:lang="en-US" emma:confidence="0">
                  <emma:literal>Epot (t)</emma:literal>
                </emma:interpretation>
                <emma:interpretation id="interp87" emma:lang="en-US" emma:confidence="0">
                  <emma:literal>Epos (t)</emma:literal>
                </emma:interpretation>
                <emma:interpretation id="interp88" emma:lang="en-US" emma:confidence="0">
                  <emma:literal>Epottt)</emma:literal>
                </emma:interpretation>
                <emma:interpretation id="interp89" emma:lang="en-US" emma:confidence="0">
                  <emma:literal>Ep0t (t)</emma:literal>
                </emma:interpretation>
              </emma:one-of>
            </emma:emma>
          </inkml:annotationXML>
          <inkml:trace contextRef="#ctx0" brushRef="#br0" timeOffset="61276.9075">6697 4568 22 0,'12'-4'11'0,"-12"-3"-7"16,0 7 10-16,0 0-12 16,0 0 0-16,4 0 2 15,-4 4 1-15,-4 3-6 16,-4 4 0-16,-4 6 4 16,0 1 0-16,0 10-1 15,0 4 0-15,-3 3-2 0,-1 0 1 31,4 4-1-31,-4 4 1 16,4-12-1-16,0 8 1 16,0-7-1-16,4 0 0 0,0-8 0 15,4-6 0-15,0-4 0 16,4 0 1-16,4-3-1 16,4-4 0-16,4-4 0 15,0 4 1-15,4 0-1 16,8-3 0-16,4-4 0 15,3 3 0-15,1-3-1 16,0 0 1-16,-8-3-4 16,-1-4 1-16,1 0-7 15,8 0 1-15</inkml:trace>
          <inkml:trace contextRef="#ctx0" brushRef="#br0" timeOffset="61937.4133">6562 4843 26 0,'-12'0'13'0,"12"4"-8"0,0-4 17 0,0 0-21 16,8-7 1-16,0 7 1 15,4-4 0-15,12 4-3 16,8 0 0-16,-1-3 2 16,5 3 0-16,-4-4-1 15,0 1 1-15,-1-1-4 16,-3-3 1 0</inkml:trace>
          <inkml:trace contextRef="#ctx0" brushRef="#br0" timeOffset="61703.5487">6669 4561 24 0,'4'-4'12'0,"4"1"-8"16,0 3 16-16,4 0-18 15,4 0 1-15,4 0 1 0,0 0 1 16,-1 0-6-16,1-4 0 0,0 1 3 16,4-1 1-16,4 1-2 15,3-4 1-15,5 0-2 31,-4 0 1-31,0 3-1 16,-5 1 0-16,-3 3-4 16,-4 0 1-16,0 0-7 15,-8 7 0-15</inkml:trace>
          <inkml:trace contextRef="#ctx0" brushRef="#br0" timeOffset="62249.8549">7142 4924 27 0,'-4'14'13'0,"-4"4"-4"0,4-7 4 16,0 6-11-16,-4-3 0 15,0 11 0-15,-4 7 1 0,-4 7-4 16,-4-1 1-16,0 12 1 16,1-1 1-16,-1 4-1 15,4-7 0-15,0-7 0 16,4-7 0-16,4-4-4 15,0-7 1-15,0-7-7 16,4-7 0-16</inkml:trace>
          <inkml:trace contextRef="#ctx0" brushRef="#br0" timeOffset="62577.984">7102 5037 27 0,'20'-14'13'0,"19"-28"-7"16,-27 31 16-16,8 1-21 0,4 3 0 15,4 3 1-15,0 0 0 16,-1 4-3-16,-7 4 1 16,0 10 1-16,-12 7 1 15,-4 0-2-15,-8-6 1 16,-4 2 0-16,-4 1 0 15,-4-1 0-15,0 1 0 16,0-4-1-16,1-3 1 16,-1-1-1-16,0-6 1 15,0-4-1-15,0-4 0 16,4-3-2-16,0 0 1 0,4 0-4 16,4 4 0-16,12-1-6 15,4 4 1-15</inkml:trace>
          <inkml:trace contextRef="#ctx0" brushRef="#br0" timeOffset="62999.8637">7511 5037 28 0,'-8'-3'14'0,"0"10"-15"15,8-4 22-15,-4 1-20 16,0 3 0-16,0 0 0 16,-4 0 1-16,4 7-3 15,0 0 1-15,0 4 1 16,0-1 0-16,4 1-1 0,0 0 1 16,4-8 0-16,4-3 0 15,8-7 0-15,0-3 0 16,0-8-1-16,3-3 1 15,-3-4 0-15,0 8 0 16,0-4-1-16,-4-4 1 16,-4-3-1-16,-8 3 0 15,-4 1 0-15,-4 3 0 16,0 7 0-16,-4-1 0 0,0 5 0 16,0 3 0-16,4 0 0 15,0 0 0-15,1 7-1 16,-1-3 0-16,4 3-4 15,0-4 0-15,4-3-4 16,8 4 0-16</inkml:trace>
          <inkml:trace contextRef="#ctx0" brushRef="#br0" timeOffset="63677.8682">7725 5044 30 0,'-12'0'15'0,"24"-10"-12"0,-8 10 24 16,4 0-25-16,4-4 1 15,4 4 0-15,3 0 0 16,5 0-4-16,0-3 0 0,4-1 3 16,4 4 0-16,-5-7-3 15,5 7 0-15,-4 0-10 16,-4-7 0-16</inkml:trace>
          <inkml:trace contextRef="#ctx0" brushRef="#br0" timeOffset="63424.5923">7908 4794 30 0,'7'0'15'0,"-10"0"-15"0,3 0 24 16,3 3-24-16,-3 4 1 15,0 4 0-15,-7 3 1 16,-5 0-2-16,0 4 0 16,0 3 1-16,-4 7 0 15,0 0 0-15,0 4 0 16,0-7 0-16,0-4 0 16,5 0-1-16,-1-3 0 0,4-1 0 15,4 1 0-15,4-4 0 16,0-3 0-16,4-1 0 15,4 1 0-15,4-4 0 16,3-3 1-16,1-4-2 16,0 0 0-16,4 0-4 15,0-4 1-15,4-3-6 16,-1 7 1-16</inkml:trace>
          <inkml:trace contextRef="#ctx0" brushRef="#br0" timeOffset="64204.1116">8578 4307 29 0,'-8'-4'14'0,"4"19"-8"15,0-12 15-15,-4 4-20 16,-7 7 1-16,-1 4 1 15,0-4 0-15,-4 7-4 16,-4 11 1-16,0 7 2 0,1 3 0 16,3 0-1-16,0 11 0 15,8 0 0-15,0-3 0 16,4-1-1-16,4-3 1 16,0-4 0-16,4-7 0 15,0-3-2-15,0-11 1 16,4-3-4-16,0-4 1 0,0-3-8 15,4-8 0-15</inkml:trace>
          <inkml:trace contextRef="#ctx0" brushRef="#br0" timeOffset="64909.0896">8467 4744 28 0,'0'-3'14'0,"4"10"-11"0,0-4 22 16,4-3-24-16,4 0 0 16,4 0 1-16,4 0 1 15,-1 7-4-15,5-3 1 16,4 0 2-16,-4-1 0 15,0 1-1-15,0-4 0 16,-1-4-1-16,5 1 1 0,0-1-5 16,0 0 1-16,-1 1-7 15,5-4 0-15</inkml:trace>
          <inkml:trace contextRef="#ctx0" brushRef="#br0" timeOffset="64577.5332">8773 4466 33 0,'-4'-14'16'0,"-8"38"-16"0,8-13 23 15,-4 6-23-15,0 5 0 16,4 2 1-16,0 1 0 16,-8 10-1-16,0 4 0 15,-4 3 0-15,1-3 1 16,3-3 0-16,0-5 0 16,0 8-1-16,0-7 1 0,0-4-1 15,0 0 0-15,4 1 0 16,0-5 1-16,8-10-1 15,4 0 0-15,4 1 0 16,4-5 1-16,4-3 0 16,0-3 0-16,0-4-1 0,3 0 1 15,1-4-2-15,0-3 0 32,0 0-4-32,0-7 0 15,0 3-6-15,0 1 1 16</inkml:trace>
          <inkml:trace contextRef="#ctx0" brushRef="#br0" timeOffset="65321.6909">9221 4399 28 0,'4'10'14'0,"8"15"-9"16,-8-22 19-16,4 5-23 15,0 6 0-15,4 7 0 16,-4 11 1-16,4-1-2 16,-4 15 0-16,-8 4 1 15,0 2 0-15,-8 1 0 16,-8 0 0-16,-8 4-1 0,-4-8 1 15,0-7 0-15,-3-3 0 16,-1 0-1-16,0-4 1 16,0-3-2-16,1-4 1 15,3-7-5-15,4 1 0 16,8-8-5-16,8-7 0 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3-27T15:03:24.600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426F58-06CB-482C-8874-8BE173096396}" emma:medium="tactile" emma:mode="ink">
          <msink:context xmlns:msink="http://schemas.microsoft.com/ink/2010/main" type="writingRegion" rotatedBoundingBox="16755,17342 19858,17342 19858,18740 16755,18740"/>
        </emma:interpretation>
      </emma:emma>
    </inkml:annotationXML>
    <inkml:traceGroup>
      <inkml:annotationXML>
        <emma:emma xmlns:emma="http://www.w3.org/2003/04/emma" version="1.0">
          <emma:interpretation id="{DB2F8B60-F31D-4C2B-AF8A-2D077C2C02A1}" emma:medium="tactile" emma:mode="ink">
            <msink:context xmlns:msink="http://schemas.microsoft.com/ink/2010/main" type="paragraph" rotatedBoundingBox="16755,17342 19858,17342 19858,18740 16755,18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30F0B4-E2C7-42DF-83B9-4811B6B44665}" emma:medium="tactile" emma:mode="ink">
              <msink:context xmlns:msink="http://schemas.microsoft.com/ink/2010/main" type="line" rotatedBoundingBox="16755,17342 19858,17342 19858,18740 16755,18740"/>
            </emma:interpretation>
          </emma:emma>
        </inkml:annotationXML>
        <inkml:traceGroup>
          <inkml:annotationXML>
            <emma:emma xmlns:emma="http://www.w3.org/2003/04/emma" version="1.0">
              <emma:interpretation id="{A7588688-D21F-48BB-BF29-2DDD0706DA89}" emma:medium="tactile" emma:mode="ink">
                <msink:context xmlns:msink="http://schemas.microsoft.com/ink/2010/main" type="inkWord" rotatedBoundingBox="16748,18711 19836,17328 19843,17342 16755,18725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|</emma:literal>
                </emma:interpretation>
              </emma:one-of>
            </emma:emma>
          </inkml:annotationXML>
          <inkml:trace contextRef="#ctx0" brushRef="#br0">-3088 1383 0,'0'0'0,"0"0"15,0 0 1</inkml:trace>
          <inkml:trace contextRef="#ctx0" brushRef="#br0" timeOffset="-13183.0324">0 0 0,'0'0'16,"0"0"15,0 0-15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3-27T15:11:35.33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728710-338B-47FB-9148-123DCDA618E7}" emma:medium="tactile" emma:mode="ink">
          <msink:context xmlns:msink="http://schemas.microsoft.com/ink/2010/main" type="writingRegion" rotatedBoundingBox="23434,17197 23449,17197 23449,17212 23434,17212"/>
        </emma:interpretation>
      </emma:emma>
    </inkml:annotationXML>
    <inkml:traceGroup>
      <inkml:annotationXML>
        <emma:emma xmlns:emma="http://www.w3.org/2003/04/emma" version="1.0">
          <emma:interpretation id="{84C768E9-4383-4061-A13D-7D4C56BE02F4}" emma:medium="tactile" emma:mode="ink">
            <msink:context xmlns:msink="http://schemas.microsoft.com/ink/2010/main" type="paragraph" rotatedBoundingBox="23434,17197 23449,17197 23449,17212 23434,17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59F6EA-EBD5-4CC3-B57E-6AA9A6F0B363}" emma:medium="tactile" emma:mode="ink">
              <msink:context xmlns:msink="http://schemas.microsoft.com/ink/2010/main" type="line" rotatedBoundingBox="23434,17197 23449,17197 23449,17212 23434,17212"/>
            </emma:interpretation>
          </emma:emma>
        </inkml:annotationXML>
        <inkml:traceGroup>
          <inkml:annotationXML>
            <emma:emma xmlns:emma="http://www.w3.org/2003/04/emma" version="1.0">
              <emma:interpretation id="{F94AFE07-F3FA-4F58-9554-95916FDEF25B}" emma:medium="tactile" emma:mode="ink">
                <msink:context xmlns:msink="http://schemas.microsoft.com/ink/2010/main" type="inkWord" rotatedBoundingBox="23434,17197 23449,17197 23449,17212 23434,17212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7T15:11:20.889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BAE1D46-1A36-41C7-8425-CFF07856B854}" emma:medium="tactile" emma:mode="ink">
          <msink:context xmlns:msink="http://schemas.microsoft.com/ink/2010/main" type="writingRegion" rotatedBoundingBox="2919,7802 19947,6632 20106,8943 3078,10113"/>
        </emma:interpretation>
      </emma:emma>
    </inkml:annotationXML>
    <inkml:traceGroup>
      <inkml:annotationXML>
        <emma:emma xmlns:emma="http://www.w3.org/2003/04/emma" version="1.0">
          <emma:interpretation id="{8620F13A-6286-451B-B435-7E6ADC6BC65A}" emma:medium="tactile" emma:mode="ink">
            <msink:context xmlns:msink="http://schemas.microsoft.com/ink/2010/main" type="paragraph" rotatedBoundingBox="2919,7802 19947,6632 20045,8065 3017,92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2F8961-90BE-4FC9-80E0-B495192E91B9}" emma:medium="tactile" emma:mode="ink">
              <msink:context xmlns:msink="http://schemas.microsoft.com/ink/2010/main" type="line" rotatedBoundingBox="2919,7802 19947,6632 20045,8065 3017,9235"/>
            </emma:interpretation>
          </emma:emma>
        </inkml:annotationXML>
        <inkml:traceGroup>
          <inkml:annotationXML>
            <emma:emma xmlns:emma="http://www.w3.org/2003/04/emma" version="1.0">
              <emma:interpretation id="{A781C135-7AE8-49B7-9B48-871E6381C1BF}" emma:medium="tactile" emma:mode="ink">
                <msink:context xmlns:msink="http://schemas.microsoft.com/ink/2010/main" type="inkWord" rotatedBoundingBox="2919,7802 5692,7612 5764,8649 2990,8839"/>
              </emma:interpretation>
              <emma:one-of disjunction-type="recognition" id="oneOf0">
                <emma:interpretation id="interp0" emma:lang="en-US" emma:confidence="0">
                  <emma:literal>cetin</emma:literal>
                </emma:interpretation>
                <emma:interpretation id="interp1" emma:lang="en-US" emma:confidence="0">
                  <emma:literal>rein</emma:literal>
                </emma:interpretation>
                <emma:interpretation id="interp2" emma:lang="en-US" emma:confidence="0">
                  <emma:literal>Cetin</emma:literal>
                </emma:interpretation>
                <emma:interpretation id="interp3" emma:lang="en-US" emma:confidence="0">
                  <emma:literal>Eking</emma:literal>
                </emma:interpretation>
                <emma:interpretation id="interp4" emma:lang="en-US" emma:confidence="0">
                  <emma:literal>•Eking</emma:literal>
                </emma:interpretation>
              </emma:one-of>
            </emma:emma>
          </inkml:annotationXML>
          <inkml:trace contextRef="#ctx0" brushRef="#br0">693-1 20 0,'-4'4'10'0,"4"-8"-4"0,0 4 10 16,0 0-14-16,0 0 1 16,0 4 2-16,-4-4 0 0,4 7-6 31,-8-7 1-31,4 7 3 15,-4 3 1-15,-4 1-2 0,0 0 1 16,-3 3-2-16,-5 3 1 16,-4 1-1-16,-4 3 0 0,-4 0-1 15,-3 8 1-15,-1 2-1 16,4-2 0-16,0-5 0 16,-3 1 0-16,-1 0 0 15,-8-1 0-15,9 1 0 0,-5 3 0 16,8-3 0-16,0-4 1 15,5-3-1-15,3-1 0 16,4-2 0-16,4-5 1 16,0 4-1-16,4-7 0 15,4 0-1-15,0-3 1 16,5-1 0-16,3 1 0 16,3-1 0-16,5 1 0 15,0-4 0-15,4 3 1 16,8 1-1-16,4 0 1 0,4-4-1 15,3 0 1-15,1 3-1 16,-8 4 1-16,0 4-1 16,0-1 0-16,-1 1 0 15,1-1 1-15,-4 1-1 16,8 0 1-16,-8-1 0 16,0 1 0-16,-1 3-1 15,1-4 1-15,-4 1 0 16,0-4 0-16,-4 0-1 15,-4-3 1-15,0-1 0 16,0 1 1-16,-8-1-1 16,4 1 0-16,-4-1 0 31,0 1 0-31,-4-1-1 16,0 1 0-16,-4-1-5 15,0 1 0-15,0 3-8 0,8 0 0 16</inkml:trace>
          <inkml:trace contextRef="#ctx0" brushRef="#br0" timeOffset="1417.6905">828 433 25 0,'-4'4'12'0,"16"-4"-4"0,-8 0 14 0,4 0-20 16,4 0 1-16,0 0 1 15,0-4 1-15,-1 1-7 16,1 3 1-16,8 0 3 16,0-4 1-16,4 1-2 15,4-1 1-15,3 1-2 16,-3-1 1-16,-4 0-7 15,-4 1 0-15,4 6-5 16,-8 1 1-16</inkml:trace>
          <inkml:trace contextRef="#ctx0" brushRef="#br0" timeOffset="1062.3495">939 158 25 0,'0'0'12'0,"0"0"-4"0,0 0 14 0,0 0-20 16,4 0 1-16,4 7 1 15,0-7 0-15,4 0-5 16,4 0 0-16,4-7 3 16,3 3 1-16,5-3-2 15,4 4 1-15,0-4-2 0,-5 3 1 16,1-3-1-16,-4 4 1 15,0 3-1-15,-4 0 1 16,0-7-5-16,-5 7 0 0,1 3-7 16,0 1 0-16</inkml:trace>
          <inkml:trace contextRef="#ctx0" brushRef="#br0" timeOffset="630.67">943 183 24 0,'4'-7'12'0,"0"14"-2"0,-4-7 10 16,0 3-18-16,0 1 0 16,0 6 1-16,-4 1 0 15,0 3-4-15,0 4 1 0,0-1 2 0,-4 1 0 31,4 7-1-31,-4 3 1 16,8 4-1-16,-4-1 0 16,4-2-1-16,-4 2 1 15,0 1-1-15,4 0 1 0,-4-4-1 16,0 0 0-16,1-7 0 16,3 1 1-16,0-5-1 15,0 4 0-15,0-10 0 16,3 0 0-16,1-1 0 15,-4-3 1-15,0 0-1 16,4-7 0-16,8 0 0 16,0 0 1-16,8-7-1 0,0 0 1 15,4 0-1-15,3 4 0 16,1-1 0-16,-4-3 0 16,0 7-5-1,-4 0 1-15,-4 0-7 16,3 4 0-16</inkml:trace>
          <inkml:trace contextRef="#ctx0" brushRef="#br0" timeOffset="1846.1476">1265 550 29 0,'4'0'14'0,"-4"7"-10"0,0-7 20 0,0 3-24 15,0 1 1-15,0 10 0 16,0 3 1-16,0 5-2 16,-4 6 0-16,0 0 1 15,0 0 1-15,0 4-1 16,0 0 0-16,0 0-1 15,0-4 1-15,0-4-1 0,4-6 1 0,-4-4 0 16,4-3 0-16,-4-4-2 16,4-7 0-16,0-7-3 15,4 0 0-15,0-4-6 16,0 1 0-16</inkml:trace>
          <inkml:trace contextRef="#ctx0" brushRef="#br0" timeOffset="2300.7016">1487 659 29 0,'0'11'14'0,"8"-11"-10"16,-8-4 21-16,-4 4-25 16,0 4 1-16,-4 3 0 0,0 0 0 15,-4 0-1-15,0 3 0 31,-8 1 1-31,0-4 1 16,1 4-1-16,-1-1 1 0,0 1-1 16,0-4 1-16,4 0-1 15,4 0 1-15,4 3-1 16,0-3 0-16,4 1-1 16,4-1 0-16,0 0 0 15,4 0 1-15,4 0-1 16,8 3 0-16,0-3 0 15,4 0 0-15,0 1 0 16,0 2 0-16,-1-3 0 16,1 0 0-16,0 0 0 15,-4 0 0-15,-4 0 0 16,0 0 1-16,-4-3-1 16,0-1 0-16,-4 1 0 0,4 0 1 15,-8-4 0-15,0 3 0 0,0-3-3 16,0 0 1-16,0 0-4 15,0 0 1-15,0-3-8 16,0 3 1-16</inkml:trace>
          <inkml:trace contextRef="#ctx0" brushRef="#br0" timeOffset="2852.1014">1582 557 34 0,'0'3'17'0,"4"-10"-16"15,-4 7 25-15,0 0-26 16,0 0 0-16,0 0 0 16,0 0 0-16,0 0-1 0,0 0 1 15,4 0-5-15,4 0 1 16,0 4-6-16,8 6 1 16</inkml:trace>
          <inkml:trace contextRef="#ctx0" brushRef="#br0" timeOffset="2635.2718">1630 715 24 0,'-36'-10'12'0,"36"6"-7"0,0 4 13 16,0 0-15-16,0 4 1 16,4 3 0-16,-4 0 1 0,0 4-7 15,0-1 1-15,0 4 3 31,0 0 1-31,0 4-2 16,0 0 1-16,-4-1-2 0,0 4 1 0,4-3 0 16,0-4 0-16,0-3-1 15,0-1 1-15,0-3-1 32,0 0 0-32,0-3-3 15,0-4 0-15,0-7-8 16,0 0 1-16</inkml:trace>
          <inkml:trace contextRef="#ctx0" brushRef="#br0" timeOffset="3465.3658">1773 744 23 0,'0'3'11'0,"4"-6"-6"0,-4 6 14 16,0-3-18-16,0 4 0 16,0 3 2-16,0 0 0 15,0 3-3-15,0 1 0 16,0 3 2-16,-4 4 0 16,4 3 0-16,-4 0 0 15,0 0 0-15,0-3 0 0,0-4-1 16,0-7 0-16,4-3 0 15,-4 3 0-15,4 0 0 16,0-4 0-16,0 1-1 16,0-4 1-16,0 0-1 15,8-11 1-15,0-3-1 16,0 0 1-16,3-4-1 16,1 1 0-16,0-5 0 15,4-2 0-15,0 6-1 0,0 0 1 16,4 4-1-16,-4-3 1 15,0 6-1-15,-1 4 1 16,-3 0-1-16,4 4 1 16,-4 3 0-16,0 3 0 15,0 4 0-15,-4 0 0 16,4 4 0 0,-8-1 1-16,0 8-1 15,-4 3 1-15,0 0 0 16,0 4 0-16,0-4 0 15,0-7 0-15,0 0-1 0,0-3 1 16,0-4-1-16,0 0 1 16,0 0-2-16,4 0 0 15,0-3-6-15,-4-4 1 16,11 3-6-16,1-3 1 0</inkml:trace>
          <inkml:trace contextRef="#ctx0" brushRef="#br0" timeOffset="4285.5212">2173-64 24 0,'-4'7'12'0,"12"-7"-7"16,-8 0 16-16,4 3-18 16,-4-3 0-16,4 7 1 31,4 0 0-31,0 1-5 0,4 6 0 16,0-4 4-16,4 4 0 15,4 0-2-15,4 4 1 16,3 0-1-16,1 3 1 15,4-3-2-15,0-1 1 16,-1 4-1-16,-3 0 1 0,4 8-1 16,-4-5 1-16,-1 1-1 15,5-4 0-15,-4-3 0 16,0 0 1-16,-4-1-1 16,-1-3 1-16,-7 0-1 15,0-3 1-15,-4 0-1 0,0-1 1 16,0-3-1-16,-4 0 0 15,0-3 1-15,-4 3 0 16,0 0-1-16,-4-4 1 16,0 1-1-16,-4 3 1 0,0 0-1 15,4 0 1-15,0 0-1 16,-4 4 0-16,-4-1 0 31,-4 1 0-31,0 0 0 16,-8 3 0-16,0 3 0 15,-3-3 0-15,-5 8 0 0,0 2 0 16,0 1 0-16,-8 3 0 16,9-3 0-16,-5 3 1 15,0 0-1-15,0-3 1 16,5 0-1-16,-1-4 0 16,0 0 0-16,8-7 1 0,0 0-2 15,4 0 1-15,5-7-5 16,7-3 0-16,4-1-7 15,12 1 0-15</inkml:trace>
        </inkml:traceGroup>
        <inkml:traceGroup>
          <inkml:annotationXML>
            <emma:emma xmlns:emma="http://www.w3.org/2003/04/emma" version="1.0">
              <emma:interpretation id="{E0F9C597-3E83-42ED-A5B4-E918437D82A9}" emma:medium="tactile" emma:mode="ink">
                <msink:context xmlns:msink="http://schemas.microsoft.com/ink/2010/main" type="inkWord" rotatedBoundingBox="6193,8156 6582,8130 6596,8335 6207,8362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•</emma:literal>
                </emma:interpretation>
                <emma:interpretation id="interp8" emma:lang="en-US" emma:confidence="0">
                  <emma:literal>•A</emma:literal>
                </emma:interpretation>
                <emma:interpretation id="interp9" emma:lang="en-US" emma:confidence="0">
                  <emma:literal>•I</emma:literal>
                </emma:interpretation>
              </emma:one-of>
            </emma:emma>
          </inkml:annotationXML>
          <inkml:trace contextRef="#ctx0" brushRef="#br0" timeOffset="5015.1689">3245 408 24 0,'-4'0'12'0,"8"-3"-2"0,-4 3 11 16,0 0-19-16,8 0 1 16,0 0 1-1,0 0 0-15,0 0-5 16,4 3 1-16,3-3 3 15,1 0 0-15,-4 0-1 0,4-3 0 16,4-1-1-16,4 1 1 16,8-1-2-16,-1 1 0 15,1-1 0-15,-4 1 1 16,0 3-1-16,-5 0 1 0,-3 0-1 16,-8-4 0-16,-4 4-5 15,-4 0 1-15,-4 4-8 16,0 6 1-16</inkml:trace>
          <inkml:trace contextRef="#ctx0" brushRef="#br0" timeOffset="5504.025">3277 588 31 0,'8'18'15'0,"8"-25"-9"0,-9 0 20 16,1 3-25-16,4 1 0 15,0 3 1-15,-4-4 1 16,0 8-4-16,4-4 1 15,8 0 2-15,4-4 0 16,7 1-1-16,1-4 1 0,4 3-1 16,0 1 0-16,-5-1 0 15,-3 1 0-15,-8-1-1 16,-4 4 0 0,-16 11-12-1,-8-1 1-15</inkml:trace>
        </inkml:traceGroup>
        <inkml:traceGroup>
          <inkml:annotationXML>
            <emma:emma xmlns:emma="http://www.w3.org/2003/04/emma" version="1.0">
              <emma:interpretation id="{510DAAA8-48E7-4CD6-8260-B9C138587614}" emma:medium="tactile" emma:mode="ink">
                <msink:context xmlns:msink="http://schemas.microsoft.com/ink/2010/main" type="inkWord" rotatedBoundingBox="7212,7598 7909,7550 8001,8892 7304,8940"/>
              </emma:interpretation>
              <emma:one-of disjunction-type="recognition" id="oneOf2">
                <emma:interpretation id="interp10" emma:lang="en-US" emma:confidence="0">
                  <emma:literal>p</emma:literal>
                </emma:interpretation>
                <emma:interpretation id="interp11" emma:lang="en-US" emma:confidence="0">
                  <emma:literal>B</emma:literal>
                </emma:interpretation>
                <emma:interpretation id="interp12" emma:lang="en-US" emma:confidence="0">
                  <emma:literal>P</emma:literal>
                </emma:interpretation>
                <emma:interpretation id="interp13" emma:lang="en-US" emma:confidence="0">
                  <emma:literal>&amp;</emma:literal>
                </emma:interpretation>
                <emma:interpretation id="interp14" emma:lang="en-US" emma:confidence="0">
                  <emma:literal>@</emma:literal>
                </emma:interpretation>
              </emma:one-of>
            </emma:emma>
          </inkml:annotationXML>
          <inkml:trace contextRef="#ctx0" brushRef="#br0" timeOffset="8089.3516">4530 857 23 0,'8'-4'11'16,"20"-7"-7"-16,-21 11 14 0,1 0-18 15,0-3 1-15,4-1 0 16,4-3 0-16,0 4-2 16,4 3 1-16,0 3 0 15,0 4 1-15,-5 0-1 16,-7 0 0-16,-4 8 0 15,-8 2 1-15,-8 1 0 16,1-1 0-16,-1 5 0 0,-4 2 1 31,-8 5-2-31,-4-1 1 16,-4 0 0-16,-3-3 1 0,-1-8 0 16,4-3 0-16,4-3-1 15,1 0 1-15,3-1 0 16,4-3 0-16,4-3-1 15,8-4 0-15,0-7-1 0,8-4 0 16,4 1 0-16,4-1 0 16,0 0-1-16,0 4 1 15,8 0 0-15,0 0 0 16,4 4 0-16,0 3 0 16,-1 7 0-16,5 0 0 15,-4 0 0-15,4 3 1 16,-8 1 0-16,0 3 0 15,3-3 0-15,5-4 0 16,4-4 0 0,4 4 0-16,3-3-1 0,1-4 1 15,4-4-2-15,0-3 0 16,-1-3-10-16,5 3 0 16</inkml:trace>
          <inkml:trace contextRef="#ctx0" brushRef="#br0" timeOffset="7459.5709">4363 670 24 0,'-4'-8'12'0,"28"12"-6"0,-12-8 12 0,0 1-17 0,4-4 1 16,8 0 0-16,7-4 1 16,1 4-4-16,-4 0 1 31,4-3 1-31,3 6 1 15,9 4-1-15,4-3 0 16,-1-1-1-16,1 0 1 0,-1 4 0 16,-7-3 0-16,0 3-4 15,-4 0 0-15,-9 0-6 16,1 3 0-16</inkml:trace>
          <inkml:trace contextRef="#ctx0" brushRef="#br0" timeOffset="7021.1358">4589-103 24 0,'8'-4'12'0,"-16"1"-4"0,8 3 7 16,4-4-15-16,0 1 1 16,0-4 1-16,0 0 0 15,0 0-2-15,4 0 0 16,4 0 1-16,4 0 0 16,0-4 0-16,8 0 1 15,-1 8-2-15,1-1 1 0,0 4-1 16,0 0 0-16,0 4 0 15,-1 3 1-15,-3 7-1 16,-4 0 0-16,-4 0 0 16,-4-3 1-16,-4 3-1 15,0 4 1-15,-4 6-1 0,-4-3 0 16,-4 1 1-16,-4-1 0 16,0 3-1-16,-4 1 1 15,-3-7-1-15,-1-1 1 16,4-2-1-16,-4-5 1 31,4 1-1-31,0-1 0 0,4-3 0 16,0-3 1-16,5 3-1 15,-1-7 0-15,4 3-1 16,0 1 1-16,4-4 0 16,0 0 0-16,8 0 0 0,3-4 0 15,1 4-1-15,4-3 1 0,0-1 0 16,4 4 0-16,0 4 0 15,0 3 0-15,3 0 0 32,-3 7 0-32,0-3 0 15,-4 6 0-15,0-3 0 16,-4 8 1-16,-4-5-1 16,-4-3 1-16,-4 0-1 15,-8 4 1-15,-4 0 0 0,-4-1 0 16,-4 1-1-16,0 0 1 15,-11-4-1-15,3 0 1 16,-4-4-1-16,0-2 1 16,5-1-1-16,-1-7 0 15,-4 0 0-15,0-4 1 16,8 1-1-16,1-5 1 16,3 5-1-16,0-1 0 0,8 1-4 15,0-1 1-15,4 4-8 16,12 7 0-16</inkml:trace>
        </inkml:traceGroup>
        <inkml:traceGroup>
          <inkml:annotationXML>
            <emma:emma xmlns:emma="http://www.w3.org/2003/04/emma" version="1.0">
              <emma:interpretation id="{6BAFA210-634E-4366-966E-F56CC2C8E17B}" emma:medium="tactile" emma:mode="ink">
                <msink:context xmlns:msink="http://schemas.microsoft.com/ink/2010/main" type="inkWord" rotatedBoundingBox="8777,7602 10177,8061 9870,8997 8470,8538"/>
              </emma:interpretation>
              <emma:one-of disjunction-type="recognition" id="oneOf3">
                <emma:interpretation id="interp15" emma:lang="en-US" emma:confidence="0">
                  <emma:literal>wks</emma:literal>
                </emma:interpretation>
                <emma:interpretation id="interp16" emma:lang="en-US" emma:confidence="0">
                  <emma:literal>Nikes</emma:literal>
                </emma:interpretation>
                <emma:interpretation id="interp17" emma:lang="en-US" emma:confidence="0">
                  <emma:literal>stk</emma:literal>
                </emma:interpretation>
                <emma:interpretation id="interp18" emma:lang="en-US" emma:confidence="0">
                  <emma:literal>Nukes</emma:literal>
                </emma:interpretation>
                <emma:interpretation id="interp19" emma:lang="en-US" emma:confidence="0">
                  <emma:literal>"Nik</emma:literal>
                </emma:interpretation>
              </emma:one-of>
            </emma:emma>
          </inkml:annotationXML>
          <inkml:trace contextRef="#ctx0" brushRef="#br0" timeOffset="9270.7148">5530 789 23 0,'0'-10'11'0,"4"17"-5"15,-4-7 8 1,4-11-13 0,0-6 1-16,4 3 1 15,0-4 1-15,0-3-5 16,0-7 1-16,0-1 2 16,-1-2 0-16,1-8-1 15,0-4 0-15,4-2-1 16,0 9 1-16,0-2-1 15,4-1 0-15,-4 3 0 0,0 5 1 16,0-1-1-16,0 4 1 16,-4 3-1-16,-1 0 1 15,-3 4-1-15,4-4 1 0,0 4-1 16,-4 7 0-16,0 0 1 16,0 7 0-16,-4 0 0 15,0 0 0-15,-4 3 0 16,4 4 0-16,0 7 0 15,0 4 1-15,0-4-2 16,0 7 1-16,4 0 0 16,0 4 0-16,0 7-1 15,0-1 0-15,0 5 0 16,4-8 1-16,0 0-1 0,0 4 0 16,0 3 0-16,0 4 0 15,0-1 0-15,0-2 0 16,-4 2 0-16,0 1 1 15,4 3-1-15,-8-3 1 16,3 0-1-16,1 0 1 16,0-1-1-16,0-6 1 15,0 0-1-15,4-4 1 0,-4-3-1 16,4-4 1-16,-4-4-1 16,0-3 1-16,0 0 1 15,0-3 0-15,-4-4-1 16,0 0 1-16,0 0-1 15,0-7 1-15,0 7-1 16,0-11 1-16,4 1-2 16,-4-4 0-16,4-1 0 15,0-6 1-15,0 0-1 16,0-7 0-16,4 7 0 16,-4 0 0-16,4-8 0 15,0-2 0-15,4-5 0 16,0-6 0-16,-1 14 0 15,1-8 0-15,0 5 0 16,0-1 0-16,0 0 0 16,0 4 0-16,0 3-1 0,-4 4 1 15,-4 3 0-15,0 4 0 16,-4 4-2-16,0-1 1 16,-4 4-7-16,-4 4 0 15,4 10-5-15,0-4 0 16</inkml:trace>
          <inkml:trace contextRef="#ctx0" brushRef="#br0" timeOffset="10845.0682">6256 712 26 0,'0'-7'13'0,"4"3"-11"0,0-3 15 0,4 4-16 15,0-4 0-15,0-4 1 16,4 0 1-16,4-6-4 16,0-1 1-16,3-3 1 15,5 0 1-15,-8-7-2 16,0-4 1-16,4-7-1 15,0 7 0-15,0 4 0 16,-5-4 1-16,1 1-1 0,4-5 0 16,-4 1 0-16,-4 3 1 15,-4-3-1-15,-4 7 0 32,-4 0 0-32,0-1 0 15,0 12 0-15,-4 3 0 0,0 0 0 16,0 6 0-16,0 5 0 15,-4 3 1-15,0 3-1 16,0 1 1-16,-4 3-1 16,4 4 0-16,4 3 0 15,-4 3 1-15,4 8-1 0,1 0 0 16,-1 7 0-16,0-8 1 16,0 4-1-16,0 4 0 15,-4 3 0-15,4 1 0 16,0-1 0-16,-4-3 0 0,0 7 0 15,0-1 0-15,0 1 0 16,0-4 1-16,0-3-1 16,4-7 0-16,0 0 0 15,-4-8 1-15,0-3-1 16,4-3 1-16,0-4-1 16,-4 0 1-1,4-7-1-15,4 0 1 16,-4-7-1-16,4-4 1 15,4-3-1-15,0 4 0 16,0-11 0-16,8-1 0 0,0-2-1 16,4 3 1-16,0-1 0 15,-4 1 0-15,4 0 0 0,0 0 0 16,3-4-1-16,5 8 1 16,4 2-1-16,-8 1 1 15,0 7 0-15,-4 4 0 16,-4 3 0-16,-5 3 0 15,-3 4 0-15,-4 4 0 16,-4 3 0-16,-3 0 1 16,-1 0-1-16,-4-3 1 15,-4-1-1-15,0 4 0 0,0 1 0 16,4-5 1-16,-4 1-1 16,4-4 0-16,0 0 0 15,1-4 1-15,-1 1-1 16,4-1 0-16,0 1 0 15,4-4 0-15,0 4-1 16,0-1 1-16,8 1 0 16,0-1 0-16,0 1 1 15,0-1 0-15,0 4 0 16,4 4 0-16,4-4 0 16,3 3 1-16,1 5-1 15,8-1 0-15,-4 0-1 16,0-4 1-16,0 1-1 15,-4 0 1-15,-1-4-1 16,-3-4 1-16,0 4-1 16,-4-3 1-16,-8-4-5 0,0 0 1 15,-4-4-9-15,4 11 1 16</inkml:trace>
          <inkml:trace contextRef="#ctx0" brushRef="#br0" timeOffset="11949.0548">6676 694 23 0,'-4'-14'11'0,"23"-18"-7"16,-11 22 17-16,0-1-20 16,4 4 0-16,0 0 1 0,3-3 0 15,1-1-2-15,-1 4 0 16,1-4 2-16,0 4 0 0,3 4-1 16,5-1 1-16,-1 4-1 15,1-3 0-15,-1 6 0 16,-3 4 0-1,-1 7-1-15,-3 0 0 16,-5 4 0-16,1-4 1 16,-8 4-1-16,-4 0 1 15,-4-4-1-15,0 0 1 32,-15 3-1-32,-1-3 1 15,1 1-1-15,-1-5 1 16,1-3-1-16,3 0 1 0,0-3-1 15,5-1 0-15,3-3 0 16,4 0 0-16,4 0-1 16,0 0 1-16,8-3 0 15,3-1 0-15,5 1 0 0,4 3 0 16,-1-4 0-16,5 4 0 16,-1 0 0-1,-4 7 0-15,1 0 0 16,-4 4 0-16,-5 0 0 15,-3 6 1-15,-4 1-1 16,-4 3 1-16,-4 4-1 16,-4-8 1-16,-3 1 0 15,-5-4 0-15,-7 0-1 0,-5 0 1 16,1 0-1-16,0 0 1 16,-5-3-1-16,-3-4 0 15,0-3 0-15,4-4 1 16,-1-7-1-16,5-4 1 0,4 4-1 15,-1 0 0-15,5 0-1 16,3 0 0-16,4 0-8 16,5 0 1-16,14 3-3 15,5-3 0-15</inkml:trace>
          <inkml:trace contextRef="#ctx0" brushRef="#br0" timeOffset="11266.7776">6820 666 26 0,'-4'11'13'0,"4"-8"-8"16,0-3 13-16,0 4-17 16,-4 3 1-1,0 0 1-15,0 3 0 16,0 4-4-16,0 1 1 0,0-1 2 15,0 7 0-15,-4 4 0 16,0 3 0-16,0 0-1 16,0-7 0-16,0 0-1 15,0-3 1-15,1 0 0 16,-1-4 0-16,4-4-2 16,0-3 0-16,0-3-6 15,0-4 0-15,4 0-4 16,0 0 1-16</inkml:trace>
        </inkml:traceGroup>
        <inkml:traceGroup>
          <inkml:annotationXML>
            <emma:emma xmlns:emma="http://www.w3.org/2003/04/emma" version="1.0">
              <emma:interpretation id="{57F5AF39-3AEA-4301-BA8E-ED10D851D6DD}" emma:medium="tactile" emma:mode="ink">
                <msink:context xmlns:msink="http://schemas.microsoft.com/ink/2010/main" type="inkWord" rotatedBoundingBox="10272,7781 17921,6902 18035,7895 10386,8774">
                  <msink:destinationLink direction="with" ref="{27103405-3FDD-4A63-94C1-7494560AC5FC}"/>
                </msink:context>
              </emma:interpretation>
              <emma:one-of disjunction-type="recognition" id="oneOf4">
                <emma:interpretation id="interp20" emma:lang="en-US" emma:confidence="0">
                  <emma:literal>+57=2</emma:literal>
                </emma:interpretation>
                <emma:interpretation id="interp21" emma:lang="en-US" emma:confidence="0">
                  <emma:literal>T=&gt;T=2&lt;</emma:literal>
                </emma:interpretation>
                <emma:interpretation id="interp22" emma:lang="en-US" emma:confidence="0">
                  <emma:literal>+55=2</emma:literal>
                </emma:interpretation>
                <emma:interpretation id="interp23" emma:lang="en-US" emma:confidence="0">
                  <emma:literal>+57=24</emma:literal>
                </emma:interpretation>
                <emma:interpretation id="interp24" emma:lang="en-US" emma:confidence="0">
                  <emma:literal>+55=24</emma:literal>
                </emma:interpretation>
              </emma:one-of>
            </emma:emma>
          </inkml:annotationXML>
          <inkml:trace contextRef="#ctx0" brushRef="#br0" timeOffset="18287.5098">12190-138 21 0,'0'0'10'0,"11"-7"-1"16,-11 7 8-16,4-4-14 15,4 1 1-15,0 3 1 16,4 0 1-16,4 0-7 16,4 0 0-16,4-4 4 15,4 1 0-15,3-1-1 16,13 0 0-16,4 1-2 15,-5-8 1-15,1 4-1 0,0 0 0 16,3 0 0-16,5 0 0 16,-1 4 0-16,-7-4 1 15,-5 7-1-15,-4-4 0 16,-7 4 0-16,-4 0 1 16,-4 0-1-16,-4 0 1 0,-4 0-3 15,-4 0 1-15,-1 0-10 16,-3 4 1-16,0 6-1 31,-4 1 1-31</inkml:trace>
          <inkml:trace contextRef="#ctx0" brushRef="#br0" timeOffset="17806.1167">12646-78 24 0,'8'3'12'0,"-20"-3"-7"31,12 0 14-31,0 0-17 16,0 4 1-16,0-4 2 16,0 0 0-16,4 7-6 0,-4 0 0 15,0 3 4-15,0 5 1 0,0 6-2 16,0 3 1-16,0 5-2 15,-4 2 1-15,0-2-2 16,0 9 1 0,-8 8 0-1,0-7 0-15,0 0-1 0,0-4 0 16,1-3 0-16,3-4 0 16,0-7 1-16,4-3 0 31,0-4-1-31,0-3 1 15,4-4-2-15,-4-4 0 0,0-3-4 16,0-3 1-16,-4-4-8 16,4 3 1-16</inkml:trace>
          <inkml:trace contextRef="#ctx0" brushRef="#br0" timeOffset="19208.7557">12843 334 27 0,'0'0'13'0,"4"4"-11"0,-4-4 19 15,0 0-19-15,4 0 1 0,4-7 1 16,4 7 1-16,0 0-6 16,8 0 0-16,0-4 4 15,4 4 0-15,7-3-2 16,1 3 1-16,4-4-1 15,0 4 0-15,-5 0-1 16,-7 0 0-16,0 4-2 16,-8-1 0-16,-4 1-9 0,-4-1 1 31</inkml:trace>
          <inkml:trace contextRef="#ctx0" brushRef="#br0" timeOffset="18777.7524">12927 183 25 0,'-4'3'12'0,"4"-10"-6"15,0 7 22-15,0 0-27 16,0 0 1-16,8-3 1 15,0 3 1-15,4 0-5 16,-1-4 0-16,5 4 3 16,4 0 0-16,8-3-1 15,0-1 1-15,3 4-1 16,1-7 0-16,0 7-1 16,-12-4 1-16,0 1-1 15,-4-1 1-15,-5 1-3 0,1 3 1 16,-4 0-6-16,0 3 1 15,-4 1-5-15,0 3 0 16</inkml:trace>
          <inkml:trace contextRef="#ctx0" brushRef="#br0" timeOffset="13036.8146">7320 42 24 0,'4'0'12'0,"12"-4"-7"0,-12 1 14 0,4-1-17 15,0-3 1-15,3 7 1 16,5-4 0-16,4 4-5 15,4-3 0-15,8 3 4 16,3 0 0-16,9 0-2 16,-8 0 1-16,7 0-1 15,9 0 1-15,-4-4-1 16,-1 4 0-16,-3-3-1 16,-4 3 1-16,-9-4-2 15,-7 4 1-15,-4 4-11 16,-8-1 1-16,-4 11-1 15,-4-10 1-15</inkml:trace>
          <inkml:trace contextRef="#ctx0" brushRef="#br0" timeOffset="12564.4794">7629 31 27 0,'4'-4'13'0,"-8"19"-9"0,8-15 20 0,-4 7-23 15,4 3 0-15,-4 4 0 16,0 4 1-16,-4 0-2 15,0 6 0-15,0 8 1 16,-3 0 1-16,-1 0-2 0,0-4 1 16,0 4-1-16,0-1 1 15,0 5-1-15,0-1 1 16,4-3-1-16,-4-4 1 16,0 0-1-16,0-3 1 0,4-8-1 15,-4 1 1-15,0 0-1 16,4-8 1-16,-4 1-1 15,8-4 0-15,0-7-4 16,-4-4 1-16,4 1-8 16,8-1 1-16</inkml:trace>
          <inkml:trace contextRef="#ctx0" brushRef="#br0" timeOffset="15999.541">9765 331 26 0,'4'0'13'0,"4"-7"-6"0,-8 7 14 16,7 0-20-16,1 0 1 0,4 0 1 15,4 0 0-15,0 0-4 16,4 0 1-16,4 3 2 16,7-3 1-16,1 4-2 15,4-1 0-15,0-3-1 16,-1 0 1-16,-3 0-1 15,-4-3 1-15,0 3-1 16,-1-4 1-16,1 8-1 16,-4-8 0-16,-4 8 0 0,-4-8 1 15,-4 1-3-15,0 3 1 16,-4 0-5-16,-8 0 0 16,0 3-5-16,7 4 1 15</inkml:trace>
          <inkml:trace contextRef="#ctx0" brushRef="#br0" timeOffset="16457.8465">9765 521 20 0,'-8'4'10'0,"8"-11"-3"0,0 7 12 16,0 0-18-16,0 0 1 16,4 0 2-16,4 0 0 15,0 0-4-15,3 0 0 16,5 0 3-16,0 3 0 15,4 1-1-15,4-1 1 16,4 1-2-16,11-4 1 0,1 0-2 16,4 3 1-16,-9-3-1 31,5 4 1-31,-4-4-1 0,-1 0 0 0,1 0 0 16,-4 0 1-16,-4 0-1 15,-4 0 1-15,-5 0 0 16,-3 0 0-16,-4 0-1 15,-4 0 0-15,-8 0-4 16,0 0 1-16,-4 0-8 16,4 0 0-16</inkml:trace>
          <inkml:trace contextRef="#ctx0" brushRef="#br0" timeOffset="17081.449">10245 225 28 0,'0'0'14'0,"0"4"-10"0,0-4 17 0,0 0-20 16,4 3 1-16,-4-3 0 15,0 0 1-15,4 4-3 16,0 6 0-16,0-3 2 16,0 0 0-16,0 0-1 15,4 0 1-15,0 0-1 31,3 4 1-31,5-4-2 16,0 0 1-16,0 0-1 0,4-7 0 16,4 4 0-16,0-1 0 15,-1 4 0-15,9 0 1 16,-8 0-1-16,4-3 0 16,-1 3 0-16,1 0 1 15,-4 0-1-15,0 0 1 16,-4 0-1-16,0 0 0 15,-9 0 0-15,-3 4 1 0,-4 0-1 16,-4-1 1-16,-4 1-1 16,-4 3 1-16,-3 0-1 0,-5 0 1 15,0 0-1-15,0 0 0 16,-4-7 0-16,0 4 0 16,-4 3 0-16,1 0 0 15,-1 7 0-15,0-3 0 16,0 0 0-16,4-8 0 15,4 4 0-15,1-3 1 16,3-1-2-16,4-3 0 16,8-3-5-16,0-4 1 0,16-4-7 15,3 4 0-15</inkml:trace>
          <inkml:trace contextRef="#ctx0" brushRef="#br0" timeOffset="21341.4776">13959-544 20 0,'0'-7'10'0,"8"-11"-3"16,-5 11 6-16,5 4-12 15,0-4 0-15,4 0 1 16,4-4 1-16,4 0-3 16,4 1 1-16,0-4 2 0,7 3 0 15,1 1-1-15,-4 3 1 16,0 3-1-16,-1 4 1 15,1 4-2-15,-4 6 0 16,-4 1 0-16,-4 6 0 16,-4 1-1-1,-4 7 1-15,-8-1 0 0,-8 5 0 0,-4 2-1 32,-4 5 0-32,-4-5 0 15,-4 1 1-15,-4-7-1 16,-3-1 1-16,-5 1-1 0,0 0 0 15,1 0 0-15,3-4 1 16,4-4-1-16,4-3 1 16,4-3-1-16,4-4 1 0,1 0-1 15,3-7 0-15,4-3 0 16,4-4 0-16,4 0 0 16,4-4 0-16,4 0-1 15,0 1 1-15,0-1 0 16,3 4 0-16,1 4 0 15,0-4 0-15,-4 3 0 16,0 4 1-16,0 0-1 16,0 4 1-1,0 3-1-15,4 0 1 16,0 0 0-16,4 0 0 16,0 0-1-16,3 0 1 0,1 0-1 15,4-4 1-15,-4 5 0 16,0-5 0-16,0 1-1 15,-5-1 0-15,1 1 1 16,0-4 0-16,0 0-2 16,4-4 0-16,4 1-7 15,-4-4 1-15,11 7-5 0,-7 0 1 16</inkml:trace>
          <inkml:trace contextRef="#ctx0" brushRef="#br0" timeOffset="22239.6963">14971-812 19 0,'-4'0'9'0,"8"0"-1"0,-4 0 9 15,0 0-15-15,-4 3 1 16,4 1 2-16,-4-1 0 16,0 5-6-16,-4-1 0 0,0 3 4 15,-4 1 1-15,-4-1-2 16,0 1 1-16,-4-1-2 31,-3 5 0-31,-5-1 0 0,0 3 0 0,0 5-1 16,0-1 1-16,1 0-1 15,-1 0 0-15,4 0 0 16,0 0 0-16,4-7 0 16,5 1 1-16,3-5-1 15,0-3 0-15,4 4 0 16,0-4 1-16,4 0-1 0,0-4 1 15,4 1-1-15,0-4 1 16,4 3-1-16,0 1 1 31,0 0 0-31,4-1 0 16,0 1 0-16,0 3 0 0,0 0-1 16,3 0 1-16,1-4-1 15,0 4 1-15,0 0-1 16,4 4 0-16,0 0 0 15,4-1 1-15,0-3-1 16,3 4 1-16,1-1-1 16,0 1 1-16,-4 3-1 15,0 0 1-15,-4-7-1 0,-1-3 1 16,-3 3 0-16,0 0 0 16,0 0 0-16,-8-4 0 15,0 5 0-15,0-5 0 16,0 1 0-16,-4-4 0 0,0 3 0 15,0-3 0-15,0 4 0 16,0-4 0-16,0 0-1 16,0-4 1-16,-4 4-4 15,0 0 0-15,0-3-5 16,0-1 0-16,4 4-6 16,4 7 0-16</inkml:trace>
        </inkml:traceGroup>
        <inkml:traceGroup>
          <inkml:annotationXML>
            <emma:emma xmlns:emma="http://www.w3.org/2003/04/emma" version="1.0">
              <emma:interpretation id="{D215254F-7FCB-4E44-92D3-235E8B3FD55B}" emma:medium="tactile" emma:mode="ink">
                <msink:context xmlns:msink="http://schemas.microsoft.com/ink/2010/main" type="inkWord" rotatedBoundingBox="16848,6999 19957,6786 20018,7673 16909,7887">
                  <msink:destinationLink direction="with" ref="{27103405-3FDD-4A63-94C1-7494560AC5FC}"/>
                </msink:context>
              </emma:interpretation>
              <emma:one-of disjunction-type="recognition" id="oneOf5">
                <emma:interpretation id="interp25" emma:lang="en-US" emma:confidence="0">
                  <emma:literal>Erin</emma:literal>
                </emma:interpretation>
                <emma:interpretation id="interp26" emma:lang="en-US" emma:confidence="0">
                  <emma:literal>Encino</emma:literal>
                </emma:interpretation>
                <emma:interpretation id="interp27" emma:lang="en-US" emma:confidence="0">
                  <emma:literal>Eosins</emma:literal>
                </emma:interpretation>
                <emma:interpretation id="interp28" emma:lang="en-US" emma:confidence="0">
                  <emma:literal>Eosin</emma:literal>
                </emma:interpretation>
                <emma:interpretation id="interp29" emma:lang="en-US" emma:confidence="0">
                  <emma:literal>Eking</emma:literal>
                </emma:interpretation>
              </emma:one-of>
            </emma:emma>
          </inkml:annotationXML>
          <inkml:trace contextRef="#ctx0" brushRef="#br0" timeOffset="22896.4155">15268-735 26 0,'4'0'13'0,"0"-3"-6"0,-4 3 16 15,0 0-21-15,0 0 0 16,0 0 1-16,0 3 1 16,0 5-5-16,0-5 0 15,-4 4 3-15,0 4 1 0,0 3-2 16,0 3 0-16,0 5-1 16,0 2 1-16,0-3-1 15,0 8 1-15,-3-5-1 16,-1 5 1-16,0 2-1 15,-4 1 0-15,0-4 0 0,0 4 1 16,0-7-1-16,0-8 0 16,4 1 0-16,4-4 0 15,0 0 0-15,-4-3 0 16,4-1 0-16,0-2 0 16,4-1 0-16,0-4 1 31,0 1-1-31,0-4 0 0,8 0 0 15,0-4 1-15,4 1-1 16,4-1 0-16,4 8 0 16,4-8 0-16,-1 1 0 15,5-1 0-15,4 0 0 16,-4 1 0-16,0 3 0 16,-5 3 0-16,1 1 0 15,-4-8 1-15,-8 4-3 16,0 0 0-16,-4 0-10 15,-8 4 1-15</inkml:trace>
          <inkml:trace contextRef="#ctx0" brushRef="#br0" timeOffset="23777.0487">15189-495 24 0,'0'0'12'0,"16"-7"-6"0,-12 4 14 15,4-4-18-15,0 3 1 0,0 1 1 16,3-1 0-16,1 1-5 15,0 3 1-15,0 0 3 32,0-4 0-32,4 4-1 15,0-3 0-15,4-1-1 0,0 1 1 16,-1 3-1-16,5-4 0 16,-4 4-4-16,0 0 1 15,-4-4-9-15,4 12 0 16</inkml:trace>
          <inkml:trace contextRef="#ctx0" brushRef="#br0" timeOffset="23397.8889">15292-819 22 0,'-12'-7'11'0,"12"-4"-3"16,0 11 8-16,0 0-13 15,0 0 0-15,0 0 2 16,4-3 0-16,4-1-6 16,0-3 1-16,4 7 4 15,0 0 0-15,4 0-2 16,4 0 1-16,-1 0-2 0,1 0 1 15,0 0-1-15,0 0 0 16,-4 0-1-16,8 0 1 16,-1 0-1-16,5 0 0 15,4 0 0-15,-8 0 1 16,0-3-1-16,-1-1 1 16,-3 4-2-16,-4 0 1 0,-4 0-6 15,-4-4 1-15,-4 8-7 16,0 10 1-16</inkml:trace>
          <inkml:trace contextRef="#ctx0" brushRef="#br0" timeOffset="24176.3656">15673-417 23 0,'4'-4'11'0,"4"8"-2"15,-8-4 9-15,0 4-15 16,0-4 1-16,4 3 1 15,-4 1 0-15,0 3-7 16,0 0 1-16,-8 10 3 16,-4 1 1-16,4-4-2 0,-4 7 1 15,0 4-2-15,4 0 1 0,-3 3-1 16,3 0 0-16,0-3 0 16,0-1 1-16,4-6-1 15,0-4 1-15,4-7-1 16,0 0 0-16,4-7-4 15,-4 0 1-15,8-7-8 16,-4 0 1-16</inkml:trace>
          <inkml:trace contextRef="#ctx0" brushRef="#br0" timeOffset="24659.141">15879-354 27 0,'0'-3'13'0,"-11"14"-11"16,7-8 17-16,-4 1-19 16,-4 3 0-16,0 0 2 0,-4 0 1 0,0 0-3 15,4 0 0-15,-4 3 1 16,0-2 1-16,-3-1 0 15,-1 3 0-15,0-3-1 16,0 0 0-16,4 0-1 16,4 4 1-16,0-4 0 31,4 0 0-31,1 4 0 16,3-4 0-16,4 3-1 15,4 1 1-15,3-4 0 0,1 3 0 16,4-2-1-16,4-1 1 15,0 0-1-15,-4 0 1 16,0 0-1-16,0 0 0 16,4 0 0-16,-1-4 0 15,-3 1 0-15,0-1 1 0,0 1-1 16,-4-4 1-16,0 0 0 0,-4 3 0 16,0-3-1-16,-4 0 0 15,0 0-2-15,0 0 0 16,0 0-9-16,-4 0 0 15</inkml:trace>
          <inkml:trace contextRef="#ctx0" brushRef="#br0" timeOffset="25015.1788">16005-279 25 0,'0'0'12'0,"0"-4"-5"0,0 1 11 0,0 3-16 16,-5 0 0-16,1 3 1 15,0 4 0-15,0 3-4 16,0 1 1-16,-4 3 3 15,4 0 0-15,-4 3-1 16,4 1 0-16,-4-4-1 16,0 7 1-16,0-7-1 15,3 0 0-15,-3-7-1 16,4 3 1-16,0-6-1 16,0-1 0-16,4 0-5 15,0-3 1-15,0-6-7 16,0 6 0-16</inkml:trace>
          <inkml:trace contextRef="#ctx0" brushRef="#br0" timeOffset="25248.2147">16022-410 30 0,'0'-3'15'0,"0"-5"-13"0,0 8 21 16,0 0-23-16,0 4 0 15,0-4 0 1,0 4 0-16,0-1-2 16,0 4 0-16,0 0-7 15,0 0 1-15</inkml:trace>
          <inkml:trace contextRef="#ctx0" brushRef="#br0" timeOffset="25877.7224">16137-283 28 0,'0'0'14'0,"0"11"-11"0,0-11 19 15,0 3-21-15,0 1 0 16,0 3 1 0,0 7 0-16,-4 0-3 15,4 4 1-15,-3-1 2 16,-1 1 0-16,0 3-1 0,0-7 0 15,-4 0 0-15,-4-3 1 16,4-4-2-16,4 0 1 16,0-4-1-16,0 1 1 15,4 0-1-15,4-1 1 0,0-6-1 16,4-5 0-16,8-2 0 16,-8-8 0-16,7 1-1 15,1-1 1-15,4-3-1 16,0 3 0-16,4 4 0 15,-4 3 1-15,0 1-1 16,-1-1 0-16,-3 4 0 16,0 0 1-1,-4 4 0-15,-4 3 0 16,0 0 0-16,-4 3 0 16,4 4 1-16,-8 4 0 15,4 3 0-15,-4 0 0 16,0 4 0-16,4 3 1 0,0 0-1 15,-4-3 0-15,0 3-1 16,0-4 1-16,0-2 0 16,0-1 0-16,0 0-1 15,0 0 0-15,0-7-1 0,0-3 1 16,0-4-6-16,0 0 0 16,4 0-6-16,12-8 1 15</inkml:trace>
          <inkml:trace contextRef="#ctx0" brushRef="#br0" timeOffset="26688.1663">16641-886 29 0,'-3'0'14'0,"6"0"-12"15,-3 0 22-15,0 0-22 0,0 0 1 16,0 0 1-16,0 3 0 15,0 1-5-15,4-1 1 16,0 4 3-16,4 0 0 16,4 4-1-16,0 7 0 15,0-4-1-15,0 3 1 0,4 1-2 16,4-4 1-16,0 4-1 16,3 3 1-16,5 4-1 15,0 3 1-15,-4 0-1 16,0 0 0-16,-5-3 0 15,-3 0 1-15,0-8-1 16,0 1 1-16,0 0-1 16,0-1 1-16,0-3 0 15,-4-3 0-15,-1-4-1 16,-3 0 1-16,-4 0 0 16,-4 0 1-16,-4 0-1 15,0-3 0-15,-4 3-1 16,1 0 1-16,3 0-1 15,-4 0 0-15,0 0 0 16,-4 0 0-16,0 0 0 0,-4 4 0 16,-4-1 0-16,-4 1 0 15,-3 0 0-15,3 3 1 16,0-7-1-16,0-4 0 16,-4 4-1-16,1 0 1 15,-1 4 0-15,0-4 0 16,4 4 0-16,0-4 0 15,9 0-2-15,3-4 0 16,4 1-12-16,4 3 1 16</inkml:trace>
        </inkml:traceGroup>
      </inkml:traceGroup>
    </inkml:traceGroup>
    <inkml:traceGroup>
      <inkml:annotationXML>
        <emma:emma xmlns:emma="http://www.w3.org/2003/04/emma" version="1.0">
          <emma:interpretation id="{D2861AA6-E7E4-49FC-BA54-09BD684F52C1}" emma:medium="tactile" emma:mode="ink">
            <msink:context xmlns:msink="http://schemas.microsoft.com/ink/2010/main" type="paragraph" rotatedBoundingBox="17103,7981 19402,8329 19277,9156 16978,88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E22632-E1E0-42DB-93C6-164C9496A46D}" emma:medium="tactile" emma:mode="ink">
              <msink:context xmlns:msink="http://schemas.microsoft.com/ink/2010/main" type="line" rotatedBoundingBox="17103,7981 19402,8329 19277,9156 16978,8808"/>
            </emma:interpretation>
          </emma:emma>
        </inkml:annotationXML>
        <inkml:traceGroup>
          <inkml:annotationXML>
            <emma:emma xmlns:emma="http://www.w3.org/2003/04/emma" version="1.0">
              <emma:interpretation id="{9CFEA92E-DA84-4167-98B8-BFFDDF75AA55}" emma:medium="tactile" emma:mode="ink">
                <msink:context xmlns:msink="http://schemas.microsoft.com/ink/2010/main" type="inkWord" rotatedBoundingBox="16977,8788 17116,8210 17558,8317 17418,8894"/>
              </emma:interpretation>
              <emma:one-of disjunction-type="recognition" id="oneOf6">
                <emma:interpretation id="interp30" emma:lang="en-US" emma:confidence="1">
                  <emma:literal>3</emma:literal>
                </emma:interpretation>
                <emma:interpretation id="interp31" emma:lang="en-US" emma:confidence="0">
                  <emma:literal>]</emma:literal>
                </emma:interpretation>
                <emma:interpretation id="interp32" emma:lang="en-US" emma:confidence="0">
                  <emma:literal>3D</emma:literal>
                </emma:interpretation>
                <emma:interpretation id="interp33" emma:lang="en-US" emma:confidence="0">
                  <emma:literal>3M</emma:literal>
                </emma:interpretation>
                <emma:interpretation id="interp34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29840.3847">14157 603 23 0,'0'7'11'0,"4"-11"-6"16,-4-3 11-16,0 7-15 15,4-7 0-15,0 3 1 16,4 1 0-16,0-4-2 16,4 0 0-16,0 0 2 15,0 3 1-15,3 1-2 16,1-1 1-16,4 1-1 15,8-1 0-15,4 1-1 16,-5-5 1-16,5 5-1 16,-4-1 0-16,-8 4 0 15,-4 0 0-15,0 4 0 0,-1-1 0 16,-3 1 0-16,0 0 1 16,-4 6-1-16,0-3 1 15,-4 7-1-15,-4 7 1 16,-4 1 0-16,0 2 0 15,0-6-1 1,-4 3 1-16,-4 0-1 0,0-7 1 0,-3 1-1 16,-9-5 1-16,0 1-1 31,0-1 1-31,0-3-1 16,4-3 0-16,1-1-1 0,3-3 1 15,4 0 0-15,0-3 0 16,4 3 0-16,4 0 1 15,4 0-1-15,8 0 1 16,4-4-1-16,0 1 1 16,4-1 0-16,0 4 0 15,3-3-1-15,5 3 1 16,4 3-1-16,-8 4 1 0,-4 4-1 16,0 3 0-16,-5 0 0 15,1 7 1-15,-4 8-1 16,-4-8 0-16,-4-4 0 15,0 4 1-15,0 4-1 16,0 0 1-16,-8 0 0 16,-4-1 0-16,-3-3-1 15,-9-3 1-15,-4-4 0 16,-8 0 0-16,5-3-1 16,-5-8 1-16,-4-6-1 15,0-4 1-15,1-7-1 16,-1 0 1-16,8-1-1 0,1 1 0 15,7 0-2-15,4 0 1 16,8 7-11-16,8 0 0 16</inkml:trace>
        </inkml:traceGroup>
        <inkml:traceGroup>
          <inkml:annotationXML>
            <emma:emma xmlns:emma="http://www.w3.org/2003/04/emma" version="1.0">
              <emma:interpretation id="{77CABD52-2AB2-4FDF-99FC-8A7F4AA1AF1C}" emma:medium="tactile" emma:mode="ink">
                <msink:context xmlns:msink="http://schemas.microsoft.com/ink/2010/main" type="inkWord" rotatedBoundingBox="18115,8043 19455,8435 19243,9158 17904,8767"/>
              </emma:interpretation>
              <emma:one-of disjunction-type="recognition" id="oneOf7">
                <emma:interpretation id="interp35" emma:lang="en-US" emma:confidence="0">
                  <emma:literal>NkB</emma:literal>
                </emma:interpretation>
                <emma:interpretation id="interp36" emma:lang="en-US" emma:confidence="0">
                  <emma:literal>NAB</emma:literal>
                </emma:interpretation>
                <emma:interpretation id="interp37" emma:lang="en-US" emma:confidence="0">
                  <emma:literal>NEB</emma:literal>
                </emma:interpretation>
                <emma:interpretation id="interp38" emma:lang="en-US" emma:confidence="0">
                  <emma:literal>NBB</emma:literal>
                </emma:interpretation>
                <emma:interpretation id="interp39" emma:lang="en-US" emma:confidence="0">
                  <emma:literal>NIB</emma:literal>
                </emma:interpretation>
              </emma:one-of>
            </emma:emma>
          </inkml:annotationXML>
          <inkml:trace contextRef="#ctx0" brushRef="#br0" timeOffset="31274.5128">15117 500 27 0,'4'0'13'16,"-8"7"-5"-16,4-7 11 0,0 4-18 15,-3-1 0-15,-1 1 2 16,0 3 0-16,0 7-4 16,0 7 1-16,-4 7 2 15,-4 1 0-15,4 2 0 0,0 5 0 16,-4 2-1-16,0 1 1 15,0 0-1-15,0-4 0 16,0-3-1-16,0-4 1 31,5 1 0-31,-5-5 0 0,8-3-1 16,0-3 1-16,0-4-1 16,0-3 1-16,4-8-3 15,0-3 0-15,0-7-9 16,0 0 0-16,8 0-1 15,8 4 1-15</inkml:trace>
          <inkml:trace contextRef="#ctx0" brushRef="#br0" timeOffset="31974.4828">15094 518 23 0,'4'0'11'0,"4"3"-7"0,-8-3 20 0,0 0-22 15,4 4 0-15,0 3 2 16,-4-4 1-16,0 8-6 15,3 7 0-15,-3-1 4 16,4 5 0-16,-4 6-1 16,0 0 0-16,4 4-1 15,0-4 0-15,0 4 0 16,-4-1 0-16,4 8-1 16,0-14 1-16,0-4-1 15,0 0 1-15,0 0-1 16,0 1 1-16,0-5-1 15,0-3 1-15,4 0-1 16,-4-3 1-16,0-4 0 16,0-3 0-16,0-1 0 15,0 1 0-15,0-1 0 16,-4-3 0-16,0 0-1 0,0 0 1 16,4-7-1-16,0 0 0 15,0 0 0-15,0-4 1 16,4 8-1-16,0-1 1 15,0-6-1-15,-1-1 1 16,5-6-1-16,0-5 1 16,4-6-1-16,-4 4 1 0,4-12-1 15,-4 1 0-15,4-4 0 16,-4 4 0-16,0 0 0 16,-1 10 0-16,1 4-1 0,-4 0 1 15,0 3-1-15,0 0 1 16,0 4 0-16,0 0 0 15,-4 3-1-15,0 4 1 16,-4 0-2-16,0 7 1 16,0 0-6-16,0 0 1 15,4 4-7-15,-4-1 1 16</inkml:trace>
          <inkml:trace contextRef="#ctx0" brushRef="#br0" timeOffset="33202.1065">15496 984 26 0,'0'-4'13'0,"11"-3"-10"16,-3 0 15-16,4 7-18 16,4 0 1-16,0-7-1 15,4-4 1-15,0 1-1 16,3-8 0-16,1 0 1 16,-4-6 0-16,-4-5-1 15,0-6 1-15,0 0-1 16,0-7 1-16,0 3-1 0,-1 7 0 15,1 0 0-15,-4 4 0 0,-4 0 0 16,0 7 1-16,-4-1-1 16,0 5 0-16,-4 3 0 15,0 0 1-15,0 7-1 32,-4 3 0-32,0 4 1 15,0 4 0-15,-4-1-1 16,0 4 0-16,0 7 1 0,0-7 0 15,0 4-1-15,4 7 1 16,4-1-1-16,-4 4 0 16,1 8 1-16,3-1 0 15,-4 4-1-15,0-4 1 16,0 0-1-16,0 0 1 16,-4 4-1-16,0 0 1 15,0-4-1-15,0-3 0 16,0-1 0-16,-4 1 1 15,4-4-1-15,0 0 0 16,4-3 0-16,-4-4 1 0,0 0-1 16,4-3 1-16,0-4-1 15,0 0 1-15,0-4 0 16,0-3 0-16,4 0-1 16,4-7 0-16,0 0 0 15,8-3 1-15,-4-1-1 16,4-3 0-16,4 3 0 0,-4-6 0 15,0-1 0-15,4 4 0 16,4-7 0-16,-1 3 0 16,5 1-1-16,0 3 1 15,0-1 0-15,0 1 0 16,-5 4-1-16,-3 3 0 16,0 3 1-16,-4 4 0 15,-8 4 0-15,-4-1 0 16,-4 4 0-16,-4 0 0 0,-8 4 0 15,0 3 1-15,-3-3-1 16,-1 3 1 0,0 0-1-1,4-4 0-15,4 1 0 16,0-4 1-16,0 0-1 16,4 0 1-16,0-3-1 15,5-4 1-15,3 3-1 16,-4 1 1-16,0-4 0 15,4 3 0-15,4 1-1 16,3-1 1-16,5 1-1 16,4 3 1-16,4 0-1 15,0 0 1-15,4 0 0 16,0 0 0-16,-5 0-1 16,1-3 1-16,-8-1 0 0,0 1 1 15,-4-1-1-15,-4-3 1 16,0 0-1-16,-4 0 1 15,-4 0-5-15,0 0 1 16,-4 0-7-16,0 0 0 16,4 4-4-16,4 3 0 15</inkml:trace>
          <inkml:trace contextRef="#ctx0" brushRef="#br0" timeOffset="33639.6133">16153 966 24 0,'-8'-4'12'0,"8"4"-8"16,0 4 16-16,0-4-18 15,0 0 1-15,0 0 1 16,0 0 1-16,-4 0-6 16,0 3 0-16,0 4 4 0,1 1 0 15,-5 2-1-15,0 8 1 16,0-1-2-16,-4 5 1 15,4 2-1-15,0-6 1 16,0-4-1-16,0 4 0 16,0-4-1-16,0 0 1 15,4 3-1-15,0-6 1 16,0 0-1-16,0-4 1 16,4-4-2-16,0-3 0 15,0 0-3-15,0-7 0 16,0 0-8-16,0 7 0 0</inkml:trace>
          <inkml:trace contextRef="#ctx0" brushRef="#br0" timeOffset="34438.8587">16053 969 25 0,'0'-14'12'0,"8"11"-4"15,-8 3 14-15,4-7-21 16,4 0 0-16,0 3 1 16,0 1 0-16,4-4-2 15,4-1 0-15,-1 5 1 16,1 3 1-16,4-4-1 15,4 1 0-15,0-1 0 16,0 4 0-16,-1 0-1 16,-3 7 1-16,-4-3-1 15,0 7 1-15,-8-1 0 16,0-6 0-16,0-1-1 0,-4 4 1 16,-4 0 0-16,0 4 0 15,-4-1-1-15,-4 1 1 16,-4-4-1-16,-4 4 1 15,-4-1 0-15,0-3 0 16,1 0-1-16,-1 0 0 16,0 0 0-16,4-3 1 0,0 0-2 15,4-1 1-15,0-3 0 16,4 0 0-16,0 0 0 16,5 0 1-16,-1 0-1 15,4 0 0-15,0 0 0 16,0 0 0-16,7-3 0 15,1-1 0 1,0 4 0-16,4 0 0 16,4 0 0-16,0 0 1 0,4 4-1 15,4-1 1-15,-1 4-1 16,-3 0 1-16,-4 0-1 16,0 4 1-16,-4-1-1 15,0 1 1-15,-4 0 0 16,0-1 0-16,-4-3 0 15,-4 0 1-15,4 4-1 0,-4-1 0 16,-4 5 0-16,-4-5 0 16,-4 4-1-16,-4-3 1 15,-4-1-1-15,-4 1 1 16,-3-4-1-16,3 0 1 16,0 0-1-16,-4-7 1 15,0 0-1-15,1-3 1 16,-1 3-1-16,8-7 1 15,0 0-1-15,4-1 1 0,0 1-4 16,4 0 1-16,1 0-12 16,11 14 1-16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7T15:11:48.473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103405-3FDD-4A63-94C1-7494560AC5FC}" emma:medium="tactile" emma:mode="ink">
          <msink:context xmlns:msink="http://schemas.microsoft.com/ink/2010/main" type="inkDrawing" rotatedBoundingBox="17290,7923 20040,7773 20043,7821 17293,7971" semanticType="underline" shapeName="Other">
            <msink:sourceLink direction="with" ref="{D215254F-7FCB-4E44-92D3-235E8B3FD55B}"/>
            <msink:sourceLink direction="with" ref="{57F5AF39-3AEA-4301-BA8E-ED10D851D6DD}"/>
          </msink:context>
        </emma:interpretation>
      </emma:emma>
    </inkml:annotationXML>
    <inkml:trace contextRef="#ctx0" brushRef="#br0">14361 177 24 0,'-11'11'12'0,"-1"-29"-4"15,12 18 5-15,0 0-12 0,0 0 1 16,0 0 2-16,8 4 0 31,0-1-4-31,3 1 0 16,5-1 3-16,0-3 1 15,8 4-1-15,-4-4 0 0,4 0-1 16,7 0 0-16,13-4-2 16,16 1 1-16,15-1-1 15,16 1 0-15,5-4 0 0,15-7 1 16,16 7-1-16,15 3 0 16,-14 1 0-16,6 0 1 15,5-1-1-15,0 4 0 16,-8-3-1-16,-12-1 1 15,4-3 0-15,-4 0 0 16,-7 0 0-16,-1 0 0 0,-8 4 0 16,-16-8 1-16,-11 1-1 31,-9 3 1-31,-7 0-1 0,-9 0 1 0,-11 0-1 16,-8 0 1-16,-9 3-1 15,-3 1 1-15,-8-1-1 16,0 1 1-16,-4-1-1 15,-8 4 1-15,0 4-2 16,0-8 0-16,-4 4-7 16,0 0 1-16,4 14-5 15,4-3 1-15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3-27T15:15:36.20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CFEF91E-AC08-4ACC-B85A-8C65F6DBAF0D}" emma:medium="tactile" emma:mode="ink">
          <msink:context xmlns:msink="http://schemas.microsoft.com/ink/2010/main" type="writingRegion" rotatedBoundingBox="14913,16492 15123,16492 15123,18108 14913,18108"/>
        </emma:interpretation>
      </emma:emma>
    </inkml:annotationXML>
    <inkml:traceGroup>
      <inkml:annotationXML>
        <emma:emma xmlns:emma="http://www.w3.org/2003/04/emma" version="1.0">
          <emma:interpretation id="{7124E716-407C-43C0-ACBF-F74C8A270A7D}" emma:medium="tactile" emma:mode="ink">
            <msink:context xmlns:msink="http://schemas.microsoft.com/ink/2010/main" type="paragraph" rotatedBoundingBox="14913,16492 15123,16492 15123,18108 14913,18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DCD9BF-2412-47EC-9599-9B84BCD62AB4}" emma:medium="tactile" emma:mode="ink">
              <msink:context xmlns:msink="http://schemas.microsoft.com/ink/2010/main" type="line" rotatedBoundingBox="14913,16492 15123,16492 15123,18108 14913,18108"/>
            </emma:interpretation>
          </emma:emma>
        </inkml:annotationXML>
        <inkml:traceGroup>
          <inkml:annotationXML>
            <emma:emma xmlns:emma="http://www.w3.org/2003/04/emma" version="1.0">
              <emma:interpretation id="{E0776123-A5D2-48D9-8BC0-4F9F783B2D9D}" emma:medium="tactile" emma:mode="ink">
                <msink:context xmlns:msink="http://schemas.microsoft.com/ink/2010/main" type="inkWord" rotatedBoundingBox="14898,18091 15093,16490 15108,16492 14913,18093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☺</emma:literal>
                </emma:interpretation>
                <emma:interpretation id="interp2" emma:lang="en-US" emma:confidence="0">
                  <emma:literal>=</emma:literal>
                </emma:interpretation>
                <emma:interpretation id="interp3" emma:lang="en-US" emma:confidence="0">
                  <emma:literal>;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-195 1601 0</inkml:trace>
          <inkml:trace contextRef="#ctx0" brushRef="#br1" timeOffset="-10762.3522">0 0 0,'0'0'16,"0"0"0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7T15:15:27.51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8229C62-D6DC-49A9-A39C-E5E173B88D76}" emma:medium="tactile" emma:mode="ink">
          <msink:context xmlns:msink="http://schemas.microsoft.com/ink/2010/main" type="inkDrawing" rotatedBoundingBox="3167,9914 3215,6774 3506,6778 3457,9918" semanticType="verticalRange" shapeName="Other">
            <msink:sourceLink direction="with" ref="{65BA0947-B9A5-4C4E-B9F3-3035A562B414}"/>
            <msink:destinationLink direction="with" ref="{F4414C87-A77D-49CE-AE03-769570672F5E}"/>
          </msink:context>
        </emma:interpretation>
      </emma:emma>
    </inkml:annotationXML>
    <inkml:trace contextRef="#ctx0" brushRef="#br0">51 6 16 0,'0'7'8'0,"4"-17"-6"0,-4 10 8 16,0 0-8-16,3-7 0 15,-3 7 1-15,4 0 1 0,-4 0-4 16,0 0 0-16,0 0 3 16,0 0 1-16,0 0-2 15,0 0 1-15,0 0-1 16,0 0 1-16,0 3-2 15,0 4 1-15,0 4-1 16,-4 6 1-16,4 8-1 16,-3 7 0-16,3 0-1 15,0 10 1 1,3 4-1-16,1 7 1 16,-4 0-1-16,0 7 0 0,0-4 0 15,0 4 1-15,0 7-1 16,0-7 0-16,4 11 0 15,0 6 1-15,0-3-1 16,-4 4 0-16,-4-8 0 16,4 4 1-16,0 8-1 15,0-15 0-15,0 10 0 16,0 1 0-16,0 3 0 0,-4-3 1 16,0-11-1-16,0 0 0 15,1 3 0-15,-1 8 1 16,0-22-1-16,4 11 1 15,0 0-1-15,0-3 0 16,0-1 0-16,-4 1 0 16,0 3 0-1,0-14 0-15,4 0 0 16,-4 3 0-16,0-3 0 16,0 0 1-16,4-7-1 15,0 3 0-15,0 1 0 0,0-5 1 16,0 1-1-16,0-7 0 15,0-4 0-15,0-3 0 16,-4-4 0-16,0 8 0 0,4-8 0 16,-4-3 0-16,4-1 0 15,0-3 1-15,0-3-3 16,0-4 1-16,0-3-9 16,0-11 0-16,16-18 0 15,0-10 0-15</inkml:trace>
    <inkml:trace contextRef="#ctx0" brushRef="#br0" timeOffset="854.5401">-68 278 23 0,'0'0'11'0,"0"10"-12"0,0-10 20 15,0-3-18-15,0 3 1 16,0 0 1-16,0 0 1 16,0 0-5-16,0 0 1 15,0 0 2-15,0 0 1 0,0-7-1 16,8-4 0-16,-4-3-2 15,4-4 1-15,-4 1-1 16,0-4 1-16,0-4-1 31,4-3 1-31,0 0-1 0,4 6 0 0,0 1 0 16,-4-7 0-16,4 3 0 16,-4 4 0-16,0 3 0 15,0 4 0-15,0 0 0 31,-4 7 1-31,-1 0 0 0,1 0 0 16,-4 11 0-16,4-1 0 0,0 4 0 16,0 4 0-16,0-4 0 15,0 0 0-15,0 0-1 16,4 4 0-16,0 6 0 16,0 4 1-16,0 4-1 15,0 7 1-15,0-11-1 16,0 11 0-16,4-1 0 15,0 1 0-15,0-4 0 16,-5-3 1-16,1 0-1 16,0-8 1-16,0-2 0 0,-4-5 0 15,0-3-7-15,-4-7 1 16,0-3-6-16,-8 3 1 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7T15:15:30.37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257085F-FFE6-4C65-B21F-728004C75444}" emma:medium="tactile" emma:mode="ink">
          <msink:context xmlns:msink="http://schemas.microsoft.com/ink/2010/main" type="writingRegion" rotatedBoundingBox="2043,6667 2507,6667 2507,7295 2043,7295"/>
        </emma:interpretation>
      </emma:emma>
    </inkml:annotationXML>
    <inkml:traceGroup>
      <inkml:annotationXML>
        <emma:emma xmlns:emma="http://www.w3.org/2003/04/emma" version="1.0">
          <emma:interpretation id="{25C2A3D4-58E6-4A7D-8289-D9406C18D145}" emma:medium="tactile" emma:mode="ink">
            <msink:context xmlns:msink="http://schemas.microsoft.com/ink/2010/main" type="paragraph" rotatedBoundingBox="2043,6667 2507,6667 2507,7295 2043,7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1D9320-3B4C-4E18-8322-2F21E2E16D32}" emma:medium="tactile" emma:mode="ink">
              <msink:context xmlns:msink="http://schemas.microsoft.com/ink/2010/main" type="line" rotatedBoundingBox="2043,6667 2507,6667 2507,7295 2043,7295"/>
            </emma:interpretation>
          </emma:emma>
        </inkml:annotationXML>
        <inkml:traceGroup>
          <inkml:annotationXML>
            <emma:emma xmlns:emma="http://www.w3.org/2003/04/emma" version="1.0">
              <emma:interpretation id="{F699D259-682C-4539-9F8B-B7D18B9ADC3D}" emma:medium="tactile" emma:mode="ink">
                <msink:context xmlns:msink="http://schemas.microsoft.com/ink/2010/main" type="inkWord" rotatedBoundingBox="2043,6667 2507,6667 2507,7295 2043,7295"/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€</emma:literal>
                </emma:interpretation>
              </emma:one-of>
            </emma:emma>
          </inkml:annotationXML>
          <inkml:trace contextRef="#ctx0" brushRef="#br0">6 28 24 0,'-8'3'12'0,"8"1"-8"0,0-4 15 0,0 0-17 16,0 0 1-16,8-4 1 16,0 4 1-16,3-3-6 15,1-4 0-15,4 3 4 16,4 1 0-16,4-1-2 15,0-3 1-15,0 7-2 16,-1-3 1-16,1 3 0 16,0 0 0-16,-4 0-1 15,-4 0 0-15,-4 3-3 0,0-3 1 16,-1 0-9-16,5 4 1 16</inkml:trace>
          <inkml:trace contextRef="#ctx0" brushRef="#br0" timeOffset="-918.4834">129-307 20 0,'0'3'10'0,"4"-3"-6"0,-4 0 11 16,0 0-14-16,0 0 1 15,4 4 1 1,-4 3 0-16,0 0-3 16,0 7 0-16,0 0 3 15,-4-3 0-15,0 3-1 16,0 4 0-16,0 6-1 15,0 4 1-15,0 8-2 16,0-12 0-16,0 12 0 16,0-1 1-16,0 4-1 15,-4-4 0-15,8 0 0 0,0-6 0 16,0-1 0-16,0-4 0 16,0-2 0-16,0-1 1 15,0-7-1-15,0 0 0 16,8-7 0-16,-4 0 0 15,4-3 0-15,0-4 1 16,0 0 0-16,4-4 0 16,-1-3-1-16,5 0 1 0,4 3-1 15,0-3 1-15,0 0-1 16,0 7 0-16,0-3 0 16,-1 3 1-16,1 0-1 15,0 3 1-15,-4 1-1 16,0-1 0-16,-4 1 0 15,0-4 1-15,0 0-6 16,-4-4 1-16,3 1-6 16,1-8 0-16</inkml:trace>
          <inkml:trace contextRef="#ctx0" brushRef="#br0" timeOffset="-469.064">101-321 29 0,'-4'3'14'0,"8"-6"-11"0,-4 3 21 0,8 0-24 15,0 0 1 1,0 0 0-16,4-4 1 15,-1 4-2-15,5-3 0 0,0-1 1 16,0 1 0-16,4 3-1 16,4-7 1-16,4 3-1 15,3-3 1-15,1 0-1 16,-8 3 1-16,0-3-2 16,-1 4 1-16,-3-1-3 15,-4 1 0-15,-4 3-7 0,0 0 0 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5T13:53:42.166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285EBE7-C0DB-4B12-890A-396315D27786}" emma:medium="tactile" emma:mode="ink">
          <msink:context xmlns:msink="http://schemas.microsoft.com/ink/2010/main" type="writingRegion" rotatedBoundingBox="6789,8081 22110,7562 22428,16959 7107,17478"/>
        </emma:interpretation>
      </emma:emma>
    </inkml:annotationXML>
    <inkml:traceGroup>
      <inkml:annotationXML>
        <emma:emma xmlns:emma="http://www.w3.org/2003/04/emma" version="1.0">
          <emma:interpretation id="{28AD54A7-684F-4C18-A2DB-F57B5BCA3054}" emma:medium="tactile" emma:mode="ink">
            <msink:context xmlns:msink="http://schemas.microsoft.com/ink/2010/main" type="paragraph" rotatedBoundingBox="8607,8346 17727,7645 17833,9023 8713,97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BD500A-63BF-4C71-A242-0DE300DBDD8C}" emma:medium="tactile" emma:mode="ink">
              <msink:context xmlns:msink="http://schemas.microsoft.com/ink/2010/main" type="line" rotatedBoundingBox="8607,8346 17727,7645 17833,9023 8713,9725"/>
            </emma:interpretation>
          </emma:emma>
        </inkml:annotationXML>
        <inkml:traceGroup>
          <inkml:annotationXML>
            <emma:emma xmlns:emma="http://www.w3.org/2003/04/emma" version="1.0">
              <emma:interpretation id="{9D99B30F-E195-4464-A07F-3D94AAFA14B8}" emma:medium="tactile" emma:mode="ink">
                <msink:context xmlns:msink="http://schemas.microsoft.com/ink/2010/main" type="inkWord" rotatedBoundingBox="8609,8374 9897,8275 10000,9613 8712,9712"/>
              </emma:interpretation>
              <emma:one-of disjunction-type="recognition" id="oneOf0">
                <emma:interpretation id="interp0" emma:lang="en-US" emma:confidence="0">
                  <emma:literal>Epos</emma:literal>
                </emma:interpretation>
                <emma:interpretation id="interp1" emma:lang="en-US" emma:confidence="0">
                  <emma:literal>Epoc</emma:literal>
                </emma:interpretation>
                <emma:interpretation id="interp2" emma:lang="en-US" emma:confidence="0">
                  <emma:literal>Ergot</emma:literal>
                </emma:interpretation>
                <emma:interpretation id="interp3" emma:lang="en-US" emma:confidence="0">
                  <emma:literal>Epcot</emma:literal>
                </emma:interpretation>
                <emma:interpretation id="interp4" emma:lang="en-US" emma:confidence="0">
                  <emma:literal>Eros</emma:literal>
                </emma:interpretation>
              </emma:one-of>
            </emma:emma>
          </inkml:annotationXML>
          <inkml:trace contextRef="#ctx0" brushRef="#br0">607 2572 29 0,'8'0'14'0,"-4"12"-11"16,1-9 18-16,3-3-20 15,5 0 0-15,4 4 1 16,5-8 0-16,4 1-3 16,-5-1 1-16,5-8 1 15,8 5 1-15,5-1-2 16,0-3 1-16,8 3 0 16,-8 0 0-16,-5 1-2 15,-4-1 1-15,-8 0-9 0,-5 8 0 16,-9 4-1-16,-12 4 1 15</inkml:trace>
          <inkml:trace contextRef="#ctx0" brushRef="#br0" timeOffset="870.4354">942 3233 26 0,'-5'15'13'0,"1"12"-13"0,0-16 19 15,0 8-19-15,-5 4 0 0,0 12 1 16,-8-1 0-16,4 8 0 15,0 8 0-15,1-1 1 16,-1 1 1-16,4 7-1 16,5-3 1-16,-5-8-1 15,1-4 1-15,3-12-2 16,1-7 0-16,-5-4-2 16,5-11 1-16,-5-8-4 15,5-8 1-15,0-11-3 16,0-4 0-16,4-4-2 15,4-7 0-15,4-4 1 16,-3-4 0-16,3-8 3 16,5 4 1-16,4 4 3 15,1-3 0-15,3 6 4 16,5 1 1-16,4 0 0 16,0 7 1-16,0 5 0 15,0-5 0-15,-4 12-2 0,4 8 1 16,-4 11-3-16,0 3 1 15,-1 9-1-15,-12 7 1 16,-8 4-2-16,-5-4 1 16,-5 0-1-16,-8 0 1 15,1-4 0-15,-6-3 0 16,-3-4-1-16,-1-5 1 16,5-3-1-16,0-3 1 15,0-1-6-15,8 0 1 16,5-4-8-16,17 4 0 15</inkml:trace>
          <inkml:trace contextRef="#ctx0" brushRef="#br0" timeOffset="1242.9352">1324 3256 26 0,'-17'11'13'0,"13"-15"-11"16,-1 8 15-16,1 4-15 16,0 3 0-16,0 1 1 15,-1 11 0-15,1-8-4 16,4 8 0-16,4-4 3 16,1 0 1-16,7-4-2 0,1-7 0 15,4-4 0-15,5-8 1 16,-1-4-1-16,-3-7 1 15,-1-8-1-15,-4 4 0 16,-5-8 0-16,-3-3 0 16,-10-1-1-16,1 4 1 15,-9 12-1-15,-4 8 0 16,-5 3-1-16,5 4 1 16,4 4-1-16,5 3 1 15,3 1-4-15,5 3 1 16,5 1-8-16,8-5 1 0</inkml:trace>
          <inkml:trace contextRef="#ctx0" brushRef="#br0" timeOffset="1621.806">1651 2969 27 0,'-5'-4'13'0,"5"20"-11"15,0-12 16-15,-4 7-18 16,0 0 1-16,-5 9 0 16,1 3 1-16,-1 7-2 15,1 8 0-15,-1 0 1 0,-4-3 1 16,0-1-1-16,0 1 0 15,0 3 0-15,0 4 0 16,5-12 0-16,-5 1 1 16,4-12-1-16,5 0 0 15,4-4 0-15,0-7 0 16,4-4 0-16,5 0 0 16,8-4-1-16,0-4 0 15,1 0-3-15,-1 0 0 16,0 0-7-16,4 4 0 15</inkml:trace>
          <inkml:trace contextRef="#ctx0" brushRef="#br0" timeOffset="1879.2207">1462 3282 28 0,'-5'0'14'0,"10"8"-15"16,-5-8 20-16,8-4-19 15,1 4 1-15,4 0-1 16,4-4 1-16,4 1-9 15,1 3 0-15</inkml:trace>
          <inkml:trace contextRef="#ctx0" brushRef="#br0" timeOffset="-421.4759">546 2564 24 0,'9'-7'12'0,"-9"-5"-7"0,4 5 13 15,1 11-17-15,-5-4 1 16,0 0 1-16,0 11 1 0,0 4-5 16,0 4 0-1,0 8 3-15,-5 4 0 0,-3 7-1 16,-1-4 1-16,-4 12-2 15,-4 8 1-15,0-1-1 16,0 4 0-16,0 4 0 16,-1 1 1-16,5-13-1 15,1 1 1-15,3-8 0 16,0-4 0-16,1-7-1 16,3-9 1-16,1 5-1 15,4-11 0-15,9-5 0 16,-5-3 1-16,13-5-1 15,5-3 0-15,4 0 0 16,8 0 0-16,0-3 0 16,5 3 0-16,-5 3 0 15,1 1 0-15,-5 4-3 16,-4-4 0-16,-5-4-7 0,5 0 1 16</inkml:trace>
          <inkml:trace contextRef="#ctx0" brushRef="#br0" timeOffset="268.3038">379 2973 28 0,'13'8'14'0,"13"-12"-14"15,-14 0 25-15,6 4-25 16,7 0 1-16,5 0 0 16,5-4 1-16,4 4-3 15,-1 0 1-15,1 0 1 16,-9 0 0-16,-4 0-5 15,0 0 0-15,8-7-5 16,5 3 1-16</inkml:trace>
        </inkml:traceGroup>
        <inkml:traceGroup>
          <inkml:annotationXML>
            <emma:emma xmlns:emma="http://www.w3.org/2003/04/emma" version="1.0">
              <emma:interpretation id="{858D26A1-D16C-4157-8097-2647E52B3C1D}" emma:medium="tactile" emma:mode="ink">
                <msink:context xmlns:msink="http://schemas.microsoft.com/ink/2010/main" type="inkWord" rotatedBoundingBox="10406,8572 10702,8550 10717,8749 10422,8772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E</emma:literal>
                </emma:interpretation>
                <emma:interpretation id="interp8" emma:lang="en-US" emma:confidence="0">
                  <emma:literal>:</emma:literal>
                </emma:interpretation>
                <emma:interpretation id="interp9" emma:lang="en-US" emma:confidence="0">
                  <emma:literal>tm</emma:literal>
                </emma:interpretation>
              </emma:one-of>
            </emma:emma>
          </inkml:annotationXML>
          <inkml:trace contextRef="#ctx0" brushRef="#br0" timeOffset="3541.9011">2179 2794 28 0,'-34'-23'14'0,"43"26"-10"0,-5-6 20 16,4-5-23-16,5 4 0 16,0 0 0-16,4 4 0 15,5 0-2-15,-1 0 1 16,5-3 1-16,0 3 1 15,0 0-2-15,-5 0 1 16,1-8-5-16,-5 8 0 16,0-4-5-16,-8-4 0 15</inkml:trace>
          <inkml:trace contextRef="#ctx0" brushRef="#br0" timeOffset="3930.9673">2136 2954 25 0,'5'-4'12'0,"-10"0"-9"0,5 4 17 15,9-3-18-15,0 3 0 16,3-8 1-16,1 4 1 15,4 4-6-15,5 0 1 16,4 0 3-16,0 0 0 16,-1-4-4-16,1 0 0 15,4 4-7-15,-13 0 0 16</inkml:trace>
        </inkml:traceGroup>
        <inkml:traceGroup>
          <inkml:annotationXML>
            <emma:emma xmlns:emma="http://www.w3.org/2003/04/emma" version="1.0">
              <emma:interpretation id="{A9589D89-96F7-476D-98F6-8535C21BD951}" emma:medium="tactile" emma:mode="ink">
                <msink:context xmlns:msink="http://schemas.microsoft.com/ink/2010/main" type="inkWord" rotatedBoundingBox="11469,8208 12626,8119 12706,9162 11549,9251"/>
              </emma:interpretation>
              <emma:one-of disjunction-type="recognition" id="oneOf2">
                <emma:interpretation id="interp10" emma:lang="en-US" emma:confidence="0">
                  <emma:literal>tint</emma:literal>
                </emma:interpretation>
                <emma:interpretation id="interp11" emma:lang="en-US" emma:confidence="0">
                  <emma:literal>tin</emma:literal>
                </emma:interpretation>
                <emma:interpretation id="interp12" emma:lang="en-US" emma:confidence="0">
                  <emma:literal>ten</emma:literal>
                </emma:interpretation>
                <emma:interpretation id="interp13" emma:lang="en-US" emma:confidence="0">
                  <emma:literal>Yin</emma:literal>
                </emma:interpretation>
                <emma:interpretation id="interp14" emma:lang="en-US" emma:confidence="0">
                  <emma:literal>kin</emma:literal>
                </emma:interpretation>
              </emma:one-of>
            </emma:emma>
          </inkml:annotationXML>
          <inkml:trace contextRef="#ctx0" brushRef="#br0" timeOffset="6784.5258">4117 3168 25 0,'-8'11'12'0,"29"-26"-10"15,-21 15 16-15,9-8-16 16,8 1 1-16,9-5 0 15,8 1 1-15,5 3-8 16,4 1 1-16,4-5-4 16,9 5 0-16</inkml:trace>
          <inkml:trace contextRef="#ctx0" brushRef="#br0" timeOffset="6544.3524">4315 2839 22 0,'0'-3'11'0,"-9"6"-7"16,5 1 11-16,0 12-14 15,-5 3 0-15,1 7 1 16,-1 5 1-16,0-1-3 15,1 5 1-15,-1 3 1 16,-4-4 1-16,5 5-1 16,-1-1 0-16,0-4 0 15,1-3 0-15,4-1-1 16,-1-3 0-16,1-4-1 16,4-4 1-1,9-7-1-15,-1-1 1 16,1-3-1-16,4-1 1 15,0-3-2-15,4-4 1 16,-4 0-5-16,0 0 1 16,8-4-6-16,-4-3 1 15</inkml:trace>
          <inkml:trace contextRef="#ctx0" brushRef="#br0" timeOffset="4878.581">3236 2404 19 0,'0'-8'9'0,"5"1"-3"15,3 7 8-15,-8 0-13 16,0 0 1-16,5-4 1 16,-5 4 1-16,0 0-5 15,4 8 1-15,0 3 3 16,-4 8 0-16,4 12-2 0,1 3 1 16,-5 0-1-16,0 5 1 15,-5 10-1-15,5-3 0 16,-4-4-1-16,0 4 0 15,0 0 0-15,-1 0 1 16,1-1-1-16,0-10 1 16,-1-1 0-16,1-3 0 15,4-8 0-15,0-8 1 16,0-7-1-16,4-1 1 16,-4 1-1-16,5-4 1 0,-5-4-1 15,8-8 0-15,1-7 0 16,4-4 0-16,4-8-1 15,4 0 0-15,9-11 0 16,5-4 1-16,-5-4-1 16,0-4 0-16,0 5 0 15,0-13 0-15,0 9-1 16,0-5 1-16,0 12-1 16,-4 8 1-16,-4 7-1 15,-5 4 0-15,0 4-3 16,-4 4 0-16,-4 3-7 15,3 5 1-15</inkml:trace>
          <inkml:trace contextRef="#ctx0" brushRef="#br0" timeOffset="5328.1329">3589 3053 21 0,'-5'0'10'0,"14"-7"-5"15,-9 7 9-15,0 0-12 16,0 0 0-16,4 4 2 16,-4-1 0-16,0 5-5 15,-4 3 1-15,0 9 2 16,-5 6 1-16,1 5-1 15,3-1 1-15,1 5-2 16,-5-5 0-16,5 1 0 16,0-1 0-16,-1-3 0 15,1-12 0-15,4-3-2 16,0-4 1-16,0-8-10 0,4-4 1 16</inkml:trace>
          <inkml:trace contextRef="#ctx0" brushRef="#br0" timeOffset="5554.8185">3675 2839 28 0,'0'-7'14'0,"-5"11"-12"15,5-4 17-15,0 0-20 16,0 0 1-16,0 3-1 16,0 1 0-16,0 4-6 15,5 3 0-15</inkml:trace>
          <inkml:trace contextRef="#ctx0" brushRef="#br0" timeOffset="6139.5021">3782 3095 24 0,'4'0'12'0,"-4"-3"-10"0,0 3 15 16,0 0-16-16,0 7 0 16,0 5 1-16,-4 7 0 15,0 0-2-15,-1 4 0 16,1 0 2-16,-4 0 0 16,-1-1 0-16,5 1 0 15,-1-7 0-15,1 3 0 16,0-4-1-16,0-7 1 15,-1-4-1-15,5-4 0 0,0 0-1 16,5-16 1-16,3-3-1 16,5 0 1-16,4-4-2 15,5 0 1-15,-1-4 0 16,1 1 0-16,3 3-1 16,1 4 1-16,0 0-1 15,0 0 1-15,0 7-1 16,-9 4 1-16,0 5-1 15,-4 3 1-15,0 3 0 16,-5 9 0-16,-3 3 0 16,-5 4 1-16,0 0-1 15,0 4 1-15,0 4-1 16,0-4 1-16,0-4-1 16,-5 8 1-16,1-8-1 15,0-4 1-15,4 4-1 0,-5-7 1 16,5-1-4-16,0-3 0 15,-4-4-7-15,4-1 1 16</inkml:trace>
        </inkml:traceGroup>
        <inkml:traceGroup>
          <inkml:annotationXML>
            <emma:emma xmlns:emma="http://www.w3.org/2003/04/emma" version="1.0">
              <emma:interpretation id="{F50A0AF2-CE3E-4C21-8744-D1E6355076D2}" emma:medium="tactile" emma:mode="ink">
                <msink:context xmlns:msink="http://schemas.microsoft.com/ink/2010/main" type="inkWord" rotatedBoundingBox="13081,8002 14338,7906 14432,9134 13175,9231"/>
              </emma:interpretation>
              <emma:one-of disjunction-type="recognition" id="oneOf3">
                <emma:interpretation id="interp15" emma:lang="en-US" emma:confidence="0">
                  <emma:literal>Fri?</emma:literal>
                </emma:interpretation>
                <emma:interpretation id="interp16" emma:lang="en-US" emma:confidence="0">
                  <emma:literal>Sri?</emma:literal>
                </emma:interpretation>
                <emma:interpretation id="interp17" emma:lang="en-US" emma:confidence="0">
                  <emma:literal>(r'",</emma:literal>
                </emma:interpretation>
                <emma:interpretation id="interp18" emma:lang="en-US" emma:confidence="0">
                  <emma:literal>(n'",</emma:literal>
                </emma:interpretation>
                <emma:interpretation id="interp19" emma:lang="en-US" emma:confidence="0">
                  <emma:literal>(k'",</emma:literal>
                </emma:interpretation>
              </emma:one-of>
            </emma:emma>
          </inkml:annotationXML>
          <inkml:trace contextRef="#ctx0" brushRef="#br0" timeOffset="7384.2671">5200 2167 23 0,'-9'-4'11'0,"-8"-3"-8"16,13 7 14-16,-5 4-16 15,-3 3 0-15,-1 5 1 0,-9 7 1 16,1 11-3-1,-5 5 0-15,-4 3 2 0,0 15 0 16,4 1-1-16,0 7 1 16,0 4-1-16,5-4 1 15,4-4-2-15,0 8 1 16,8-4-1-16,0-3 1 16,5-9-1-16,4-11 1 15,4-3-1-15,1-12 0 16,3-4-5-16,1-8 0 15,17-3-5-15,-1-8 1 16</inkml:trace>
          <inkml:trace contextRef="#ctx0" brushRef="#br0" timeOffset="7864.3063">5389 2580 22 0,'-8'11'11'0,"-5"4"-9"16,8-3 14-16,5 7-16 15,-4 0 1-15,0 8 1 16,-1 3 1-16,-3-3-3 15,-1 4 1-15,1-1 1 0,-1 1 1 16,1-4-1-16,-1-1 1 16,5-7-1-16,-1-3 1 15,5-9-1-15,0-3 0 16,0-8-1-16,-4-3 1 16,4-9-1-16,0-3 1 15,4 4-1-15,5-4 0 16,0-4-1-16,3-8 1 15,1 8-1-15,4-3 0 16,1-1-1-16,3-4 1 0,-4 5-1 16,1 7 1-16,3-4-1 15,1 7 0-15,3 5 0 16,1 3 1-16,4 1-1 16,5-1 1-16,-1 8-4 15,0 0 1-15,-4 0-7 16,5 8 0-16</inkml:trace>
          <inkml:trace contextRef="#ctx0" brushRef="#br0" timeOffset="8604.799">5424 2324 31 0,'0'-4'15'0,"8"-7"-12"0,1 7 20 16,-1 0-22-16,1 0 0 15,4 0-1-15,4 0 1 16,4 1-1-16,10-1 0 16,7 0 1-16,5 0 0 15,0 4 0-15,0-4 0 0,-4 0-1 16,-1 4 1-16,1-3-7 16,-9-1 1-16,0 4-5 15,-8 0 0-15</inkml:trace>
          <inkml:trace contextRef="#ctx0" brushRef="#br0" timeOffset="8211.5315">5673 2901 26 0,'-5'3'13'0,"-7"13"-10"0,7-13 16 15,-3 9-18-15,-1 7 1 16,0 4-1-16,1-4 1 16,-1 12-3-16,1-1 1 0,-1-3 1 15,1 0 1-15,3-4-1 16,1-4 0-16,0-4-9 16,4-4 0-16</inkml:trace>
          <inkml:trace contextRef="#ctx0" brushRef="#br0" timeOffset="8857.63">5939 2179 30 0,'17'-4'15'0,"13"8"-18"16,-21-4 25-16,0 3-22 15,4 5 1-15,-1 0-2 16,1 3 1-16,0 8 0 0,-4-3 1 16,-9 3-1-16,-5 0 1 15,-3 0 0-15,-5 4 0 16,-4-4 0-16,-5 4 1 16,5 4-2-16,0-8 0 15,0-4-9-15,4 8 0 16</inkml:trace>
          <inkml:trace contextRef="#ctx0" brushRef="#br0" timeOffset="9276.2905">6038 3050 34 0,'-4'0'17'0,"21"-12"-15"0,-17 12 26 15,4-8-28-15,-4 8 0 16,0 0-1-16,0 0 1 15,0 0-5-15,0 0 0 16,13 0-5-16,-4-3 0 16</inkml:trace>
          <inkml:trace contextRef="#ctx0" brushRef="#br0" timeOffset="10883.0268">6004 3065 26 0,'13'-8'13'0,"-5"4"-11"0,-8 4 20 16,0 0-21-16,0 0 1 15,0 0 1-15,-4 4 0 16,-5 11-4-16,-4 8 1 0,-4 8 1 16,-9-1 1-16,1 9-2 15,-1-5 0-15,0 4-5 16,5-7 1-16,12-1-5 15,0-18 0-15</inkml:trace>
        </inkml:traceGroup>
        <inkml:traceGroup>
          <inkml:annotationXML>
            <emma:emma xmlns:emma="http://www.w3.org/2003/04/emma" version="1.0">
              <emma:interpretation id="{CEB3F2DE-AC5E-4C6B-A9B8-E9E6A7E64B22}" emma:medium="tactile" emma:mode="ink">
                <msink:context xmlns:msink="http://schemas.microsoft.com/ink/2010/main" type="inkWord" rotatedBoundingBox="14466,7918 16925,7728 17029,9085 14571,9274"/>
              </emma:interpretation>
              <emma:one-of disjunction-type="recognition" id="oneOf4">
                <emma:interpretation id="interp20" emma:lang="en-US" emma:confidence="0">
                  <emma:literal>...iron")</emma:literal>
                </emma:interpretation>
                <emma:interpretation id="interp21" emma:lang="en-US" emma:confidence="0">
                  <emma:literal>in'*</emma:literal>
                </emma:interpretation>
                <emma:interpretation id="interp22" emma:lang="en-US" emma:confidence="0">
                  <emma:literal>...iris</emma:literal>
                </emma:interpretation>
                <emma:interpretation id="interp23" emma:lang="en-US" emma:confidence="0">
                  <emma:literal>...iron)</emma:literal>
                </emma:interpretation>
                <emma:interpretation id="interp24" emma:lang="en-US" emma:confidence="0">
                  <emma:literal>...it</emma:literal>
                </emma:interpretation>
              </emma:one-of>
            </emma:emma>
          </inkml:annotationXML>
          <inkml:trace contextRef="#ctx0" brushRef="#br0" timeOffset="13452.0137">7972 2045 29 0,'17'4'14'0,"13"7"-15"16,-17-11 17-16,4 4-16 16,4-4 0-16,1 4 0 15,-5 4 0-15,0-1 0 16,-4 8 1-16,0-3 0 0,-4-4 1 15,-9 3 0-15,-5 0 1 16,1 5-1-16,-4-1 1 16,-1 0-1-16,-4 4 0 15,-4 4-5-15,4-4 0 16,0 0-7-16,4 4 1 16</inkml:trace>
          <inkml:trace contextRef="#ctx0" brushRef="#br0" timeOffset="14139.859">7658 3229 24 0,'-9'15'12'0,"5"-19"-8"16,4 4 14-16,0 0-15 16,0 0 0-16,0 0 1 15,0-7 0-15,0-1-6 16,4-7 1-16,1 0 3 15,3-12 1-15,1 8-2 16,-1-4 0-16,5-4 0 0,0 0 0 16,4-3-1-16,1-1 0 15,-1 1 0-15,0-1 1 16,0 1-2-16,0 7 1 16,-4 11-1-16,-4-3 1 15,-1 4 0-15,1 3 0 16,-5 0-1-16,1 4 1 15,-1 4 0-15,5 0 0 16,-5 4 0-16,0 4 1 0,0 3-1 16,1 5 0-16,-1-1 0 15,0 4 1-15,1 0-1 16,-1 8 1-16,0-4-1 16,0-8 0-16,-4 0 0 15,5 4 1-15,-1 1-1 16,5-5 1-16,-5-4-1 15,0-3 1-15,1-4 0 16,3 3 0-16,-4-7 0 16,5-7 0-16,0 3 0 15,-1-4 0-15,1-7 0 16,-5 0 0-16,0-4-1 16,5-1 1-16,0-2-1 15,-1-1 1-15,1-4-1 16,4 8 0-16,4 0-2 15,0-8 1-15,0 0-10 16,5 4 0-16</inkml:trace>
          <inkml:trace contextRef="#ctx0" brushRef="#br0" timeOffset="14605.1911">8431 1927 21 0,'0'3'10'0,"26"16"-4"16,-17-7 4-16,4-1-10 15,4 16 1-15,9 4 1 16,4 7 0-16,4 12-2 15,-4 3 0-15,-4 16 2 16,-5 3 0-16,-8 1 1 16,-8-1 0-16,-18 1-1 0,-13-8 1 15,-8-4-1-15,-9 4 1 16,-9 0-1-16,1-8 0 16,-1 4-4-16,9-3 1 15,9-13-8-15,16-2 0 16</inkml:trace>
          <inkml:trace contextRef="#ctx0" brushRef="#br0" timeOffset="13165.531">7396 2209 24 0,'-17'-11'12'0,"34"3"-7"0,-13 8 12 15,5-4-15-15,8 0 1 16,-4 1 1-16,0-1 0 16,4 0-5-16,4 4 0 15,5-4 3-15,9 4 1 16,3 0-2-16,9 0 0 15,-4-4 0-15,5 1 0 0,-5 3-2 16,0-4 0-16,-5 8-9 16,1-4 1-16</inkml:trace>
          <inkml:trace contextRef="#ctx0" brushRef="#br0" timeOffset="12818.5347">7542 2542 23 0,'0'0'11'0,"0"-4"-9"16,0 4 14-16,4 4-16 16,-4 7 1-16,0 0 1 15,0 9 0 1,-4 29-2 0,0-7 1-16,-1-7 1 15,1-1 0-15,0-4 0 0,-5 1 0 16,5-8 0-16,0-4 0 15,4-7-1-15,0-9 1 16,0-3-1-16,0 0 1 16,4-11-1-16,4-8 1 15,1-4-1-15,0-4 0 16,4-7-1-16,-1-1 1 16,6-3-1-16,7-8 0 15,5 4-1-15,1 4 1 16,-1 8-1-16,0 7 1 15,-4 0-1-15,-1 7 0 0,-3 5 0 16,-5 3 1-16,0 5 0 16,-4 6 0-16,0 1-1 15,0 4 0-15,-5-4-8 16,14-1 0-16</inkml:trace>
          <inkml:trace contextRef="#ctx0" brushRef="#br0" timeOffset="9515.4651">6253 2996 35 0,'0'0'17'0,"-4"-11"-21"16,4 11 29-16,0 0-26 15,0 0 0-15,0 0-15 16,4 0 0-16,9 3 15 15,0-3 1 1</inkml:trace>
          <inkml:trace contextRef="#ctx0" brushRef="#br0" timeOffset="11727.5564">6811 3011 22 0,'-4'0'11'0,"-4"0"-5"0,8 0 14 0,0 0-18 16,0 0 0-16,0 0 1 15,0 0 1-15,0 0-6 16,0 4 1-16,0-4 1 16,4 4 1-16,0-4-10 15,13-4 1-15</inkml:trace>
          <inkml:trace contextRef="#ctx0" brushRef="#br0" timeOffset="12190.0887">7181 3004 27 0,'-4'0'13'0,"-1"19"-8"16,1-15 18-16,-4 7-22 15,-5-3 1-15,0 11-1 16,-4 8 1-16,-5 7-3 15,1 4 0-15,-5 0 2 16,0 0 1-16,-4 1-2 16,4-1 0-16,0-11-4 15,5 3 1-15,8-11-6 16,13-3 0-16</inkml:trace>
          <inkml:trace contextRef="#ctx0" brushRef="#br0" timeOffset="9681.5795">6532 2973 34 0,'-8'4'17'0,"8"0"-22"0,0-4 33 16,-5 0-28-16,1 4 0 16,0-4-10-16,4 3 1 15,0-3 5-15,-5-3 0 0</inkml:trace>
        </inkml:traceGroup>
        <inkml:traceGroup>
          <inkml:annotationXML>
            <emma:emma xmlns:emma="http://www.w3.org/2003/04/emma" version="1.0">
              <emma:interpretation id="{0CB4EE81-8CAF-40DD-8B4E-0B0139E17043}" emma:medium="tactile" emma:mode="ink">
                <msink:context xmlns:msink="http://schemas.microsoft.com/ink/2010/main" type="inkWord" rotatedBoundingBox="17328,8207 17767,8173 17803,8640 17364,8674"/>
              </emma:interpretation>
              <emma:one-of disjunction-type="recognition" id="oneOf5">
                <emma:interpretation id="interp25" emma:lang="en-US" emma:confidence="1">
                  <emma:literal>4</emma:literal>
                </emma:interpretation>
                <emma:interpretation id="interp26" emma:lang="en-US" emma:confidence="0">
                  <emma:literal>Y</emma:literal>
                </emma:interpretation>
                <emma:interpretation id="interp27" emma:lang="en-US" emma:confidence="0">
                  <emma:literal>y</emma:literal>
                </emma:interpretation>
                <emma:interpretation id="interp28" emma:lang="en-US" emma:confidence="0">
                  <emma:literal>+</emma:literal>
                </emma:interpretation>
                <emma:interpretation id="interp2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15208.129">9063 2603 27 0,'-4'-4'13'0,"17"8"-8"0,-5-4 17 0,5-4-20 16,4-4 0-16,5 4 1 15,4-3 0-15,8-5-4 16,9 8 1-16,0-3 2 16,0-1 0-16,-9 1-2 15,1-5 1-15,-5 4-4 16,-4-3 1-16,-1 7-8 16,-3 0 0-16</inkml:trace>
          <inkml:trace contextRef="#ctx0" brushRef="#br0" timeOffset="15555.1552">9385 2366 25 0,'9'-4'12'0,"0"12"-9"0,-9-8 14 16,0 0-16-16,4 3 0 16,0 13 2-16,-4-1 0 0,0 16-4 15,-4 3 1-15,0 4 1 16,-5 4 1-16,-4 8-1 15,0-1 1-15,0-10-2 16,0-1 1-16,5-4-4 16,-1-3 0-16,18-4-6 15,4-8 1-15</inkml:trace>
        </inkml:traceGroup>
      </inkml:traceGroup>
    </inkml:traceGroup>
    <inkml:traceGroup>
      <inkml:annotationXML>
        <emma:emma xmlns:emma="http://www.w3.org/2003/04/emma" version="1.0">
          <emma:interpretation id="{B2FE9CC6-793E-49EC-A900-09B705E6AB8B}" emma:medium="tactile" emma:mode="ink">
            <msink:context xmlns:msink="http://schemas.microsoft.com/ink/2010/main" type="paragraph" rotatedBoundingBox="11565,10006 16224,9848 16249,10603 11590,107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FD70BF8-8DD1-4BBB-B3EA-49932F67CCAC}" emma:medium="tactile" emma:mode="ink">
              <msink:context xmlns:msink="http://schemas.microsoft.com/ink/2010/main" type="line" rotatedBoundingBox="11565,10006 16224,9848 16249,10603 11590,10761"/>
            </emma:interpretation>
          </emma:emma>
        </inkml:annotationXML>
        <inkml:traceGroup>
          <inkml:annotationXML>
            <emma:emma xmlns:emma="http://www.w3.org/2003/04/emma" version="1.0">
              <emma:interpretation id="{EA27EDDE-8CBD-440D-81D9-5BC41368AF47}" emma:medium="tactile" emma:mode="ink">
                <msink:context xmlns:msink="http://schemas.microsoft.com/ink/2010/main" type="inkWord" rotatedBoundingBox="11565,10006 16224,9848 16249,10603 11590,10761"/>
              </emma:interpretation>
              <emma:one-of disjunction-type="recognition" id="oneOf6">
                <emma:interpretation id="interp30" emma:lang="en-US" emma:confidence="0">
                  <emma:literal>in</emma:literal>
                </emma:interpretation>
                <emma:interpretation id="interp31" emma:lang="en-US" emma:confidence="0">
                  <emma:literal>or</emma:literal>
                </emma:interpretation>
                <emma:interpretation id="interp32" emma:lang="en-US" emma:confidence="0">
                  <emma:literal>on</emma:literal>
                </emma:interpretation>
                <emma:interpretation id="interp33" emma:lang="en-US" emma:confidence="0">
                  <emma:literal>we</emma:literal>
                </emma:interpretation>
                <emma:interpretation id="interp34" emma:lang="en-US" emma:confidence="0">
                  <emma:literal>one</emma:literal>
                </emma:interpretation>
              </emma:one-of>
            </emma:emma>
          </inkml:annotationXML>
          <inkml:trace contextRef="#ctx0" brushRef="#br1" timeOffset="38882.4188">3304 4188 18 0,'9'4'9'0,"-5"-1"-5"15,-4-3 9-15,0 0-12 16,0 0 1-16,0 0 0 15,0 0 1-15,0 0-3 16,-4 0 0-16,-1 4 2 16,1 4 1-16,0 3-2 15,-5 5 1-15,5 3 0 16,0 4 0-16,4-4-1 16,4 4 0-16,5-4-1 15,3 4 1-15,1 0 0 16,0-1 0-16,9-2-1 15,-5 2 0-15,0 6 0 16,0-1 1-16,0-4-1 16,-8 0 1-16,4-4-1 0,0 0 1 15,0-4-1-15,4 1 1 16,0-1-1-16,5-4 1 16,-1-3-1-16,5-4 1 15,0 3-1-15,-1-7 1 16,1 4-1-16,0 0 1 15,0 0-1-15,0 0 1 16,-5-4-1-16,0 3 0 16,5 1 0-16,4-4 0 15,0 0 0-15,5 4 0 16,-1-8 0-16,1 8 0 0,-5-4 0 16,0 0 1-16,-5 0-1 15,-3-8 0-15,-1 1 0 16,1-1 0-16,-1 1 0 15,5-1 0-15,-4 4 0 16,3-4 0-16,-3 5 0 16,-1-1 0-16,1 0 0 15,-1-4 0-15,5 5 0 16,0-5 0-16,4 0 0 16,0 4 1-16,0 4-1 15,0-3 0-15,0 3 0 16,-4 0 0-16,0 0 0 15,4 0 0-15,-4 0 0 16,0 0 0-16,4 0 0 16,0 0 0-16,0-4 0 15,-4 0 0-15,-1 0 0 0,1 4 0 16,4 0 0-16,0 0 1 16,-4 0-1-16,0 0 0 15,0 0 0-15,-1 0 0 16,1 4 0-16,0 0 0 15,0-4-1-15,4 0 1 16,0 0 0-16,4 4 0 16,1-1 0-16,3 1 0 15,-8 4 0-15,-4-4 0 16,-4 0 0-16,-1-1 0 0,-8 5 0 16,4 0 0-16,-4-1-1 15,0 1 1 1,4 11 0-1,-4-4 1-15,-4 8-1 16,-1 0 1-16,-3 4-1 16,-5-4 0-16,0-8 0 15,0-4 0-15,-5 1 0 16,5-1 1-16,-4 1-2 16,4-4 1-16,0-1 0 15,0-3 1-15,0 0-1 16,0 0 1-16,0-1 0 15,0-3 0-15,-4 0-1 16,4 0 1-16,0 0-1 16,0 0 1-16,4-7-2 0,0 3 1 15,1-4-1-15,3-3 1 16,1 3 0-16,-1-3 1 16,1-5-2-16,0-3 1 15,-5 4 0-15,5-8 0 16,-1 8 0-16,1 0 0 15,-1-4 0-15,5-1 0 16,0 1 0-16,4 0 0 16,0 0-1-16,5-4 1 15,4 4 0-15,-1 4 0 16,6 0 0-16,-1-1 0 16,0-3 0-16,0 8 0 0,-4-5 0 15,4 5 0-15,-5 3 0 16,1-3 0-16,4 2-1 15,5 5 1-15,-1-3 0 16,5 3 0-16,-9-4 0 16,0 5 0-16,0-1 0 15,4 0 0-15,1 0-1 16,-1-4 1-16,5 5 0 16,-1-1 0-16,5 0-1 15,0-4 1-15,0 5-1 16,9-1 1-16,-1 0 0 15,5 4 0 1,9-4 0 0,-5 4 0-16,0-4 0 15,0 4 1-15,-4-4-1 16,4 4 1-16,0-3-1 0,5 3 1 16,-5 0 0-16,5 0 0 15,-5 3-1-15,-4 1 0 16,-9 0 0-16,-4 0 0 15,-5 0 0-15,1 3 1 16,4 5-1-16,4-8 0 16,1-1 0-16,7-3 1 15,-3-3-1-15,-5-5 1 16,-4-7-1-16,-4 3 1 0,-5-3 0 16,-8 0 0-16,-4-1 0 15,-10-3 0-15,-3 0-6 16,0 4 0-16,-1 3-7 15,1-18 1-15</inkml:trace>
        </inkml:traceGroup>
      </inkml:traceGroup>
    </inkml:traceGroup>
    <inkml:traceGroup>
      <inkml:annotationXML>
        <emma:emma xmlns:emma="http://www.w3.org/2003/04/emma" version="1.0">
          <emma:interpretation id="{CA7B1984-D507-4445-9CDE-8CB0907DB8E8}" emma:medium="tactile" emma:mode="ink">
            <msink:context xmlns:msink="http://schemas.microsoft.com/ink/2010/main" type="paragraph" rotatedBoundingBox="11080,10762 15204,10648 15223,11340 11100,114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4E1DF1F-FAE0-4130-8BDD-045BD26D002C}" emma:medium="tactile" emma:mode="ink">
              <msink:context xmlns:msink="http://schemas.microsoft.com/ink/2010/main" type="line" rotatedBoundingBox="11080,10762 15204,10648 15223,11340 11099,11454"/>
            </emma:interpretation>
          </emma:emma>
        </inkml:annotationXML>
        <inkml:traceGroup>
          <inkml:annotationXML>
            <emma:emma xmlns:emma="http://www.w3.org/2003/04/emma" version="1.0">
              <emma:interpretation id="{CB223D7E-5C12-4594-96A4-465A39AB46CB}" emma:medium="tactile" emma:mode="ink">
                <msink:context xmlns:msink="http://schemas.microsoft.com/ink/2010/main" type="inkWord" rotatedBoundingBox="11080,10762 15204,10648 15223,11340 11099,11454"/>
              </emma:interpretation>
              <emma:one-of disjunction-type="recognition" id="oneOf7">
                <emma:interpretation id="interp35" emma:lang="en-US" emma:confidence="0">
                  <emma:literal>interaction</emma:literal>
                </emma:interpretation>
                <emma:interpretation id="interp36" emma:lang="en-US" emma:confidence="0">
                  <emma:literal>in traction</emma:literal>
                </emma:interpretation>
                <emma:interpretation id="interp37" emma:lang="en-US" emma:confidence="0">
                  <emma:literal>in tractions</emma:literal>
                </emma:interpretation>
                <emma:interpretation id="interp38" emma:lang="en-US" emma:confidence="0">
                  <emma:literal>interactions</emma:literal>
                </emma:interpretation>
                <emma:interpretation id="interp39" emma:lang="en-US" emma:confidence="0">
                  <emma:literal>in Traction</emma:literal>
                </emma:interpretation>
              </emma:one-of>
            </emma:emma>
          </inkml:annotationXML>
          <inkml:trace contextRef="#ctx0" brushRef="#br1" timeOffset="40231.524">2926 5331 18 0,'0'-4'9'0,"4"4"-1"15,-4 0 9-15,0 0-13 16,0 0 0-16,0 0 2 16,0 0 1-16,0 0-9 15,0 0 1-15,0 8 5 16,0 3 1-16,-4 8-2 15,-9 4 0-15,0 4-2 16,0 0 1-16,0 3-1 16,1 4 0-16,-1-3-1 15,4-4 1-15,0-4 0 16,1-4 0-16,4-4-2 16,4-3 0-16,-5-9-8 0,5-10 0 15,13-9-3-15,4-6 1 16</inkml:trace>
          <inkml:trace contextRef="#ctx0" brushRef="#br1" timeOffset="41057.1085">3094 5323 25 0,'0'-4'12'0,"4"4"-7"0,-4 0 14 15,4 0-17-15,-4 0 1 16,4 8 0-16,-4 3 1 16,-4 1-5-16,0 3 1 15,-5 4 2-15,1 8 1 16,-1-4-1-16,0-4 0 0,1 0-1 15,-1 4 1-15,5-8-2 16,0 1 1-16,-1-9 0 16,5 1 1-16,0-8-1 15,5-4 0-15,3 0 0 16,5-7 0-16,4-8-1 16,1-8 1-16,3 4-1 15,5 0 1-15,4 0-2 16,4 0 1-16,-4 4-1 15,0-4 1-15,5 4-1 16,-9 8 1-16,-1 3-1 16,-3 8 1-16,-5 8-1 15,-4-1 0-15,0 5 1 16,-5 7 0-16,-3 0 0 16,-5 8 0-16,0-1 1 0,-5-3 0 15,1-4 0-15,0 4 0 16,-5-4-1-16,5 1 1 15,0-5 0-15,-1-4 0 16,5-3-3-16,0-4 0 16,0-4-7-16,9-4 0 15,12 0-3-15,5-7 1 16</inkml:trace>
          <inkml:trace contextRef="#ctx0" brushRef="#br1" timeOffset="41794.8653">3523 5445 33 0,'-4'-3'16'0,"17"6"-15"0,-5-6 23 15,10-5-23-15,3 0 0 16,9 1 0-16,5 3 0 0,3-4-2 16,1 1 1-16,4-5 1 15,-4 1 0-15,-1-1-1 16,1 1 1-16,-5-5 0 16,-8-3 0-16,0 4 0 15,-9 4 0-15,-4-5 0 16,-9 1 0-16,-8 4 0 15,0 3 0-15,-5 4 0 16,-4 4 0-16,-8 8 0 16,3-1 0-16,1 9-1 15,0 3 1-15,4 4-1 16,0 3 1 0,5 16-1-1,3-11 0-15,5-4 0 16,0-4 1-16,5 0 0 0,8-12 1 15,4-3-3-15,9-1 0 16,-1-3-5-16,10-4 1 16,-5-11-7-16,4-8 1 15</inkml:trace>
          <inkml:trace contextRef="#ctx0" brushRef="#br1" timeOffset="41373.0341">3833 5029 34 0,'-5'-8'17'0,"5"12"-21"16,0-4 30-16,0 4-26 15,-4 4 1-15,0 7 0 16,-1 4 1-16,-3 8-2 16,-5 3 1-16,0 9 1 15,0-1 0-15,0 4-1 16,-4 0 1-16,0 4 0 16,0-8 0-16,0-8-1 15,-1-3 0-15,1-4-5 0,0-4 1 16,4 0-8-16,13-7 0 15</inkml:trace>
          <inkml:trace contextRef="#ctx0" brushRef="#br1" timeOffset="42110.4539">4215 5235 28 0,'-13'8'14'0,"9"-8"-8"0,4 0 19 16,0 8-25-16,-4 3 1 0,-1 8 0 16,1 8 0-16,-5 0-1 15,1 7 0-15,4 0 1 16,-1-3 0-16,1-1 0 16,4 1 0-16,-4-8 1 15,-1-4 0-15,5-4 0 16,0-7 0-16,0-8 0 15,0-4 0-15,0-7 0 16,5-8 0-16,3-4-2 16,1-4 1-16,4 0-1 15,4 0 1-15,4 1-2 16,5-1 1-16,0 4-2 16,4 4 1-16,0 4-6 15,0-1 1-15,0 5-6 16,0 3 0-16</inkml:trace>
          <inkml:trace contextRef="#ctx0" brushRef="#br1" timeOffset="42738.5542">4808 5438 25 0,'0'4'12'0,"4"-39"-6"15,-4 28 14-15,5-5-18 16,-5 1 1-16,0-1 2 15,0-3 0-15,0 0-6 16,0 3 1-16,-5-3 3 16,1 3 1-16,-9 5-2 15,0 7 0-15,0 0-1 16,-4 4 1-16,-4 3-2 16,-1 5 1-16,1-1-2 15,-1 8 1-15,-4 4 0 16,9 8 0-16,0-1 0 15,4-7 0-15,5-4-1 0,-1 8 1 16,5-8 0-16,4 0 0 16,0-4 0-16,8-7 0 15,10-4 0-15,3-8 1 16,5 0-1-16,4-7 1 16,-4-4-1-16,-1-8 0 15,1-4-1-15,-4 0 1 16,-1 8-1-16,-4 0 1 15,1 4-1-15,-6-1 1 16,-3 9 0-16,-9 7 0 0,0 0 0 16,0 7 1-16,0 5-1 15,-4 3 0-15,-1 4 0 16,1 4 1-16,4-4-1 16,0-3 1-16,0-5-3 15,4 0 1-15,5-3-10 16,17 0 0-16</inkml:trace>
          <inkml:trace contextRef="#ctx0" brushRef="#br1" timeOffset="43069.7869">5259 5300 34 0,'-13'-15'17'0,"0"-4"-13"0,9 15 22 16,0 0-26-16,-5 0 1 15,1 12 0-15,-10 0 0 16,-3 3-1-16,0 8 0 16,-5 4 1-16,4 4 1 15,-4 3-2-15,5 1 1 16,4-8-1-16,4 0 1 15,4 4-1-15,9-5 1 16,5-2-1-16,12-1 1 16,4-8-1-16,9-7 1 0,0-4-5 15,9-4 1-15,13 4-8 16,-1-8 0-16</inkml:trace>
          <inkml:trace contextRef="#ctx0" brushRef="#br1" timeOffset="43655.2028">5474 5384 30 0,'4'4'15'0,"5"-19"-15"16,0 11 22-16,8-4-22 15,9-3 0-15,8-1 0 16,5-3 0-16,8 0 0 16,-4 3 1-16,-4 5 1 15,-5 3 0-15,0 8 1 16,-12 3 0-16,-9 9 0 16,-5 3 1-16,-3 4-2 15,-5 3 1-15,0 1-1 16,-5-4 0-16,5-4-1 15,-4-7 0-15,4 3-5 16,0 0 0-16,0-7-8 0,4-8 0 16</inkml:trace>
          <inkml:trace contextRef="#ctx0" brushRef="#br1" timeOffset="43386.0115">5814 4861 27 0,'-5'0'13'0,"-21"8"-7"0,22-5 14 16,-9 9-19-16,0 7 1 16,-8 12 1-16,-5 3 1 15,0 12-5-15,1 3 1 16,3 13 2-16,1-1 1 16,-1 0-2-16,1-4 1 15,-1-7-1-15,9-8 0 16,0-4-6-16,5-8 0 15,3-3-6-15,10-8 1 16</inkml:trace>
          <inkml:trace contextRef="#ctx0" brushRef="#br1" timeOffset="43805.3097">5985 4956 46 0,'9'-7'23'0,"4"-1"-30"0,-13 8 38 16,4 0-37-16,5 0 0 15,4 4-17-15,0 4 0 0</inkml:trace>
          <inkml:trace contextRef="#ctx0" brushRef="#br1" timeOffset="44334.9102">6243 5262 27 0,'0'-11'13'0,"-8"3"-5"0,8 4 13 16,-5 8-19-16,-3 0 1 16,-1 3 1-16,-4 5 0 15,5 3-5-15,-1 12 0 16,1 0 3-16,-1 3 0 15,0 5-1-15,5-9 1 16,0 1-2-16,4-4 1 16,0 4-1-16,4-12 1 15,9-11 0-15,4 0 1 16,9-4-1-16,4-12 0 16,0-7 0-16,-4-8 1 0,-5-3-2 15,-4-5 1-15,-4-3-1 16,-8-8 1-16,-10 8-1 15,-3 0 0-15,-5 11 0 16,-4 4 0-16,-5 8-1 16,1 11 0-16,-1 8 0 15,5 7 1-15,4 1-4 16,5 3 1-16,3 4-9 16,10 0 0-16</inkml:trace>
          <inkml:trace contextRef="#ctx0" brushRef="#br1" timeOffset="44797.8632">6656 5201 34 0,'-5'4'17'0,"1"-8"-16"0,4 8 22 15,0 3-22-15,-4 9 0 16,4 3 0-16,-9 4 1 16,5 3-2-16,0-3 0 15,-5 8 2-15,1-1 0 16,-1 1-1-16,0-8 1 16,5-4-1-16,0-4 1 0,-1 1 0 15,5-9 0-15,9-7-1 16,4-7 0-16,4-13-1 15,5 1 1-15,-1-4-1 16,9 1 0-16,-4-5-1 16,0-4 0-16,4 1 0 15,-4 3 0-15,-1 8 0 16,1 4 1-16,-4 7-1 16,-5 8 1-16,-4 8 1 15,0 7 0-15,-5 4 0 16,-4 0 0-1,-8 15 1 1,0-3 0-16,0-4-10 16,4-1 1-16,8-6-5 15,5-20 1-15</inkml:trace>
          <inkml:trace contextRef="#ctx0" brushRef="#br1" timeOffset="40442.6723">2887 5056 36 0,'-4'4'18'0,"-5"7"-24"16,9-11 33-16,5 4-27 16,-1 0 0-16,0 3-3 15,1-3 1-15,-1 0-6 16,13 0 0-16</inkml:trace>
        </inkml:traceGroup>
      </inkml:traceGroup>
    </inkml:traceGroup>
    <inkml:traceGroup>
      <inkml:annotationXML>
        <emma:emma xmlns:emma="http://www.w3.org/2003/04/emma" version="1.0">
          <emma:interpretation id="{B7296D52-E77E-4E46-AABE-D6088E1683C9}" emma:medium="tactile" emma:mode="ink">
            <msink:context xmlns:msink="http://schemas.microsoft.com/ink/2010/main" type="paragraph" rotatedBoundingBox="8942,11536 22301,11985 22252,13437 8893,129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796DED-3C0B-41CE-8F61-8EC90A6157C5}" emma:medium="tactile" emma:mode="ink">
              <msink:context xmlns:msink="http://schemas.microsoft.com/ink/2010/main" type="line" rotatedBoundingBox="8942,11536 22301,11985 22252,13437 8893,12988"/>
            </emma:interpretation>
          </emma:emma>
        </inkml:annotationXML>
        <inkml:traceGroup>
          <inkml:annotationXML>
            <emma:emma xmlns:emma="http://www.w3.org/2003/04/emma" version="1.0">
              <emma:interpretation id="{93BBDA82-3371-499C-B1B3-12461324B2FA}" emma:medium="tactile" emma:mode="ink">
                <msink:context xmlns:msink="http://schemas.microsoft.com/ink/2010/main" type="inkWord" rotatedBoundingBox="8936,11724 11892,11824 11870,12471 8914,12372"/>
              </emma:interpretation>
              <emma:one-of disjunction-type="recognition" id="oneOf8">
                <emma:interpretation id="interp40" emma:lang="en-US" emma:confidence="0">
                  <emma:literal>between</emma:literal>
                </emma:interpretation>
                <emma:interpretation id="interp41" emma:lang="en-US" emma:confidence="0">
                  <emma:literal>betweens</emma:literal>
                </emma:interpretation>
                <emma:interpretation id="interp42" emma:lang="en-US" emma:confidence="0">
                  <emma:literal>beaten</emma:literal>
                </emma:interpretation>
                <emma:interpretation id="interp43" emma:lang="en-US" emma:confidence="0">
                  <emma:literal>bethels</emma:literal>
                </emma:interpretation>
                <emma:interpretation id="interp44" emma:lang="en-US" emma:confidence="0">
                  <emma:literal>bemleen</emma:literal>
                </emma:interpretation>
              </emma:one-of>
            </emma:emma>
          </inkml:annotationXML>
          <inkml:trace contextRef="#ctx0" brushRef="#br1" timeOffset="45936.7581">851 6060 22 0,'-9'-7'11'0,"9"7"-3"16,0 3 11-16,0-3-17 15,0 0 0-15,0 0 1 16,0 4 1-16,0 0-5 16,0 4 1-16,0 7 2 0,-4 8 1 15,-5-4-2-15,0 8 1 16,1 7-1-16,-1 12 0 15,-4-4 0-15,-4 0 0 16,0 0-1-16,-9-11 1 16,9-1 0-16,0-3 0 15,0-4 0-15,-1-8 0 16,6-11 0-16,-1-4 0 16,8-4-1-16,5-4 1 15,9-3-2-15,8-8 1 0,9-4-1 16,0-8 1-16,4-3-1 15,4 3 0-15,5 5 0 16,0 3 0-16,-1 8 0 16,1 11 0-16,-9 11 1 15,-9 9 0-15,-8 7 0 16,-4 7 0-16,-9-3 0 16,-9 7 0-16,-4 1 1 15,-8-5 0-15,-5 5 0 16,0-13 1-16,1-2-1 15,3-5 1-15,-4-11-1 16,1-8 1-16,-1 0-2 16,0-7 0-16,9-1-5 15,4 1 1-15,13 3-8 16,13-7 0-16</inkml:trace>
          <inkml:trace contextRef="#ctx0" brushRef="#br1" timeOffset="46282.0028">1169 6477 31 0,'12'-16'15'0,"23"-22"-14"0,-18 23 20 15,4-4-21-15,5-4 0 16,-4 0 1-16,-1 0 0 0,-8 4-1 15,-4 0 1-15,-9 4 0 16,-9 3 0-16,-4 4 0 16,-4 8 0-16,-4 4 0 15,3 8 1-15,-3 7-2 16,4 8 1-16,4-1 0 16,0 1 0-16,4 4-1 15,9-5 1-15,5 1-1 16,3-4 1-16,9-4-1 15,5-4 1-15,4-3-3 16,4-8 1-16,4-12-9 16,-8-3 0-16</inkml:trace>
          <inkml:trace contextRef="#ctx0" brushRef="#br1" timeOffset="47154.5375">1504 6362 39 0,'-5'-4'19'0,"10"0"-25"16,-5 4 37-16,17-3-31 16,0-1 0-16,9 0 0 15,4 0 1-15,4-4-2 16,5-3 1-16,0 0-3 16,-5-1 1-16,0 1-4 15,1 3 0-15,-1 0-5 0,-4-3 1 16,-4-1 4-1,-39 96 6 1,52-175 1-16,-18 87 1 16,-4 4 4-16,1 8 0 15,-10 7 4-15,-8 4 1 16,0 8-8-16,0 3 1 16,0 1-2-16,-4-1 0 15,4 9-1-15,0-1 1 16,0-8-1-16,0-3 0 15,4-12 0-15,1 4 0 0,3-7 0 16,5-16 0-16,4-11-1 16,0-4 1-16,1-4-1 15,-6 0 0-15,6 0-1 16,-1 0 1-16,4 4-2 16,-8 4 1-16,0 7 0 15,-4 8 0-15,-1 4 0 16,-3 4 0-16,-1 3 1 15,0 4 0-15,5 4 0 16,-1-3 0-16,1 7 1 16,0-8 0-16,-1 0 0 15,1-7 1-15,-1-1 0 16,1-10 1-16,0-5-1 16,3-7 0-16,1 3 0 15,0-7 0-15,4-4-1 0,1-7 1 16,3-1-2-1,-4 1 1-15,5-1-4 0,-1 4 0 16,-4 8-11-16,1 4 1 16</inkml:trace>
          <inkml:trace contextRef="#ctx0" brushRef="#br1" timeOffset="46553.1968">1813 5946 34 0,'-9'4'17'0,"-3"38"-17"0,7-31 24 16,1 12-24-16,-5 4 1 15,-4 7 0-15,1 0 0 16,-6 8-1-16,1 12 0 0,0-4 1 15,0-8 0-15,4 0-2 16,0-8 1-16,0-3-7 16,0-1 0-16,9-15-3 15,4-3 1-15</inkml:trace>
          <inkml:trace contextRef="#ctx0" brushRef="#br1" timeOffset="47947.9946">2513 6469 34 0,'0'0'17'0,"9"0"-15"16,-5 0 19-16,9-4-21 16,4 0 0-16,5-3 0 15,4-5 1-15,-1-3-1 16,1 0 0-16,0-1 0 15,-4-3 1-15,-5 4 0 0,0 0 0 16,-13-1 0-16,1 5 1 16,-5 0-2-16,-5 3 1 15,-8 4-1-15,0 4 1 16,5 4-1-16,-5 4 0 16,0 3 0-16,0 4 0 15,0 4 1-15,0 4 0 16,0 0 0-16,5 8 0 15,-1-4 0-15,9 3 0 16,5 1 0-16,7-5 1 16,6-7-1-16,-1 4 1 0,4-11-1 15,5-12 0-15,0-4 1 16,-5-11 0-16,5-8-1 16,9 0 0-16,-1-8-1 15,5-3 0-15,-1-4-1 16,-3 0 1-16,-5 3-1 15,-4 5 0-15,-5 3 0 16,-8 4 0-16,-5 8 1 16,-8-1 0-16,-4 5 0 15,-4 7 0 1,-14 16-1 0,1 7 1-16,-1 4 0 15,1 3 0-15,3 1-1 16,6 0 1-16,3-4 0 0,5 7 0 15,4-3 0-15,4-4 1 16,0 4-1-16,9-8 0 16,4 0-1-16,5-8 0 15,4-3-5-15,-1-4 1 16,10-8-7-16,3-7 0 16</inkml:trace>
          <inkml:trace contextRef="#ctx0" brushRef="#br1" timeOffset="48383.3235">3360 6263 37 0,'-4'0'18'0,"17"4"-22"16,-13-1 29-16,0 5-25 15,-5 7 1-15,-3 1 1 16,-10 10 0-16,6 1-2 15,-6-4 0-15,6 11 2 16,-1 1 0-16,0-1-1 16,0-3 1-16,4-5 0 15,5 1 0-15,4-12 0 16,4-7 0-16,5-12-1 16,8-7 1-16,5-12-2 15,3 0 1-15,10-8-1 16,-10 1 0-16,1-5-2 0,4 1 0 15,0 4 0-15,-4 7 0 16,0 7 1-16,-5 9 0 16,-8 7 0-16,-4 11 1 15,-5 4 0-15,-4 5 1 16,0-1-1-16,-4 0 1 16,0 4 0-16,-1 3 0 15,1 1-1-15,0-8 1 16,4-4-12-16,8 1 0 15,10-9-1-15,-1 1 1 16</inkml:trace>
        </inkml:traceGroup>
        <inkml:traceGroup>
          <inkml:annotationXML>
            <emma:emma xmlns:emma="http://www.w3.org/2003/04/emma" version="1.0">
              <emma:interpretation id="{E459B4B1-15FC-4996-B597-5EEA5E05EBE0}" emma:medium="tactile" emma:mode="ink">
                <msink:context xmlns:msink="http://schemas.microsoft.com/ink/2010/main" type="inkWord" rotatedBoundingBox="12666,11662 16321,11784 16288,12753 12633,12630"/>
              </emma:interpretation>
              <emma:one-of disjunction-type="recognition" id="oneOf9">
                <emma:interpretation id="interp45" emma:lang="en-US" emma:confidence="0">
                  <emma:literal>particles</emma:literal>
                </emma:interpretation>
                <emma:interpretation id="interp46" emma:lang="en-US" emma:confidence="0">
                  <emma:literal>Particles</emma:literal>
                </emma:interpretation>
                <emma:interpretation id="interp47" emma:lang="en-US" emma:confidence="0">
                  <emma:literal>particle</emma:literal>
                </emma:interpretation>
                <emma:interpretation id="interp48" emma:lang="en-US" emma:confidence="0">
                  <emma:literal>panicles</emma:literal>
                </emma:interpretation>
                <emma:interpretation id="interp49" emma:lang="en-US" emma:confidence="0">
                  <emma:literal>Particle</emma:literal>
                </emma:interpretation>
              </emma:one-of>
            </emma:emma>
          </inkml:annotationXML>
          <inkml:trace contextRef="#ctx0" brushRef="#br1" timeOffset="48955.7102">4662 6194 30 0,'-4'4'15'0,"-5"-4"-15"16,5 4 26-16,-5-4-25 16,1 11 0-16,-5 8 1 15,0 12 1-15,-4 11-4 16,-9 7 1-16,0 13 2 15,0 2 0-15,0-2-1 16,1 6 1-16,-1-10-1 16,4-16 1-16,1-8-2 15,4-7 0-15,4-4-7 16,4-8 1-16,9-11-5 16,5-8 0-16</inkml:trace>
          <inkml:trace contextRef="#ctx0" brushRef="#br1" timeOffset="49239.9118">4426 6331 33 0,'25'-42'16'0,"14"-3"-17"0,-22 33 26 16,9 8-25-16,4 1 1 16,9-1-1-16,-1 4 0 15,-3 0 0-15,-5 4 0 16,-9 7 1-16,-3 8 0 15,-6 8 0-15,-3 3 1 16,0 1 1-16,-9-4 0 16,-5-4 0-16,-3 0 0 0,-1-4 0 15,-8-8 0-15,-4-3-1 16,-1-4 1-16,-4-4-2 16,5 0 0-16,4-4-4 15,4 4 0-15,8-4-10 16,18-4 0-16</inkml:trace>
          <inkml:trace contextRef="#ctx0" brushRef="#br1" timeOffset="49796.6159">5229 6362 40 0,'0'-19'20'0,"9"-12"-22"0,-5 20 29 16,-4-4-26-16,0-1 0 15,0 1 1-15,-4 7 1 16,-5 1-4-16,1 3 1 16,-10-4 1-16,-3 5 0 15,-9 3-1-15,4 7 1 16,0 5-2-16,5 7 1 15,-1 4-1-15,1 3 1 16,4 5 0-16,4-8 0 16,4 7-1-16,9 1 1 15,0-4 0-15,9-4 0 0,4-8 0 16,4-4 1-16,4-3-1 16,5-16 1-16,4 1-1 15,0-9 1-15,0-3-2 16,9-7 1-16,-5-5-1 15,1 1 0-15,-9 3 0 16,-5 8 0-16,-8 3 0 16,-5 9 0-16,-8 7 1 15,-4 7 0-15,-4 9 0 16,-1 3 0-16,5 4 0 16,-1 0 0-16,1 7 0 15,4-7 1-15,0 8 0 16,4-5 0-16,1-7-1 15,3-3 1-15,5-9-3 16,0-7 0-16,4-3-5 0,0-13 1 16,1 1-5-1,-1-12 0-15</inkml:trace>
          <inkml:trace contextRef="#ctx0" brushRef="#br1" timeOffset="50081.8284">5612 6232 34 0,'-13'23'17'0,"-9"27"-19"0,18-35 30 16,-5 8-27-16,1 4 0 16,-1-1 2-16,1 5 0 15,-1 0-3-15,0-9 0 16,5-2 3-16,0-5 1 0,-1-4-1 16,1-11 1-16,4-7-1 15,0-5 0-15,4-3-1 16,1-4 0-16,3-4-1 15,5-4 0-15,4-3-1 16,1-1 0-16,3 4-1 16,5 4 1-16,0 0-1 15,4 4 1-15,0 4-4 16,0 4 0-16,0 7-10 16,9 4 0-16</inkml:trace>
          <inkml:trace contextRef="#ctx0" brushRef="#br1" timeOffset="50803.4275">5882 6324 39 0,'0'-4'19'0,"13"0"-24"0,-4 0 35 15,12 4-29-15,5-3 0 16,13-1 1-16,-9-4 0 15,4 0-3-15,5-3 0 16,0 0 2-16,-1-1 1 16,1 4-2-16,-5 5 1 15,-8 3 0-15,-9 3 0 16,-4 5 0-16,-9 7 1 16,-4 8-1-16,-4 0 0 15,0 4 0-15,-5 0 0 0,5-8 0 16,-5 0 0-16,5 0 0 15,0-4 0-15,-1-3-4 16,5-8 1-16,0-1-6 16,0-3 0-16,18-15-5 15,-1-8 0-15</inkml:trace>
          <inkml:trace contextRef="#ctx0" brushRef="#br1" timeOffset="50488.2455">6200 6041 24 0,'0'-7'12'0,"5"7"-3"0,-5 0 7 0,0 0-13 15,0 0 0-15,0 7 2 16,-5 8 0-16,-3 5-7 16,-1 3 1-16,1 11 4 15,-5 12 0-15,-5 7-1 16,1-3 0-16,-4-1-3 16,4 1 1-16,4 0-6 15,0-16 1-15,13-3-6 16,0-12 1-16</inkml:trace>
          <inkml:trace contextRef="#ctx0" brushRef="#br1" timeOffset="50936.7648">6458 6079 44 0,'0'-23'22'0,"0"27"-26"16,0-4 40-16,0 0-37 16,0 0 1-16,4 4-5 15,1 4 0-15,8-1-5 0,-5 5 1 16</inkml:trace>
          <inkml:trace contextRef="#ctx0" brushRef="#br1" timeOffset="51377.865">6806 6240 29 0,'0'-8'14'0,"-4"4"-4"16,4 4 15-16,0 0-24 16,-4 0 1-16,-5 0 0 15,-4 4 1-15,-8 8-4 16,-5 3 1-16,-4 8 2 15,4 4 0-15,0 3-1 16,9 1 0-16,4 7-1 16,5-4 1-16,8 1-1 15,8-1 1-15,14-7 0 16,3-8 0-16,10-4-2 16,-5-15 1-16,8-15-5 0,10-4 0 15,12-4-7-15,-9-8 0 16</inkml:trace>
          <inkml:trace contextRef="#ctx0" brushRef="#br1" timeOffset="51852.1988">7292 5953 30 0,'0'-11'15'0,"8"15"-10"0,-8 0 21 0,-4 7-25 15,0 4 0-15,-5 4 1 16,-4 12 1-16,-4 7-4 16,-4-7 1-16,-1 7 2 15,-4 8 0-15,5 7-1 16,-1-3 1-16,5-8-1 16,4 0 0-16,9 0-1 15,4-8 1-15,4-3 0 16,9-12 0-16,9-8 0 15,3-11 1-15,10-7-1 16,8-5 1-16,0-3-1 16,-5-8 0-16,-3-4-2 15,-5-3 1-15,0-5-1 16,-4 5 0-16,-5 7 0 0,-8 4 1 16,-4 7 0-16,-5-3 0 15,-4 4 0-15,-4 3 0 16,4 0 0-16,-5 8 0 15,-3 4-1-15,-5 8 1 16,-4 7 0-16,4 7 0 16,0 5 0-16,4 0 1 15,5-1-1-15,8-3 0 16,5 0 0-16,4-4 1 16,-5-8-3-16,5-8 0 15,9-3-11-15,8-8 1 0</inkml:trace>
          <inkml:trace contextRef="#ctx0" brushRef="#br1" timeOffset="52197.4461">8001 6225 31 0,'4'-4'15'0,"13"0"-5"15,-12-4 16-15,-5-3-25 16,-5 3 1-16,-8 4 1 15,-4 8 0-15,-4 0-4 16,-1-4 1-16,1 4 2 16,-1 11 0-16,5 0-1 15,4 4 0-15,5 4-1 16,12 4 1-16,4 0-1 0,5 0 0 16,4-1 0-16,5 1 0 15,-1 0 0-15,1-8 1 16,-9 8 1-16,-9-8 0 15,-8 4 0-15,-9-4 1 16,-9 4-1-16,-3 0 1 16,-5-4 0-16,-5 0 0 15,1-4-6-15,4-7 1 16,8-4-13-16,5 3 1 16</inkml:trace>
        </inkml:traceGroup>
        <inkml:traceGroup>
          <inkml:annotationXML>
            <emma:emma xmlns:emma="http://www.w3.org/2003/04/emma" version="1.0">
              <emma:interpretation id="{404CC896-67EA-4BC3-BE70-196B3D74EF44}" emma:medium="tactile" emma:mode="ink">
                <msink:context xmlns:msink="http://schemas.microsoft.com/ink/2010/main" type="inkWord" rotatedBoundingBox="18517,11917 22299,12044 22252,13437 18471,13310"/>
              </emma:interpretation>
              <emma:one-of disjunction-type="recognition" id="oneOf10">
                <emma:interpretation id="interp50" emma:lang="en-US" emma:confidence="0">
                  <emma:literal>potential</emma:literal>
                </emma:interpretation>
                <emma:interpretation id="interp51" emma:lang="en-US" emma:confidence="0">
                  <emma:literal>polenta L</emma:literal>
                </emma:interpretation>
                <emma:interpretation id="interp52" emma:lang="en-US" emma:confidence="0">
                  <emma:literal>potential L</emma:literal>
                </emma:interpretation>
                <emma:interpretation id="interp53" emma:lang="en-US" emma:confidence="0">
                  <emma:literal>Potential</emma:literal>
                </emma:interpretation>
                <emma:interpretation id="interp54" emma:lang="en-US" emma:confidence="0">
                  <emma:literal>potent-a L</emma:literal>
                </emma:interpretation>
              </emma:one-of>
            </emma:emma>
          </inkml:annotationXML>
          <inkml:trace contextRef="#ctx0" brushRef="#br1" timeOffset="59914.0215">10490 6785 29 0,'9'-11'14'0,"4"3"-8"16,-13 8 13-16,0 0-18 15,4-8 0-15,0 12 2 16,-4 0 0-16,0 7-4 16,-8 8 1-16,-5 8 2 0,-9 15 0 15,-3 0-1-15,-5 12 0 16,-5 11 0-16,1 3 0 16,4 5-1-16,4-12 1 15,5 0-1-15,-1-11 1 16,5-4-1-16,4-12 1 15,0-3-4-15,4-12 1 16,5-4-5-16,-4-7 0 16,3-8-4-16,10-16 0 0</inkml:trace>
          <inkml:trace contextRef="#ctx0" brushRef="#br1" timeOffset="60199.2225">10441 6721 24 0,'5'-19'12'0,"25"0"-11"16,-22 11 19-16,10 1-20 16,3-1 1-1,31 16-1 1,-1-1 1-16,-8 5-1 16,-4 14 1-16,-13 1 1 15,-9 4 1-15,-13-5 0 16,-8-6 1-16,-9-1-1 15,-9-4 1-15,1 0-2 16,-5-3 1-16,0-5-1 16,5-3 0-16,-1 0-3 0,5-4 1 15,4-4-7-15,5 0 1 16,16 4-5-16,10-7 1 16</inkml:trace>
          <inkml:trace contextRef="#ctx0" brushRef="#br1" timeOffset="60545.8726">11004 6725 33 0,'-13'0'16'0,"-12"0"-17"15,20 0 27-15,-3 8-26 16,-5 7 1-16,0 0 0 15,-4 8 1-15,4-4-3 16,0 4 0-16,4 8 2 16,5-5 0-16,8-7 0 15,5 1 0-15,8-5 0 16,9-11 0-16,4-16 1 16,4 1 0-16,1-5 0 15,-5-3 0-15,-4-7-1 16,-5-5 1-16,-8 0-1 15,-9 5 0-15,-8 3-1 16,-13 8 1-16,-5 11-2 16,-8 8 1-16,-4 11-12 15,12 12 1-15</inkml:trace>
          <inkml:trace contextRef="#ctx0" brushRef="#br1" timeOffset="61394.2732">11168 6859 34 0,'0'7'17'0,"8"-14"-19"16,1-1 26-16,4 4-24 15,12 0 1-15,10-3 0 16,12-1 0-16,-4 0-2 16,-4-3 1-16,-1-1 1 15,1 1 1-15,0-4-1 16,-5-4 0-16,-8 3 0 16,-5 1 1-16,-3 0-1 15,-10-4 1-15,-4 3-1 16,-8 1 1-16,0 8-1 15,-5 3 1-15,1 4-2 16,-5 4 1-16,0 11-2 16,4 4 1-16,1 4 0 15,-1 11 0-15,1-3 0 16,3-1 0-16,1-3-1 0,0 7 1 16,4-7 1-1,8-12 0-15,9 1-2 0,5-12 1 16,8-8-4-16,4-4 0 15,1 0-7-15,3-7 0 16</inkml:trace>
          <inkml:trace contextRef="#ctx0" brushRef="#br1" timeOffset="61028.1036">11473 6343 28 0,'4'-4'14'0,"-13"12"-10"16,9-4 13-16,-4 7-15 15,-4 4 1-15,-5 12 0 0,-5 15 0 16,1 12-4-16,-4 3 0 16,-9 8 3-16,4-12 1 15,0 5-2-15,0-1 1 16,5-8-2-16,4-3 1 15,4-7-5-15,4-9 1 16,1-15-7-16,3 1 0 16</inkml:trace>
          <inkml:trace contextRef="#ctx0" brushRef="#br1" timeOffset="61790.5538">11971 6626 31 0,'4'7'15'0,"-16"16"-12"15,7-15 21-15,-3 3-23 16,-1 12 0-16,-4 0 2 16,-4 8 0-16,-4-5-3 15,-1-3 0-15,5 0 2 16,4 0 0-16,0-4 0 16,9-3 0-16,4-9 0 15,8-7 0-15,10-7-1 16,3 7 0-16,13-16-1 15,5-3 1-15,4-4-1 16,0-4 0-16,-4 1-1 16,-5 3 0-16,-4 8-1 15,-4 3 1-15,-5 8 0 16,-3 8 0-16,-6 4 1 0,-3 3 0 16,-5 8 0-16,-4 8 1 15,-4-12 0-15,0 4 0 16,-1 4 0-16,1-4 0 15,4 1-2-15,0-9 1 16,4 0-6-16,5 5 0 16,8-12-6-16,9 3 0 15</inkml:trace>
          <inkml:trace contextRef="#ctx0" brushRef="#br1" timeOffset="62421.0008">12409 6717 34 0,'-8'-7'17'15,"16"-5"-15"-15,-3 1 25 0,8 11-26 16,8-8 0-16,5 0 0 15,17 1 0-15,4-1-1 16,5 1 0-16,-5-1 1 16,-8 4 0-16,-5-4 0 15,-8 8 0-15,-5 4 0 16,-4 4 0-16,-4 7 0 16,-4 4 1-16,-5 0-1 15,1 0 1-15,-5 4-1 16,0 0 1-16,-5-4-1 15,1-3 1-15,0-1-2 16,-1-4 1-16,5-3-5 16,-4 0 1-16,0-8-10 15,4 0 0-15</inkml:trace>
          <inkml:trace contextRef="#ctx0" brushRef="#br1" timeOffset="62136.7989">12770 6320 37 0,'5'-4'18'0,"-5"0"-20"16,0 4 30-16,0 4-26 16,0 4 0-16,-5 7 0 15,-8 8 1-15,-4 8-4 16,-4 11 0-16,-1 3 2 16,-3 5 1-16,-1 4-1 0,0-1 0 15,0-3-2-15,5-8 1 16,4-12-5-16,-1-3 1 15,5-8-8-15,9-4 1 16</inkml:trace>
          <inkml:trace contextRef="#ctx0" brushRef="#br1" timeOffset="62587.1212">12925 6366 43 0,'-9'-12'21'0,"1"5"-23"0,8 7 32 15,0 0-31-15,0 0 0 16,8 4-6-16,5-1 1 16,9 1-2-16,8 4 1 0</inkml:trace>
          <inkml:trace contextRef="#ctx0" brushRef="#br1" timeOffset="63158.4568">13256 6698 31 0,'9'-4'15'0,"12"-22"-9"16,-12 14 19-16,-5 1-24 15,-4-5 1-15,0-3 1 16,-4 0 1-16,-1 0-5 16,-3-8 1-16,-5 24 2 15,-4-1 0-15,-5 8-1 0,-4 7 0 16,-4 8-1-16,5 4 1 15,-1 8-1-15,-4 3 0 16,8 4 0-16,9-3 0 16,5-5 0-16,3-7 0 15,5-4 0-15,9-7 0 16,8-1 1-16,9-11 0 16,8-4 0-16,-4-7 1 15,5-8-1-15,3-4 1 0,-3-4-1 16,-1 0 0-16,-4-3-1 15,-4 11 1-15,-4 3-1 16,-10 9 0-16,-7 7-1 16,-5 4 1-16,-5 3-1 15,5 8 0-15,0 1-1 16,-4 10 1-16,0-3 0 16,4 4 0-1,13-4 2 1,8-4 0-16,1-7-3 15,-5-9 0-15,4-6-4 16,1-9 1-16,12-7-7 16,1-4 1-16</inkml:trace>
          <inkml:trace contextRef="#ctx0" brushRef="#br1" timeOffset="63443.4204">13956 6225 34 0,'-8'0'17'0,"8"0"-16"0,0 3 26 16,-5 5-26-16,1 7 0 15,-4 4 1-15,-5 12 1 16,-5-1-4-16,1 9 1 16,-4 3 1-16,-1 4 1 15,1-1-1-15,-1-3 1 16,1 16-1-16,-1-12 0 0,5-8 0 15,0 4 0-15,13-12 1 16,8-3 0-16,18-8-1 16,8-11 1-16,8-8-4 15,14-4 1-15,17-4-11 16,-5-11 0-16</inkml:trace>
        </inkml:traceGroup>
      </inkml:traceGroup>
    </inkml:traceGroup>
    <inkml:traceGroup>
      <inkml:annotationXML>
        <emma:emma xmlns:emma="http://www.w3.org/2003/04/emma" version="1.0">
          <emma:interpretation id="{0DBD34F0-ACFD-40BB-B74E-E7D3D0751112}" emma:medium="tactile" emma:mode="ink">
            <msink:context xmlns:msink="http://schemas.microsoft.com/ink/2010/main" type="paragraph" rotatedBoundingBox="6960,13644 18363,13094 18457,15050 7055,15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0034ED-14CE-458E-8296-8BF89C1C36A1}" emma:medium="tactile" emma:mode="ink">
              <msink:context xmlns:msink="http://schemas.microsoft.com/ink/2010/main" type="line" rotatedBoundingBox="6960,13644 18363,13094 18457,15050 7055,15600"/>
            </emma:interpretation>
          </emma:emma>
        </inkml:annotationXML>
        <inkml:traceGroup>
          <inkml:annotationXML>
            <emma:emma xmlns:emma="http://www.w3.org/2003/04/emma" version="1.0">
              <emma:interpretation id="{F49C7745-897F-449D-B221-F32B6AAC8CAF}" emma:medium="tactile" emma:mode="ink">
                <msink:context xmlns:msink="http://schemas.microsoft.com/ink/2010/main" type="inkWord" rotatedBoundingBox="7225,13128 10888,13611 10641,15489 6977,15006"/>
              </emma:interpretation>
              <emma:one-of disjunction-type="recognition" id="oneOf11">
                <emma:interpretation id="interp55" emma:lang="en-US" emma:confidence="0">
                  <emma:literal>El-ort?</emma:literal>
                </emma:interpretation>
                <emma:interpretation id="interp56" emma:lang="en-US" emma:confidence="0">
                  <emma:literal>Eh-ort?</emma:literal>
                </emma:interpretation>
                <emma:interpretation id="interp57" emma:lang="en-US" emma:confidence="0">
                  <emma:literal>Eke-ort?</emma:literal>
                </emma:interpretation>
                <emma:interpretation id="interp58" emma:lang="en-US" emma:confidence="0">
                  <emma:literal>Eh-oribi</emma:literal>
                </emma:interpretation>
                <emma:interpretation id="interp59" emma:lang="en-US" emma:confidence="0">
                  <emma:literal>Eke-obi</emma:literal>
                </emma:interpretation>
              </emma:one-of>
            </emma:emma>
          </inkml:annotationXML>
          <inkml:trace contextRef="#ctx0" brushRef="#br0" timeOffset="439224.3392">555 8554 25 0,'4'-4'12'0,"17"8"-7"0,-12-4 15 0,12 0-18 16,0-4 0-16,8 1 1 16,9-1 0-16,4 0-5 15,4 1 1-15,0-1 3 16,1 4 0-16,-1 0-3 16,-4 0 0-16,-8 0-8 15,-5 4 1-15</inkml:trace>
          <inkml:trace contextRef="#ctx0" brushRef="#br0" timeOffset="440933.827">1627 9144 22 0,'0'-11'11'0,"4"15"-7"0,-4-4 14 16,-4-15-17-16,-5 4 1 15,1-4 2-15,-13 0 0 16,0 0-5-16,-9 4 0 0,-3 0 2 15,-9 7 1-15,0 8-1 16,-4 3 0-16,-1 12-2 16,10-8 1-16,-1 8 0 15,4 3 0-15,0 8 0 16,5 0 0-16,8 3-1 16,8 1 1-16,9-4 0 15,4 0 0-15,4-4 0 16,9-11 0-16,8-8 0 15,13-7 0-15,12-11-1 16,0-11 0-16,0-4 0 16,1-8 1-16,-1 8 0 15,-4-12 0-15,-4-3 0 16,-13-3 1-16,-8-1 1 16,-9 0 0-16,-12-7 1 15,-9-1 0-15,-8 12-1 16,-8 8 0-16,-9 3-1 15,-4 7 1-15,-4 8-2 0,4 0 1 16,4 12-3-16,0 6 1 16,4 12-8-16,1 8 0 15,16 7-1-15,4 7 0 16</inkml:trace>
          <inkml:trace contextRef="#ctx0" brushRef="#br0" timeOffset="440317.3895">1543 8636 25 0,'8'0'12'0,"47"-7"-8"0,-34 3 13 15,12 0-15-15,-3 1 1 16,8-5 0-16,12 1 0 16,13-4-4-16,4-1 0 15,0 1 2-15,5 4 1 0,-5-1-2 16,-4 4 1-16,-8 1-1 15,-9-1 0-15,-12 4-3 16,-13 0 0-16,-9 7-6 16,-3 8 1-16</inkml:trace>
          <inkml:trace contextRef="#ctx0" brushRef="#br0" timeOffset="439839.871">1824 8304 12 0,'0'-15'6'0,"0"-11"5"0,0 15-2 0,-4-1-8 16,0-2 1-16,4 2 1 16,-4 5 0-16,-5-1-4 15,-8 1 0-15,1 7 2 16,-10 4 0-16,-3 3-1 16,4 8 1-16,-5 4-1 15,1-1 0-15,4 5 0 16,4 7 0-16,4 3 1 15,8-7 0-15,5-3-1 16,13-1 1-16,12 1 0 16,8-8 0-16,9-8 0 15,-4-3 1-15,3-12-1 16,5-10 0-16,9-16 1 16,-9 0 1-16,-4-7-1 15,-9-18 0-15,-4 6 0 0,-8-10 1 16,-4-8-1-16,-9 7 1 15,-8 5-2-15,-9-1 1 16,-4 4-1-16,-8 7 1 16,0 8-1-16,-5 11 0 15,-12 4-2-15,-12 15 1 16,-1 7-3-16,1 12 0 16,-1 10-8-16,4 12 0 15</inkml:trace>
          <inkml:trace contextRef="#ctx0" brushRef="#br0" timeOffset="441459.2062">1891 9044 18 0,'-4'-8'9'0,"0"30"-7"16,0-22 13-16,0 8-15 16,-1 7 1-16,-3-8 0 15,0 8 0-15,-1 8-1 16,1 10 0-16,-1-3 0 15,1 4 1-15,4-4 0 16,0-4 0-16,4-7 0 0,-5-1 1 16,5-7 1-16,0-7 0 15,5-11 0-15,-1-12 1 16,0-3-1-16,4-5 0 16,1 1-1-16,-1 4 1 15,5-4-2-15,4 0 1 16,-1 3-1-16,5-3 0 15,0 4-1-15,5 7 1 16,3 0-1-16,5 0 0 0,-5 4-1 16,1 3 1-16,-5 1-1 15,4 3 1-15,-4 4-8 16,-8 4 0-16,-8 7-2 16,-9 4 0-16</inkml:trace>
          <inkml:trace contextRef="#ctx0" brushRef="#br0" timeOffset="441789.4336">1807 8827 31 0,'0'-11'15'0,"5"11"-15"0,-5 0 26 16,8-4-25-16,5 0 1 15,3 8-1-15,1-4 1 16,8 0-3-16,5 4 0 16,8-1 2-16,4 1 0 15,4 0-1-15,4 0 1 16,1-8 0-16,-5 0 0 15,0 0-2-15,-8-3 0 16,-4-1-4-16,-5 1 0 0,-12 7-5 16,0 7 0-16</inkml:trace>
          <inkml:trace contextRef="#ctx0" brushRef="#br0" timeOffset="442421.164">2013 9626 21 0,'0'-3'10'0,"17"-20"-6"16,-8 12 14-16,3 0-16 15,5-4 0-15,0-8 0 16,4 1 1-16,0-4-4 15,0-4 1-15,0 11 1 16,0-3 1-16,0 3-2 16,-4 4 1-16,-5 4-1 15,-8 7 1-15,-4 4 0 16,-4 0 0-16,-4 11 0 16,-1 4 0-16,1 4 0 15,4 3 0-15,0-3 0 16,4 4 1-16,4-1-1 15,4-3 0-15,9-4 0 16,4-8 1-16,0 1-5 16,0-8 0-16,-4 0-7 15,8 0 1-15</inkml:trace>
          <inkml:trace contextRef="#ctx0" brushRef="#br0" timeOffset="442632.7595">2328 9144 37 0,'-4'-3'18'0,"4"3"-20"15,0 0 29-15,0 0-30 16,0 0 0-16,9 7-17 15,-5 4 1-15</inkml:trace>
          <inkml:trace contextRef="#ctx0" brushRef="#br0" timeOffset="442018.8576">2375 8745 31 0,'17'-15'15'0,"12"15"-14"16,-21 0 25-16,-3 0-26 16,3 0 1-16,0 4 0 15,-3 3 1-15,3 0-3 16,-4 8 1-16,-4 8 1 16,0-5 0-16,0 1 0 15,-4-4 0-15,-9 4-1 16,1-1 0-16,-1-3-7 15,5 0 0-15,4 8-3 16,-1-1 0-16</inkml:trace>
          <inkml:trace contextRef="#ctx0" brushRef="#br0" timeOffset="435576.4665">-995 8371 19 0,'-5'15'9'0,"5"-30"-4"16,0 15 9-16,0 0-12 15,5-4 0-15,-5 4 2 16,4-3 0-16,-4 3-5 15,0 0 1-15,-4 3 3 16,-5 5 1-16,1 11-1 16,-5-8 0-16,1 11-1 15,-1 1 1-15,-4 7-2 16,4 7 1-16,1 4-1 16,-5-4 1-16,4 12-2 15,-3-4 1-15,-1 7-1 16,4 0 1-16,-4-11-1 15,-4 0 1-15,9-7 0 0,-1-4 0 16,1-4 0-16,3-11 0 16,1-7-2-16,4-5 1 15,-1-6-5-15,5-5 1 16,0 1-7-16,5-1 0 16</inkml:trace>
          <inkml:trace contextRef="#ctx0" brushRef="#br0" timeOffset="436386.8652">-1197 8700 25 0,'-4'0'12'0,"8"-4"-3"16,4 4 13-16,1-4-20 15,3 1 1-15,5-5 1 0,0 1 0 16,0-1-6-16,8 1 1 16,4-1 3-16,-3 5 1 15,3-5-2-15,0 4 0 16,-3 1-3-16,-5-1 1 15,0 4-10-15,-5 7 1 16</inkml:trace>
          <inkml:trace contextRef="#ctx0" brushRef="#br0" timeOffset="436010.2648">-1084 8274 25 0,'4'-4'12'0,"-4"16"-6"16,5-12 14-16,3 3-18 15,0 1 1-15,9 0 1 16,0-1 0-16,4 1-5 16,9-4 0-16,3-4 3 0,-3 1 1 15,3-5-2-15,1 1 0 16,4-4-1-16,-1 3 1 16,-3 1-1-16,-5 3 1 15,-3 0-1-15,-1 0 1 16,-8 4-3-16,0 0 0 15,-9 0-8-15,0 0 0 16</inkml:trace>
          <inkml:trace contextRef="#ctx0" brushRef="#br0" timeOffset="436866.3466">-966 9111 24 0,'0'4'12'0,"8"-19"-4"16,-8 15 11-16,5-8-17 15,3 4 0-15,5-7 1 16,-1 0 1-16,1 0-5 16,4 0 0-16,-1-4 3 15,-3-4 0-15,0 4-2 16,3-4 1-16,-3 4-1 0,0 0 0 16,-1 0 0-16,-3 8 0 15,-1 7 0-15,-4 7 0 16,-4 1 0-16,-4 7 0 15,0 0 0-15,0 0 0 16,-5 7 0-16,1-3 1 16,4 3 0-16,-1-3 0 15,5-4 0-15,0-4 0 0,0-3 0 16,5-5 1-16,3 1-1 16,5 4 0-16,-1-8-6 15,5-8 1-15,0 1-7 16,4-1 1-16</inkml:trace>
          <inkml:trace contextRef="#ctx0" brushRef="#br0" timeOffset="437510.4052">-1138 7960 25 0,'-9'4'12'0,"13"0"-13"15,1 0 25-15,3-1-21 16,0 1 0-16,9 0 0 16,4-1 1-16,9 1-6 15,12 0 1-15,0 0 3 0,-4-4 0 16,8-4-1-16,8-4 0 16,5 1-1-16,0 0 1 15,0-1-1-15,-9 4 1 16,-3 1-3-16,-14-1 0 15,-3 4-8-15,-9 0 1 16</inkml:trace>
          <inkml:trace contextRef="#ctx0" brushRef="#br0" timeOffset="437795.589">-432 7837 27 0,'4'-11'13'0,"8"7"-7"16,-12 4 16-16,9 0-22 16,-1 0 1-16,9 4-1 15,0 3 1-15,4 1-1 16,-4 3 0-16,-1 0 0 16,1 4 1-16,-4 0-1 15,-9 0 1-15,-4 0 0 16,-4 4 0-16,-9-1 0 15,1 1 0-15,-5-4-1 16,0 0 1-16,0 0-9 16,5-4 0-16,-1 11-2 15,0 1 1-15</inkml:trace>
          <inkml:trace contextRef="#ctx0" brushRef="#br0" timeOffset="438576.1434">-294 8875 25 0,'0'0'12'0,"17"-3"-6"15,-8 3 13-15,3 0-17 16,5 0 0-16,0-8 1 16,0 5 1-16,-1-5-5 15,5-3 0-15,0 3-1 16,5 1 1-16,-1 11-8 0,0 3 1 16</inkml:trace>
          <inkml:trace contextRef="#ctx0" brushRef="#br0" timeOffset="438231.8982">-252 8677 30 0,'-4'0'15'0,"21"0"-16"16,-9-3 28-16,5-1-27 15,-5 0 1-15,9 1 0 16,0-1 0-16,4 0-1 0,4 0 0 16,0 1-1-16,1-1 0 15,-5 0-8-15,-5 4 0 16</inkml:trace>
        </inkml:traceGroup>
        <inkml:traceGroup>
          <inkml:annotationXML>
            <emma:emma xmlns:emma="http://www.w3.org/2003/04/emma" version="1.0">
              <emma:interpretation id="{B900FEF4-2E9B-4B23-8102-4D7F5BEB7492}" emma:medium="tactile" emma:mode="ink">
                <msink:context xmlns:msink="http://schemas.microsoft.com/ink/2010/main" type="inkWord" rotatedBoundingBox="15531,13586 18380,13449 18438,14665 15589,14803"/>
              </emma:interpretation>
              <emma:one-of disjunction-type="recognition" id="oneOf12">
                <emma:interpretation id="interp60" emma:lang="en-US" emma:confidence="0">
                  <emma:literal>Vint(Fii..ni)-0.</emma:literal>
                </emma:interpretation>
                <emma:interpretation id="interp61" emma:lang="en-US" emma:confidence="0">
                  <emma:literal>Vint(Fii..ni)-8</emma:literal>
                </emma:interpretation>
                <emma:interpretation id="interp62" emma:lang="en-US" emma:confidence="0">
                  <emma:literal>Vint(Fii..ni).8</emma:literal>
                </emma:interpretation>
                <emma:interpretation id="interp63" emma:lang="en-US" emma:confidence="0">
                  <emma:literal>Vint(Fii..ni)_0.</emma:literal>
                </emma:interpretation>
                <emma:interpretation id="interp64" emma:lang="en-US" emma:confidence="0">
                  <emma:literal>Yin-crisis-of</emma:literal>
                </emma:interpretation>
              </emma:one-of>
            </emma:emma>
          </inkml:annotationXML>
          <inkml:trace contextRef="#ctx0" brushRef="#br0" timeOffset="450439.525">7371 8106 12 0,'0'4'6'0,"4"3"1"0,-4 1 5 16,0-1-10-16,-4 12 1 0,0 3 0 16,-4 8 0-1,-1 0-5-15,1 7 1 16,-1 4 2-16,1-7 1 0,-1-8-2 15,1 0 1-15,0 0 0 16,-1-7 1-16,5-4 0 16,0-4 0-16,0-7 0 15,4-4 1-15,0 0 0 16,4-7 0-16,4-8-1 16,1 0 0-16,3-11-1 15,1-4 1-15,4 0-1 16,4 0 0-16,8 4-1 15,1 0 1-15,3 3-1 16,1 1 0-16,4 3 0 16,-5 4 0-16,-3 4-4 15,-1 3 1-15,-4 1-7 16,0 14 1-16</inkml:trace>
          <inkml:trace contextRef="#ctx0" brushRef="#br0" timeOffset="451503.5363">7363 7815 28 0,'4'0'14'0,"4"-4"-7"16,1 4 15-16,3 0-21 16,5 0 1-16,8 4 0 15,9-4 0-15,4 3-3 16,0 1 1-16,-1-4 1 16,1 0 1-16,0 0-3 15,4 0 1-15,-4 0-8 16,0 4 1-16,-13 3-3 15,0 5 1-15</inkml:trace>
          <inkml:trace contextRef="#ctx0" brushRef="#br0" timeOffset="450810.0448">7573 8524 25 0,'0'-3'12'0,"-4"6"-10"15,4 1 15-15,-5 4-16 16,-3 6 0-16,-5 9 0 16,1 3 0-16,-1 4-2 15,1 4 1-15,3-1 1 16,1-3 1-16,-1 0-1 15,5 0 0-15,0-12 0 16,0-3 1-16,4-7-6 16,0-8 1-16,-4-15-6 15,4 7 1-15</inkml:trace>
          <inkml:trace contextRef="#ctx0" brushRef="#br0" timeOffset="451127.2713">7581 8491 22 0,'4'3'11'0,"9"-14"-8"0,-13 11 15 16,0 0-17-16,4 0 1 15,0 0 1-15,5 8 1 16,-1 3-5-16,1 4 1 16,3 4 3-16,-3 3 0 15,-1 4-1-15,-4 0 0 0,5 4-1 16,-5 0 0-16,4 0 0 15,-4-4 0-15,5-4 0 16,-1-3 0-16,1 0 1 16,-1-15 0-16,1-8 0 15,-5-4 0-15,4-7-1 16,-4 0 1-16,5-7-1 16,3-8 1-16,-3-7-1 15,-1-1 0-15,5 1-4 16,-1-4 1-16,5 4-10 15,0 7 1-15</inkml:trace>
          <inkml:trace contextRef="#ctx0" brushRef="#br0" timeOffset="451728.6968">7838 7759 25 0,'12'-8'12'0,"18"8"-12"16,-18 0 19-16,5 4-18 0,4 3 0 15,4 5 0-15,0-9 0 16,1 5-2-16,-10 7 1 16,-3 7 1-16,-9 1 1 15,-8-1-1-15,-4 0 0 16,-5 1 0-16,-4-1 1 16,5-3-9-16,-1 0 1 15,13-5-2-15,0 1 0 16</inkml:trace>
          <inkml:trace contextRef="#ctx0" brushRef="#br0" timeOffset="452044.3719">8384 7714 31 0,'0'4'15'0,"8"52"-22"15,1-45 29-15,3 15-22 16,5 15 0-16,8 11 0 16,5 16 1-16,-5 10-1 15,-8 15 1-15,-17-7 0 16,-9 8 1-16,-12-1 0 15,-8 4 0-15,-1-7 0 0,-3-12 0 16,-18-3-4-16,-7-4 1 16,-1-11-8-16,4-4 0 15</inkml:trace>
          <inkml:trace contextRef="#ctx0" brushRef="#br0" timeOffset="452960.5807">8812 8364 27 0,'-8'-8'13'0,"12"12"-6"0,-8-4 16 15,4 0-21-15,0 0 0 16,8 0 0-16,9-4 1 15,9 4-4-15,3 0 0 16,0 0 3-16,5-7 0 16,8-1-2-16,0 5 1 0,0-5-2 15,0 1 0-15,0-1-9 16,-8 4 0-16,-9 12-1 16,-8-1 1-16</inkml:trace>
          <inkml:trace contextRef="#ctx0" brushRef="#br0" timeOffset="453544.8399">9905 8248 20 0,'-4'-4'10'0,"8"-11"-9"0,-4 15 17 16,4-11-17-16,0-4 1 15,1-4 1-15,-5 1 0 16,-5-1-3-16,-3 0 1 15,-9 4 1-15,-8 1 1 0,-4-1-2 16,-5 3 0 0,5 1-1-16,-1 7 1 0,-3 4-3 15,-5 4 1-15,0 15 0 16,4 0 0-16,5 10 0 16,8 1 0-16,8 4 0 15,17 7 0-15,5 0 1 16,16 0 0-16,-8-7 0 15,8-8 0-15,5-7 1 16,7-12 1-16,5-11-1 16,5-11 1-16,-5-11 0 15,-5-7 0-15,-7-20 0 16,-9 1 0-16,-9-15-1 16,-12-8 1-16,-8 4-1 15,-9 4 1-15,-12 7-1 16,-5 12 0-16,-4 10-1 15,-8 8 1-15,-8 12-2 16,-5 14 1-16,4 11-5 16,0 8 1-16,13 19-7 0,9 7 1 15</inkml:trace>
          <inkml:trace contextRef="#ctx0" brushRef="#br0" timeOffset="453906.0977">9640 8599 27 0,'5'-4'13'0,"32"-7"-12"16,-16 7 19-16,13 1-18 15,12-1 0-15,9 0 0 16,-1 0 0-16,5 4-3 15,-4 0 1-15,-9 0-2 16,-4 0 1-16,-17 4-8 16,-4 7 1-16</inkml:trace>
          <inkml:trace contextRef="#ctx0" brushRef="#br0" timeOffset="445123.5325">3354 8132 19 0,'4'0'9'0,"0"-15"-3"0,0 8 9 16,-4 7-13-16,5-4 0 15,-1 0 1-15,-4 4 0 16,4 0-3-16,0 4 0 16,0 3 3-16,1 5 0 15,-1 3-1-15,0 3 1 16,0 8-2-16,-4 4 1 16,0 4-1-16,0 7 0 15,0-7-1-15,0 3 1 16,0 8-1-16,-4 11 0 0,0-4 0 15,0-7 0-15,4-4 0 16,0-4 1-16,0-3 0 16,0-8 0-16,0-3 0 15,0-5 0-15,0-3 0 16,0-7 1-16,0-5-1 16,0-3 1-16,4-7-1 15,0-1 0-15,4 1 0 16,5-8 0-16,4-7-1 15,0-8 1-15,12-4-1 16,9 1 0-16,4-9 0 16,4-6 1-16,-4-4-1 15,-4-8 0-15,4-4 0 16,-4 5 0-16,-5 10 0 16,-3 4 1-16,-5 8-2 0,-4 3 1 15,-4 8-3-15,-9 7 0 16,-3 1-9-16,-5 18 1 15</inkml:trace>
          <inkml:trace contextRef="#ctx0" brushRef="#br0" timeOffset="445500.4934">3833 8685 22 0,'0'4'11'0,"-4"18"-7"16,4-18 8-16,0 3-11 15,-5 12 0-15,5 7 1 16,-4 8 1-16,0-1-4 16,0 1 1-16,4-4 1 15,0-4 1-15,0-4-1 16,0-7 1-16,4-3-10 15,4-5 1-15</inkml:trace>
          <inkml:trace contextRef="#ctx0" brushRef="#br0" timeOffset="445665.4613">3976 8494 20 0,'-4'-7'10'0,"4"7"-9"16,0 4 11-16,0-1-23 16,0 5 1-16</inkml:trace>
          <inkml:trace contextRef="#ctx0" brushRef="#br0" timeOffset="446174.3255">4102 8715 23 0,'-9'15'11'0,"-3"3"-14"16,12-6 22-16,0 10-18 15,-4 0 0-15,4 8 1 0,0 0 1 16,0-4-3-16,-5-3 0 16,5-5 2-16,0-3 1 15,5-3-1-15,-1-9 1 16,4-10-1-16,5-4 1 16,4-12-2-16,4-3 1 15,4 0-2-15,8-4 1 16,-3 4-1-16,-1 4 0 15,-3-1-1-15,-5 12 0 0,-5 3 0 16,-3 5 1-16,-5 3-1 16,1 11 1-16,-5 0-1 15,-4 12 1-15,-4-1 0 16,0 4 0-16,-1 0 0 16,1-3 0-16,0-1 0 15,4 0 1-15,0-7-1 16,4-3 1-16,0-5-10 15,5-7 1-15,3 0-1 16,5-7 0-16</inkml:trace>
          <inkml:trace contextRef="#ctx0" brushRef="#br0" timeOffset="446653.6655">4409 8808 27 0,'-5'-15'13'0,"18"12"-11"15,-9-5 25-15,9 4-26 16,4-7 0-16,4 11 1 15,8-4 0-15,5 4-4 0,3-3 1 16,5-1-8-16,0 11 1 16</inkml:trace>
          <inkml:trace contextRef="#ctx0" brushRef="#br0" timeOffset="446443.52">4673 8468 25 0,'5'-3'12'0,"-5"14"-12"0,0-11 21 16,-5 4-21-16,1 7 1 15,-4 11 0-15,-5 4 1 16,0 8-2-16,1-4 0 16,-1 7 1-16,1 4 1 15,3 4-1-15,1-4 1 16,-1 0-1-16,5-3 0 15,0-5 0-15,4-3 0 0,0-8-1 16,8-3 1-16,1-4-2 16,3-7 1-16,5-5-9 15,0-3 1-15,0 4-1 16,-5 0 0-16</inkml:trace>
          <inkml:trace contextRef="#ctx0" brushRef="#br0" timeOffset="447180.9468">5535 7822 22 0,'-4'-7'11'0,"-17"10"-6"16,16-3 10-16,-3 0-15 0,-5-3 1 16,-3 3 0-16,-10 7 1 15,-3 12-2-15,-5 7 0 16,-12 11 1-16,8 4 0 16,0 12 0-16,5 6 0 15,3 9 0-15,5-5 1 16,4-3-1-16,4-12 0 15,9 1 0-15,0-4 1 16,8 0-1-16,4-8 0 16,4-7-3-16,9-11 0 0,4-4-7 15,8-1 1-15</inkml:trace>
          <inkml:trace contextRef="#ctx0" brushRef="#br0" timeOffset="447629.7038">5682 8102 25 0,'-9'-3'12'0,"5"32"-11"16,4-21 16-16,-4 7-17 15,0 7 1-15,-5 8 0 16,1 4 1-16,0-1-2 16,-1 8 1-16,1-11 1 15,-1 0 1-15,5 0-1 0,0-4 0 16,0-7 0-16,0-4 1 16,-1-4-1-16,1-7 1 15,4-4-1-15,0 4 0 16,0-12-1-16,4-3 1 15,1-4-2-15,3-4 1 16,17-22-1 0,-8 4 0-16,4-1 0 15,0 1 0-15,4 7-1 16,5 0 1-16,-1 4 0 16,5 7 0-16,-1 1 0 15,1-1 0-15,0 4-5 16,-9 8 1-16,-4 10-6 15,-4 9 0-15</inkml:trace>
          <inkml:trace contextRef="#ctx0" brushRef="#br0" timeOffset="448530.2236">5715 7882 28 0,'-4'0'14'0,"8"0"-14"15,-4 0 20-15,9-4-18 16,3 0 1-16,5 1-1 16,4-1 1-16,9 4-4 15,8-4 0-15,4 4 2 16,0-4 1-16,0 1-2 15,0-1 1-15,0 0-5 16,-5 1 0-16,-3 6-5 16,0 5 0-16</inkml:trace>
          <inkml:trace contextRef="#ctx0" brushRef="#br0" timeOffset="447961.993">5938 8491 26 0,'-4'-8'13'0,"8"8"-6"0,-4 0 15 16,0 0-22-16,-4 8 1 15,-4 3-1-15,-1 8 1 16,1 3-1-16,-1 4 1 15,1 0 0-15,0-3 0 16,-1-1 0-16,5-3 0 16,0 3 0-16,0-7 0 0,-1 0-1 15,1-4 1-15,4-11-5 16,-4 4 1-16,0-4-7 16,4 0 1-16</inkml:trace>
          <inkml:trace contextRef="#ctx0" brushRef="#br0" timeOffset="449268.6763">6232 8599 23 0,'-12'8'11'0,"-9"25"-12"16,12-22 14-16,-3 4-13 15,-1 8 0-15,-4 10 0 16,0 5 0-16,1 3-1 15,3-8 1-15,0-3-6 16,5-4 1-16</inkml:trace>
          <inkml:trace contextRef="#ctx0" brushRef="#br0" timeOffset="448755.3824">6321 7785 27 0,'12'-8'13'0,"5"16"-12"0,-9-8 20 16,1 3-20-16,-9 1 1 15,4-4 0-15,-4 4 0 0,0 7-3 16,4 4 1-16,-8 0 1 16,-4 4 1-16,-5-1-1 15,0 1 0-15,-3 0-4 16,-1-1 0-16,4 1-6 15,5 4 1-15</inkml:trace>
          <inkml:trace contextRef="#ctx0" brushRef="#br0" timeOffset="449616.5926">6497 8483 36 0,'0'4'18'0,"0"-19"-25"16,0 15 35-16,0 0-28 16,0 0 0-16,0 0-9 15,0 0 0-15,8 0 4 16,9 11 1-16</inkml:trace>
          <inkml:trace contextRef="#ctx0" brushRef="#br0" timeOffset="449747.7392">6728 8487 26 0,'-4'-4'13'0,"8"4"-13"0,-4 0 19 15,0 0-21-15,0 0 0 16,0 0-12-16,0 0 0 15</inkml:trace>
          <inkml:trace contextRef="#ctx0" brushRef="#br0" timeOffset="449914.5066">6985 8468 34 0,'-5'-11'17'0,"5"22"-19"16,0-11 30-16,-4-3-29 15,0 3 1-15,4 0-17 16,-4 0 1-16,4 11 15 16,0-4 0-16</inkml:trace>
        </inkml:traceGroup>
      </inkml:traceGroup>
    </inkml:traceGroup>
    <inkml:traceGroup>
      <inkml:annotationXML>
        <emma:emma xmlns:emma="http://www.w3.org/2003/04/emma" version="1.0">
          <emma:interpretation id="{67F91E51-0303-4CDD-B051-780FF46465C2}" emma:medium="tactile" emma:mode="ink">
            <msink:context xmlns:msink="http://schemas.microsoft.com/ink/2010/main" type="paragraph" rotatedBoundingBox="7189,16108 13233,16159 13223,17313 7180,17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C8535D-1A31-4113-BA24-1EEA2E6369E5}" emma:medium="tactile" emma:mode="ink">
              <msink:context xmlns:msink="http://schemas.microsoft.com/ink/2010/main" type="line" rotatedBoundingBox="7189,16108 13233,16159 13223,17313 7180,17262"/>
            </emma:interpretation>
          </emma:emma>
        </inkml:annotationXML>
        <inkml:traceGroup>
          <inkml:annotationXML>
            <emma:emma xmlns:emma="http://www.w3.org/2003/04/emma" version="1.0">
              <emma:interpretation id="{56A0AD70-3F6B-4CA7-9781-80D852AA81DB}" emma:medium="tactile" emma:mode="ink">
                <msink:context xmlns:msink="http://schemas.microsoft.com/ink/2010/main" type="inkWord" rotatedBoundingBox="7188,16317 8300,16327 8293,17072 7181,17062"/>
              </emma:interpretation>
              <emma:one-of disjunction-type="recognition" id="oneOf13">
                <emma:interpretation id="interp65" emma:lang="en-US" emma:confidence="0">
                  <emma:literal>E=</emma:literal>
                </emma:interpretation>
                <emma:interpretation id="interp66" emma:lang="en-US" emma:confidence="1">
                  <emma:literal>E =</emma:literal>
                </emma:interpretation>
                <emma:interpretation id="interp67" emma:lang="en-US" emma:confidence="0">
                  <emma:literal>E</emma:literal>
                </emma:interpretation>
                <emma:interpretation id="interp68" emma:lang="en-US" emma:confidence="0">
                  <emma:literal>E:</emma:literal>
                </emma:interpretation>
                <emma:interpretation id="interp69" emma:lang="en-US" emma:confidence="0">
                  <emma:literal>E'</emma:literal>
                </emma:interpretation>
              </emma:one-of>
            </emma:emma>
          </inkml:annotationXML>
          <inkml:trace contextRef="#ctx0" brushRef="#br0" timeOffset="580782.9979">-957 10513 17 0,'-4'-12'8'0,"8"20"-5"16,-4-8 9-16,0 0-10 16,4 4 0-16,-4-4 1 15,4 3 1-15,-4-3-3 16,0 4 0-16,0 0 3 0,0 3 0 16,0-3-1-16,0 3 1 15,0 5-1-15,-4-1 0 16,0 7-2-16,-4 1 0 15,-1 0-1-15,1 7 1 16,-1 8-1-16,5 3 1 16,-4 8-1-16,4 0 0 15,-5 3 0-15,1 1 0 16,-5-1 0-16,5-7 1 0,-1-3-1 16,1-1 0-16,0 0 0 15,-1-10 1-15,5-1-1 16,-4-8 1-16,3 5-1 15,1-5 1-15,0-6-1 16,4-1 1-16,0-7-1 16,4-4 1-16,5 0-1 15,3-4 1-15,1-4-2 16,-1 1 1-16,1-1 0 16,0 1 0-16,3 0 0 15,5-5 0-15,0 9-1 16,5-5 1-16,-1 4-1 15,0 4 0-15,-4-3-3 16,0-1 0-16,0 0-6 16,0 4 0-16</inkml:trace>
          <inkml:trace contextRef="#ctx0" brushRef="#br0" timeOffset="581337.9649">-974 10587 19 0,'-8'8'9'0,"8"-12"-2"16,0 4 8-16,0 0-13 15,0 0 0-15,0 0 2 16,0 0 1-16,0 0-5 16,0 0 0-16,0 0 3 15,0 0 1-15,8 0-1 16,1-4 0-16,3 4-1 0,5 0 0 16,4-4-1-1,4-3 0-15,5 0-1 0,-1-1 1 16,1 1-1-16,3-1 1 15,-8 1-1-15,1-1 0 16,-1 4 0-16,0 1 1 16,-4-1-1-16,4 0 1 15,-8 4-3-15,0-3 0 16,-5 3-5-16,-3 0 1 0,-1 0-5 16,-4 3 1-16</inkml:trace>
          <inkml:trace contextRef="#ctx0" brushRef="#br0" timeOffset="581729.5224">-1016 10905 25 0,'0'0'12'0,"0"0"-10"0,0 0 18 16,0 0-18-16,0 0 0 15,0 0 1-15,9 0 1 16,-1 0-5-16,5 0 0 16,3 0 3-16,1-4 0 15,0 0-1-15,4 1 1 16,0-1-2-16,-4 0 1 16,0 4-4-16,0 0 1 15,-1 0-7-15,5-4 0 0</inkml:trace>
          <inkml:trace contextRef="#ctx0" brushRef="#br0" timeOffset="582405.3333">-301 10837 22 0,'-5'0'11'0,"10"4"-7"16,-5-4 12-16,0 0-14 15,4 0 0-15,0 0 1 16,4 0 1-16,1 8-5 15,3-8 1-15,5 0 3 16,4 0 0-16,9 0-2 16,-5 0 1-16,0-8-1 15,0 8 0-15,1-4-1 16,-5-3 1-16,0 7-1 16,-5-4 0-16,-3 1-3 15,0-1 0-15,-5 0-7 0,5 4 1 16</inkml:trace>
          <inkml:trace contextRef="#ctx0" brushRef="#br0" timeOffset="582717.5557">-293 11028 22 0,'-4'0'11'0,"8"11"-4"15,-4-11 12-15,0 0-18 16,8 0 1-16,5 0 1 15,4-4 1-15,0 4-5 16,4-7 1-16,8 3 2 16,-4 1 0-16,5-5-1 15,-1 4 1-15,-4 1-1 16,-4-5 0-16,-4 4-9 16,0 1 1-16,0 6-3 15,0 9 1-15</inkml:trace>
        </inkml:traceGroup>
        <inkml:traceGroup>
          <inkml:annotationXML>
            <emma:emma xmlns:emma="http://www.w3.org/2003/04/emma" version="1.0">
              <emma:interpretation id="{B4C7BC99-0E52-4CD3-B7A5-CC4A8FD05EA8}" emma:medium="tactile" emma:mode="ink">
                <msink:context xmlns:msink="http://schemas.microsoft.com/ink/2010/main" type="inkWord" rotatedBoundingBox="9012,16198 11160,16216 11151,17242 9003,17224"/>
              </emma:interpretation>
              <emma:one-of disjunction-type="recognition" id="oneOf14">
                <emma:interpretation id="interp70" emma:lang="en-US" emma:confidence="1">
                  <emma:literal>Evant</emma:literal>
                </emma:interpretation>
                <emma:interpretation id="interp71" emma:lang="en-US" emma:confidence="0">
                  <emma:literal>Erin' _</emma:literal>
                </emma:interpretation>
                <emma:interpretation id="interp72" emma:lang="en-US" emma:confidence="0">
                  <emma:literal>Erin +</emma:literal>
                </emma:interpretation>
                <emma:interpretation id="interp73" emma:lang="en-US" emma:confidence="0">
                  <emma:literal>Erin _</emma:literal>
                </emma:interpretation>
                <emma:interpretation id="interp74" emma:lang="en-US" emma:confidence="0">
                  <emma:literal>Ekin +</emma:literal>
                </emma:interpretation>
              </emma:one-of>
            </emma:emma>
          </inkml:annotationXML>
          <inkml:trace contextRef="#ctx0" brushRef="#br0" timeOffset="583604.1312">942 10505 19 0,'-4'-4'9'0,"8"1"-7"0,-4 3 13 16,0 0-14-16,0 3 0 15,0-3 1-15,5 4 0 16,-5 0-2-16,0 3 0 0,0 1 2 15,0 3 1-15,0 8-1 16,-5 3 1-16,-3 0-1 16,0 1 0-16,-1 7-1 15,-3 3 1-15,-1 5-1 16,0 7 0-16,1-4-1 16,-1-8 1-16,-4 5-1 15,5-5 1-15,-1 1-1 16,-4-4 1-16,5 0-2 15,-5-4 1-15,4-4 0 16,1-3 1-16,3-1-1 16,1-6 0-16,4-1 0 15,4-7 0-15,0 7 0 16,0-4 1-16,0-3-1 16,4 0 0-16,9-4 0 15,-1-4 0-15,1 4 0 16,4-4 0-16,-1 1 0 0,1-5 1 15,4 1-1-15,-4 7 0 16,4 0 0-16,-4 0 1 16,0-4-1-16,-1-4 0 15,5 8 0-15,0-3 0 16,0 3-1-16,0 0 0 16,-4 0-5-16,-4 0 1 15,4 0-4-15,0 0 0 16</inkml:trace>
          <inkml:trace contextRef="#ctx0" brushRef="#br0" timeOffset="584370.3752">741 10778 23 0,'-9'3'11'0,"22"-6"-7"16,-9-1 13-16,5 4-15 16,3 0 1-16,5 0 1 0,0 0 1 15,4 0-6-15,4 0 0 16,-8 0 3-16,4 0 1 16,0-7-2-16,0 7 1 15,4 0-4-15,0-4 1 16,5 0-8-16,8 0 0 15</inkml:trace>
          <inkml:trace contextRef="#ctx0" brushRef="#br0" timeOffset="584054.854">934 10412 26 0,'-8'-4'13'0,"20"11"-13"0,-12-7 21 16,0 0-20-16,0 0 1 15,0 0 0-15,4 8 0 16,5-8-3-16,-1 0 1 16,5 4 1-16,12-1 1 15,0 1-1-15,5-8 0 16,8 4-1-16,-1-3 1 15,5-1-1-15,-4-7 1 16,0 3-1-16,-4 4 1 16,-9-3-4-16,-8 0 1 0,-5 7-7 15,-3 0 0-15</inkml:trace>
          <inkml:trace contextRef="#ctx0" brushRef="#br0" timeOffset="584939.8099">1300 11043 21 0,'0'7'10'0,"4"-14"-5"0,-4 7 8 16,0 7-13-16,0-3 1 0,0 4 0 15,0 3 1-15,-4 0-2 16,-1 8 0-16,1 3 1 16,-8 1 0-16,-1 3 0 15,0 4 1-15,-3-1-2 16,-1-6 1-16,0 7 0 15,4-4 0-15,1-7-1 16,3 3 1-16,1-7-1 16,4-4 0-16,4-7-3 15,0-4 1-15,0 0-6 16,8-4 1-16</inkml:trace>
          <inkml:trace contextRef="#ctx0" brushRef="#br0" timeOffset="585360.1082">1552 11136 16 0,'-21'8'8'0,"0"7"-3"0,8-15 7 16,-4 7-11-16,-12-3 1 15,0 3 0-15,-1-3 1 16,-4 7-3-16,5 8 0 16,0-8 2-16,-1 0 1 0,9 1-1 15,4-1 0-15,5 4-1 16,3-4 1-16,5 0-1 16,4 0 0-16,4 1 0 15,1-9 0-15,3 5 0 16,5-4 0-16,3 3-1 15,1 0 1-15,0 1-1 16,4-1 1-16,4 1-1 16,0-1 0-16,1 1 0 15,-5 3 1-15,0-11 0 16,0 8 0-16,-4-5-2 16,-5-3 1-16,-3 0-4 15,-5 0 1-15,-4 0-6 16,4 8 1-16</inkml:trace>
          <inkml:trace contextRef="#ctx0" brushRef="#br0" timeOffset="585677.3344">1674 11189 20 0,'-13'3'10'0,"9"-14"-6"0,4 11 11 0,0 0-15 16,0 0 0-16,0 0 1 16,-4 11 1-16,-1 1-2 15,-3 6 1-15,0 5 0 16,3-1 1-16,1 0-1 15,0 1 1-15,0-4-1 16,-5 7 0-16,5-8-2 16,0-3 0-16,0-3-7 15,4-9 1-15</inkml:trace>
          <inkml:trace contextRef="#ctx0" brushRef="#br0" timeOffset="586335.8214">1829 11189 19 0,'-12'15'9'0,"-1"11"-10"15,9-19 19-15,0 1-17 16,-1 14 1-16,1-3 0 16,-4-4 0-16,-1 0-3 15,5 0 1-15,0 3 2 16,0-7 0-16,4 1 0 15,0-5 1-15,0-7-1 16,8-7 1-16,5 3-1 16,4-7 0-16,-1-8 0 15,5-3 0-15,0-5-3 16,5 5 1-16,3 0 0 0,0-1 0 16,1 5-1-16,-5 3 0 15,0 7-1-15,-4 4 1 16,-4 8 1-16,-4 7 0 15,-5 1 0-15,-4 6 0 16,-8 5 1-16,0-1 0 16,-5-3 1-16,1-1 0 15,0-3-1-15,-1 8 0 16,1-8-3-16,4-4 0 0,-1 0-7 16,14-7 0-16</inkml:trace>
          <inkml:trace contextRef="#ctx0" brushRef="#br0" timeOffset="586867.7793">2489 10830 24 0,'4'0'12'0,"4"0"-8"0,1 0 13 0,-1 0-16 15,5 0 0-15,4-4 1 16,4 4 1-16,0 0-4 16,8 0 1-16,5 0 2 15,-1 0 0-15,1 0-1 16,0 0 0-16,-1 0-1 16,-8 0 1-16,-4 0-4 15,-8-3 1-15,0 3-6 16,-1-4 0-16</inkml:trace>
          <inkml:trace contextRef="#ctx0" brushRef="#br0" timeOffset="587207.8364">2733 10654 19 0,'8'-7'9'0,"-8"7"-3"0,0 0 9 16,-4 0-14-16,0 4 1 0,-1 3 0 15,1-3 0-15,-4 7-3 16,-1 8 1-16,1 7 2 15,0 8 1-15,-1-1-2 16,1-3 1-16,-1-4-1 16,1 4 1-16,0 0-1 15,3-4 0-15,1-3-5 16,0-5 1-16,4 1-6 16,8-8 1-16</inkml:trace>
        </inkml:traceGroup>
        <inkml:traceGroup>
          <inkml:annotationXML>
            <emma:emma xmlns:emma="http://www.w3.org/2003/04/emma" version="1.0">
              <emma:interpretation id="{E9ED90F4-FB20-4EAA-B155-33DAA19031F8}" emma:medium="tactile" emma:mode="ink">
                <msink:context xmlns:msink="http://schemas.microsoft.com/ink/2010/main" type="inkWord" rotatedBoundingBox="11654,16145 13233,16159 13223,17313 11645,17300"/>
              </emma:interpretation>
              <emma:one-of disjunction-type="recognition" id="oneOf15">
                <emma:interpretation id="interp75" emma:lang="en-US" emma:confidence="0">
                  <emma:literal>Epot</emma:literal>
                </emma:interpretation>
                <emma:interpretation id="interp76" emma:lang="en-US" emma:confidence="0">
                  <emma:literal>Epo t</emma:literal>
                </emma:interpretation>
                <emma:interpretation id="interp77" emma:lang="en-US" emma:confidence="0">
                  <emma:literal>Ep0 t</emma:literal>
                </emma:interpretation>
                <emma:interpretation id="interp78" emma:lang="en-US" emma:confidence="0">
                  <emma:literal>Epos</emma:literal>
                </emma:interpretation>
                <emma:interpretation id="interp79" emma:lang="en-US" emma:confidence="0">
                  <emma:literal>Epso t</emma:literal>
                </emma:interpretation>
              </emma:one-of>
            </emma:emma>
          </inkml:annotationXML>
          <inkml:trace contextRef="#ctx0" brushRef="#br0" timeOffset="587944.2076">3565 10438 17 0,'4'0'8'0,"-8"4"-2"16,4-4 8-16,0 7-13 16,0 4 1-16,0 8 0 15,0 3 1-15,-5 8-4 16,-3 4 1-16,-5-1 2 16,-3 9 0-16,-5 2-1 15,0 9 0-15,-5-9-1 16,5 5 1-16,5-4-1 0,-1-4 1 15,4-7-1-15,1-5 1 16,3 5 0-16,5-12 0 16,4-3-1-16,0-4 1 15,0-7 0-15,8-5 0 16,9 1 0-16,-4-4 0 16,4 0-1-16,4-4 1 15,0 1-1-15,0-5 0 0,0-7 0 16,0 4 1-16,4 7-1 15,4-7 0-15,1-4 0 16,3 8 0-16,-3-1-1 16,-5 4 1-16,-4 1-6 15,-4-1 0-15,4-4-3 16,-9 8 1-16</inkml:trace>
          <inkml:trace contextRef="#ctx0" brushRef="#br0" timeOffset="588678.5278">3397 10692 20 0,'-21'0'10'0,"33"-4"-6"0,-12 4 13 16,4 0-16-16,9 0 1 15,0 4 2-15,8-4 0 0,4 0-5 16,-4 0 1-16,4-8 2 15,9 8 1-15,-1 0-1 16,5 4 1-16,0-8-7 16,0 4 1-16,0 0-6 15,-1-3 1-15</inkml:trace>
          <inkml:trace contextRef="#ctx0" brushRef="#br0" timeOffset="588392.3226">3548 10430 24 0,'4'8'12'0,"0"-16"-11"0,-4 8 19 16,0 0-19-16,9-7 0 0,3 7 2 15,5-8 0-15,4 1-3 16,4-1 0-16,5-6 2 16,3 6 0-16,5-7 0 15,-4 11 0-15,-1-3-1 16,1 3 1-16,-9 0-2 16,0 1 1-16,5-1-2 15,-9 0 1-15,0 4-6 16,0 0 1-16,-4 4-5 15,-5 0 1-15</inkml:trace>
          <inkml:trace contextRef="#ctx0" brushRef="#br0" timeOffset="589173.8767">4136 10968 21 0,'4'0'10'0,"-20"53"-6"16,11-35 12-16,1 5-15 16,0 6 0-16,-4 9 0 15,-5 3 0-15,-4-4-1 16,-4 1 0-16,4 6 1 15,0-2 0-15,1 2-1 16,3-14 1-16,-4 4-1 16,9-8 0-16,-1-11-7 15,5-8 0-15</inkml:trace>
          <inkml:trace contextRef="#ctx0" brushRef="#br0" timeOffset="589519.1211">4035 11009 26 0,'4'-22'13'0,"22"-4"-14"0,-14 22 18 16,1-3-17-16,8-1 0 15,0 1 0-15,-4-1 1 16,4 1-2-16,0 3 1 0,0 8 0 15,0-1 0-15,-4 12 1 16,-5 8 1-16,-3 3 0 16,-9 4 1-16,-5-4 0 15,-3 11 0-15,0-11 0 16,-5 4 1-16,-8-11-2 16,-4-4 0-16,4-11-1 15,-4-4 0-15,4-4-2 16,-5 0 0-16,5-3-5 15,9 3 1-15,7 0-5 16,18-3 0-16</inkml:trace>
          <inkml:trace contextRef="#ctx0" brushRef="#br0" timeOffset="589971.4746">4430 10994 19 0,'-4'-7'9'0,"-4"26"-5"0,8-19 9 16,-5 3-12-16,1 9 0 15,0 2 2-15,4 5 0 0,0 0-4 16,4-1 0-16,5-3 2 16,-1 8 1-16,5-12-1 15,3 0 0-15,1-3 0 16,4-8 0-16,0-4 0 16,-4-7 1-16,0 0 0 15,-4-8 0-15,-5 0 0 16,5-7 0-16,-13 0 0 15,-9 7 0-15,1 1-2 16,-9 3 1-16,-4 0-1 16,0 3 1-16,0 5-2 15,0 0 1-15,0 3-3 16,4 4 0-16,4 0-6 16,5 0 1-16,8 4-1 15,8 3 0-15</inkml:trace>
          <inkml:trace contextRef="#ctx0" brushRef="#br0" timeOffset="590960.5622">4607 10886 25 0,'0'4'12'0,"12"-8"-11"0,-12 4 19 16,13 0-18-16,4 0 0 15,0 0 1-15,8 0 1 16,4 0-5-16,5 4 0 16,-9-4 3-16,-4 0 1 0,4 0-2 15,-4 0 1-15,0 0-7 16,0 0 1-16,9 0-5 16,-5-8 0-16</inkml:trace>
          <inkml:trace contextRef="#ctx0" brushRef="#br0" timeOffset="590539.6514">4876 10666 22 0,'0'-8'11'0,"-4"16"-9"16,4-8 20-16,0 0-21 15,0 3 0-15,-5 1 1 16,1 7 1-16,0 4-3 16,0 4 0-16,-5 7 2 15,1 4 0-15,-5 0-1 16,5-4 0-16,-1 11 0 16,1 1 0-16,0-1-1 15,-1-3 1-15,1-1-1 16,-1-3 1-16,5-7-1 15,4-5 0-15,0 5 0 16,-4-8 1-16,0 0-1 16,4-4 0-16,0 0 0 15,4-4 1-15,4 1-1 0,1-4 1 16,-1-1-1-16,1-3 0 16,-1 0 0-16,5 0 0 15,-1-3 0-15,1 3 1 16,-5-4-2-16,1 0 0 15,-1 0-1-15,-8 4 0 16,0 0-4-16,0 0 1 16,4-3-5-16,-4 3 1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7T15:15:32.18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107A7D7-2B22-4E90-9B5D-6DD776E0B589}" emma:medium="tactile" emma:mode="ink">
          <msink:context xmlns:msink="http://schemas.microsoft.com/ink/2010/main" type="inkDrawing" rotatedBoundingBox="3236,9969 8741,9947 8742,9996 3236,10018" semanticType="underline" shapeName="Other"/>
        </emma:interpretation>
      </emma:emma>
    </inkml:annotationXML>
    <inkml:trace contextRef="#ctx0" brushRef="#br0">-1 49 19 0,'-4'3'9'0,"8"-10"-5"0,0 4 10 16,4-5-13-16,0 1 0 16,8 4 0-16,-4-4 1 0,4 0-3 15,4 3 1-15,-1 1 1 16,5 3 1-16,4 0-2 15,0 3 1-15,4 1-1 16,-1-1 1-16,13 1 0 16,4-1 0-16,3 1-1 15,-3-1 1-15,-1-3-1 16,5 0 0-16,12 0 0 16,-1 0 1-16,1 0-1 15,7 0 0-15,8 4 0 16,-3-1 0-16,-9-3 0 15,5-3 1-15,11-1-1 16,0 1 0-16,5-4 0 16,7 3 0-16,-4 1 0 0,-11-1 0 15,3 1 0-15,8 3 0 16,-4 0 0-16,5 0 0 16,3 3 0-16,-4 1 0 15,-3-4 0 1,7 0 0-16,4 0 0 15,8 0 0-15,4 0 0 16,-15 0 0-16,3-4-1 16,4 4 1-16,4 0 0 0,0 0 0 15,4 4 0-15,-15-4 0 16,3-4 0-16,4 1 0 16,4 3 0-16,8-4 0 15,0 4 0-15,-11-3 0 16,39 3 0-1,-12 0 0-15,-12 0 0 16,-4 3 0-16,-20 1 0 16,-12-1 0-16,-7 1 0 15,-1-1 0-15,0-3 0 16,-3 0 0-16,-5 0 0 16,5 0 1-16,-5-3 0 15,-3 3 0-15,-9-4-1 0,-3 4 0 16,-12 0-4-1,-9-3 1-15,-7 3-5 16,8 3 1-16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7T15:15:44.722"/>
    </inkml:context>
    <inkml:brush xml:id="br0">
      <inkml:brushProperty name="width" value="0.07" units="cm"/>
      <inkml:brushProperty name="height" value="0.07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F99E481B-B767-4D7B-A0A6-693F7A9DE0D2}" emma:medium="tactile" emma:mode="ink">
          <msink:context xmlns:msink="http://schemas.microsoft.com/ink/2010/main" type="writingRegion" rotatedBoundingBox="6327,6881 9939,9929 7278,13083 3666,10036"/>
        </emma:interpretation>
      </emma:emma>
    </inkml:annotationXML>
    <inkml:traceGroup>
      <inkml:annotationXML>
        <emma:emma xmlns:emma="http://www.w3.org/2003/04/emma" version="1.0">
          <emma:interpretation id="{D92CABD5-5E7D-4E64-90FB-564F2D609884}" emma:medium="tactile" emma:mode="ink">
            <msink:context xmlns:msink="http://schemas.microsoft.com/ink/2010/main" type="paragraph" rotatedBoundingBox="6975,7428 9939,9929 9192,10814 6228,83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2A90A6-E057-4182-96C4-6F55B0F76354}" emma:medium="tactile" emma:mode="ink">
              <msink:context xmlns:msink="http://schemas.microsoft.com/ink/2010/main" type="line" rotatedBoundingBox="6975,7428 9939,9929 9192,10814 6228,8313"/>
            </emma:interpretation>
          </emma:emma>
        </inkml:annotationXML>
        <inkml:traceGroup>
          <inkml:annotationXML>
            <emma:emma xmlns:emma="http://www.w3.org/2003/04/emma" version="1.0">
              <emma:interpretation id="{6F708440-188C-4A85-A601-03D631DA9E91}" emma:medium="tactile" emma:mode="ink">
                <msink:context xmlns:msink="http://schemas.microsoft.com/ink/2010/main" type="inkWord" rotatedBoundingBox="6975,7428 9939,9929 9192,10814 6228,8313">
                  <msink:destinationLink direction="with" ref="{FF7F78BE-D966-4D3B-954C-CF3C1D8763E7}"/>
                </msink:context>
              </emma:interpretation>
              <emma:one-of disjunction-type="recognition" id="oneOf0">
                <emma:interpretation id="interp0" emma:lang="en-US" emma:confidence="0">
                  <emma:literal>let</emma:literal>
                </emma:interpretation>
                <emma:interpretation id="interp1" emma:lang="en-US" emma:confidence="0">
                  <emma:literal>cent</emma:literal>
                </emma:interpretation>
                <emma:interpretation id="interp2" emma:lang="en-US" emma:confidence="0">
                  <emma:literal>lest</emma:literal>
                </emma:interpretation>
                <emma:interpretation id="interp3" emma:lang="en-US" emma:confidence="0">
                  <emma:literal>cert</emma:literal>
                </emma:interpretation>
                <emma:interpretation id="interp4" emma:lang="en-US" emma:confidence="0">
                  <emma:literal>lent</emma:literal>
                </emma:interpretation>
              </emma:one-of>
            </emma:emma>
          </inkml:annotationXML>
          <inkml:trace contextRef="#ctx0" brushRef="#br0">-2254-1796 26 0,'0'-3'13'0,"4"6"-10"0,-4-3 15 16,0 0-17-16,0 0 1 15,0 7 0-15,0 0 0 16,-8 0-3-16,4 7 1 16,-4-6 2-16,-4 2 0 0,0 8-1 15,-4 6 0-15,4 5-1 16,-4-1 1-16,4 4-1 16,-4-8 1-16,5 1-1 15,-1 7 0-15,8-8 0 16,0 1 0-16,0-7 0 15,4-1 1-15,-4-2-1 16,0-5 0-16,4 1 0 16,-4-4 0-16,4 0 0 15,0-4 0-15,0-3 0 32,-4 0 0-32,4 0 1 15,0 0 0-15,4-7-1 0,-4 7 1 16,8-7 0-16,0 4 0 15,4-4-1-15,0 3 1 16,-1 4-1-16,5 0 1 16,4 0-1-16,0 0 0 15,4-3 0-15,0 3 1 16,-1 3-1-16,1-3 0 16,-4 4 0-16,0-1 0 15,0 1 0-15,-4-4 0 16,0 3 0-16,-5 1 1 0,1-1 0 15,-4 1 0-15,0-4-1 16,-4 0 1-16,-4 0 0 16,4 0 0-16,-4 0-1 15,0 0 1-15,0 0-1 16,0-4 1-16,-4-3 0 16,0 0 0-16,0 4-1 15,0-4 0-15,0 0 0 16,0-4 1-16,-8-3-1 0,5 3 1 15,-1 4-1-15,0 0 1 16,0-3-1-16,0-5 1 16,0-2-1-16,0-1 0 15,0-3 0-15,0 0 0 0,4 0 0 16,0 0 0-16,0-1 0 16,0 8 0-16,0 4 0 15,0-1 0-15,0 1 0 0,0-1 1 16,0 4-1-16,-4 3 0 15,0 1-1-15,1-4 0 16,3 3-7-16,0 4 1 16,12 4-5-16,-1-4 0 15</inkml:trace>
          <inkml:trace contextRef="#ctx0" brushRef="#br0" timeOffset="768.0643">-1790-1986 23 0,'0'-7'11'0,"0"7"-5"16,0 0 13-16,0 3-17 15,4 1 0-15,0-1 1 0,-4 8 0 16,0 3-4-16,0 4 0 15,0-1 3-15,0 4 1 16,-4 11-2-16,0 0 0 16,4-11 0-16,0 4 0 0,-4 3-1 15,0 4 1 1,4 14-1 0,0-8 1-16,0-6-1 31,0-4 0-31,0 1 0 15,0 2 0-15,0-6 0 16,0-7 1-16,0-1-1 0,0-6 0 16,0-1 0-16,0 1 0 15,0-7 0-15,0-1 1 16,0 1-1-16,4-8 1 16,4 4-1-16,4-7 0 0,4 0 0 15,4-4 1-15,-1 4-1 16,5 0 0-16,-4 0 0 15,0 0 0-15,0 7 0 16,-4-3 1-16,-1 3-1 16,1-4 0-16,-4 4-5 15,-4-3 1-15,4 3-7 16,0-4 1 0</inkml:trace>
          <inkml:trace contextRef="#ctx0" brushRef="#br0" timeOffset="1235.8645">-1806-2036 24 0,'0'-3'12'0,"4"-11"-3"15,-4 14 14-15,0 3-21 16,0-3 0-16,0 0 1 16,0 0 1-16,8-3-5 0,0 3 1 15,4-4 2-15,4 4 1 16,4-3-2-16,3-4 1 16,1 0-2-16,8-1 1 15,0 1 0-15,-1 4 0 31,-3-1 0-31,0-3 0 16,-4 4-1-16,-4-1 1 0,-4 4-5 16,-5 0 0-16,-3 7-8 15,4 4 1-15</inkml:trace>
          <inkml:trace contextRef="#ctx0" brushRef="#br0" timeOffset="1614.6398">-1806-1701 27 0,'0'0'13'0,"8"-17"-7"0,0 17 15 15,0-4-20-15,4 1 1 0,0-1 0 16,4 4 1-16,-1 0-4 15,1 4 1-15,0-4 2 16,4 0 0-16,0 0-1 16,4-4 1-16,3-3-12 15,5 0 1-15</inkml:trace>
          <inkml:trace contextRef="#ctx0" brushRef="#br1" timeOffset="-11894.736">16 0 23 0,'-16'17'11'0,"16"-24"-9"16,0 7 18-16,0 0-18 0,0 0 1 15,0 4 0-15,0-1 1 16,4 1-5-16,4 0 0 16,-4-4 3-16,4 3 1 15,0 1-2-15,-4 3 0 0,4-4-1 16,-1 1 1-16,5-1-1 16,0 4 0-16,4 0 0 15,-4 4 0-15,0 3 0 16,0 0 1-16,0 0-1 15,0-7 0-15,0 4 0 32,-4-8 1-32,-8 4-1 15,0 1 1-15,-4-1-1 16,-4 3 1-16,-4 1 0 16,0 3 0-16,0 4-1 0,0-4 1 15,0 3-1-15,4 1 0 16,-4 3 0-16,0 0 0 15,-4-7-1-15,1 0 1 0,3-3-4 16,4 0 0-16,0-8-6 16,16 1 0-16</inkml:trace>
          <inkml:trace contextRef="#ctx0" brushRef="#br1" timeOffset="-11406.763">615 384 27 0,'0'4'13'0,"0"3"-8"0,0-4 17 16,0 5-22-16,0 2 0 15,0 8 1-15,0 3 0 16,0 11-1-16,0-4 0 16,-4 7 1-16,0 0 0 15,0-3 0-15,0 3 0 0,-4-3-1 16,4 0 1-16,0 0 0 16,-4-1 0-16,0 1-1 15,0-7 1-15,5-4-1 16,-1-3 0-16,0-4-3 0,0-4 1 15,0-6-7-15,4-4 0 16</inkml:trace>
          <inkml:trace contextRef="#ctx0" brushRef="#br1" timeOffset="-10956.4257">321 377 23 0,'-4'0'11'0,"4"-7"-6"0,0 7 13 15,0 0-17-15,0 0 1 16,8-3 1-16,0 3 1 16,4 0-5-16,4 0 1 15,0 0 2-15,8 0 0 16,7-4 0-16,9 1 0 15,4-1-2-15,-8 1 1 16,3-1-1 0,1 1 1-16,0-4-1 15,-1 3 1-15,1 0-1 16,-8 4 0-16,-4 0-2 0,-5 0 1 16,-3 0-9-16,4-3 1 15</inkml:trace>
        </inkml:traceGroup>
      </inkml:traceGroup>
    </inkml:traceGroup>
    <inkml:traceGroup>
      <inkml:annotationXML>
        <emma:emma xmlns:emma="http://www.w3.org/2003/04/emma" version="1.0">
          <emma:interpretation id="{7F996558-2FD9-47AD-BC66-495E00798851}" emma:medium="tactile" emma:mode="ink">
            <msink:context xmlns:msink="http://schemas.microsoft.com/ink/2010/main" type="paragraph" rotatedBoundingBox="6270,7667 5227,11303 4551,11109 5594,7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BA0947-B9A5-4C4E-B9F3-3035A562B414}" emma:medium="tactile" emma:mode="ink">
              <msink:context xmlns:msink="http://schemas.microsoft.com/ink/2010/main" type="line" rotatedBoundingBox="6270,7667 5227,11303 4551,11109 5594,7473">
                <msink:destinationLink direction="with" ref="{98229C62-D6DC-49A9-A39C-E5E173B88D7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3AA4C40-550C-485B-996A-FC1D9360506D}" emma:medium="tactile" emma:mode="ink">
                <msink:context xmlns:msink="http://schemas.microsoft.com/ink/2010/main" type="inkWord" rotatedBoundingBox="5600,10003 5227,11303 4551,11109 4924,9810">
                  <msink:destinationLink direction="with" ref="{F4414C87-A77D-49CE-AE03-769570672F5E}"/>
                  <msink:destinationLink direction="with" ref="{BDCC6B91-D45E-443D-B474-C9D5402D50DD}"/>
                  <msink:destinationLink direction="with" ref="{FF7F78BE-D966-4D3B-954C-CF3C1D8763E7}"/>
                </msink:context>
              </emma:interpretation>
              <emma:one-of disjunction-type="recognition" id="oneOf1">
                <emma:interpretation id="interp5" emma:lang="en-US" emma:confidence="0">
                  <emma:literal>!!</emma:literal>
                </emma:interpretation>
                <emma:interpretation id="interp6" emma:lang="en-US" emma:confidence="0">
                  <emma:literal>t!</emma:literal>
                </emma:interpretation>
                <emma:interpretation id="interp7" emma:lang="en-US" emma:confidence="0">
                  <emma:literal>i!</emma:literal>
                </emma:interpretation>
                <emma:interpretation id="interp8" emma:lang="en-US" emma:confidence="0">
                  <emma:literal>t,</emma:literal>
                </emma:interpretation>
                <emma:interpretation id="interp9" emma:lang="en-US" emma:confidence="0">
                  <emma:literal>t!!</emma:literal>
                </emma:interpretation>
              </emma:one-of>
            </emma:emma>
          </inkml:annotationXML>
          <inkml:trace contextRef="#ctx0" brushRef="#br0" timeOffset="2695.8189">-3655 67 26 0,'0'14'13'0,"0"-32"-9"0,0 22 12 0,0-4-15 15,0 3 1-15,0 4 0 16,0 1 1-16,0 6-4 15,0-4 0-15,0 4 2 16,0 7 0-16,0 1-1 16,0-1 0-16,0 4 0 0,0-1 0 31,0-3 0-31,0 1 1 16,0-5-1-16,0-3 0 15,0 0 0-15,0-3 1 16,0-4-8-16,0-3 0 0,12-4-2 15,3-7 1-15</inkml:trace>
          <inkml:trace contextRef="#ctx0" brushRef="#br0" timeOffset="3859.2038">-4032 779 29 0,'-12'-3'14'0,"16"-1"-12"15,-4 4 24-15,8-7-25 16,0 4 1-16,3-1 1 16,5 1 1-16,0-4-5 15,4 0 0-15,8 0 3 16,4 0 1-16,-1 3-2 0,5 4 0 15,-4-3 0-15,0 3 0 16,-9-4-1-16,-3 4 1 16,0 0-1-16,0 0 1 15,0 0-1-15,0-4 1 0,-1 4 0 16,-3 0 0-16,0 0-1 16,-4 0 1-16,-4 0 0 15,0 0 0-15,0-3 0 16,-4 3 1-16,-4 0-1 15,4 3 1-15,-4-3-3 0,-4 8 0 16,0-5-11-16,4 4 0 16</inkml:trace>
          <inkml:trace contextRef="#ctx0" brushRef="#br0" timeOffset="3339.7261">-3755 811 27 0,'0'0'13'0,"4"-7"-11"15,-8 7 23-15,4 0-25 16,-4 4 0-16,1 6 1 16,-1 4 0-16,0 4-1 15,4 3 1-15,0 0 0 16,-4 1 0-16,0-5 0 15,4 4 1-15,0 4-1 16,0 3 0-16,0 0-1 16,0-3 1-16,0-4-1 15,-4 1 1-15,0-1-1 0,0 0 1 16,-4-7-1-16,8-3 1 16,0-1-1-16,0-3 1 15,0 0-1-15,0-3 0 0,0-4-1 16,0 0 0-16,0 0-7 15,0 0 1-15,12-7-3 16,0 0 0-16</inkml:trace>
          <inkml:trace contextRef="#ctx0" brushRef="#br0" timeOffset="4430.2914">-3497 1238 23 0,'0'-3'11'0,"4"3"-5"16,-4 0 5-1,0 0-9-15,0-7 0 16,0-1 2-16,0 1 0 0,0 0-5 16,-4 0 1-16,0 0 3 15,-3 4 0-15,-1 3-1 16,0 0 0-16,-4 3 0 16,0 1 0-16,0 3-1 15,0 7 1-15,0-3-1 16,-4 10 0-16,4-4 0 15,4 4 0-15,0 8 0 16,0-8 0-16,5-3-1 0,-5 3 1 16,4 0-1-16,4 0 1 15,4-3-1-15,4-1 1 16,3-3-1-16,5 1 1 16,4-12-1-16,4-6 1 15,4-8-12-15,4 0 0 16</inkml:trace>
          <inkml:trace contextRef="#ctx0" brushRef="#br0" timeOffset="-1108.0669">-3040-2170 19 0,'0'-3'9'0,"8"-4"-4"0,-8 7 10 15,0-7-14-15,4 0 1 16,0 0 0-16,4-1 1 16,0-2-4-16,0 3 1 0,3 0 2 15,1 0 1-15,0 0-1 16,0 3 0-16,0 1-1 15,0 3 1-15,0 0-1 16,-4 3 1-16,0 4-1 16,0 4 0-16,-4-1 0 0,0 4 1 15,0-3-2-15,0 3 1 16,-4 0-1-16,3-3 1 16,-3-1-1-16,0 1 1 15,0 7-1 1,0-4 0-16,-3 3 0 0,-1 1 1 0,0 0-1 15,4 3 0-15,0-7 0 16,0 4 0-16,0-1 0 16,4-3 0-16,-4 4 0 31,0 0 1-31,0-1-1 16,0 1 1-16,0 3-1 15,0-3 0-15,0-1 0 0,0 1 0 16,0-4 0-16,4 4 0 15,-1-4 0-15,1 3 0 0,0-6 0 16,4-4 0-16,0 0 0 16,-4 0 0-16,4-3 0 15,0-1 1-15,4 1-1 16,-4-1 0-16,0-6 0 16,0 6 1-16,4 1-1 15,-4-1 0-15,0-3 0 16,-4 4 0-16,-4-4 0 15,0 0 1-15,0 0-1 0,0 0 1 16,-4 0-1-16,0-4 0 16,0 4 0-16,0 0 1 15,-4-3-2-15,0 3 1 16,0 3 0-16,0 4 0 16,0 4-1-16,-4 0 1 15,0-1 0-15,0 4 0 16,4 0 0-16,0 4 0 15,1 0 0-15,-1-1 1 16,0 1-1-16,4-7 1 16,0 10-1-16,4 0 0 0,0 0 0 15,0 4 1-15,4-4-1 16,4 4 1-16,0-4-1 16,-1 3 0-16,1-2 0 31,0 2 0-31,0 5 0 15,-4-5 0-15,-4 4 0 16,4 1 0-16,-4 2 0 0,0-13 1 16,0 3-1-16,-4 4 0 15,0 0 0-15,-4-1 1 16,0 1-1-16,0 0 1 16,-3-1-1-16,-1-2 0 15,0-5 1-15,0-3 0 0,0-3-1 16,-4-4 1-16,4-3-1 15,-4-4 1-15,4-4 0 16,1-3 0-16,3 0-2 16,0 0 1-16,0 3-5 15,4 1 0-15,4 3-7 16,12-7 0-16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7T15:15:37.38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4414C87-A77D-49CE-AE03-769570672F5E}" emma:medium="tactile" emma:mode="ink">
          <msink:context xmlns:msink="http://schemas.microsoft.com/ink/2010/main" type="inkDrawing" rotatedBoundingBox="3261,9239 5120,8615 5147,8697 3289,9321" semanticType="callout" shapeName="Other">
            <msink:sourceLink direction="with" ref="{98229C62-D6DC-49A9-A39C-E5E173B88D76}"/>
            <msink:sourceLink direction="with" ref="{43AA4C40-550C-485B-996A-FC1D9360506D}"/>
          </msink:context>
        </emma:interpretation>
      </emma:emma>
    </inkml:annotationXML>
    <inkml:trace contextRef="#ctx0" brushRef="#br0">-1 628 18 0,'-4'0'9'0,"4"-4"-4"16,0 4 10-16,0 0-14 15,0 0 1-15,0 0 1 16,0 0 1-16,0 0-4 15,0 0 0-15,4-3 2 16,0-1 1-16,4 0-1 0,0-3 0 16,4 0 0-16,-1 0 0 0,5-3-1 15,4-1 0-15,4-6-1 16,4 2 1-16,4-2-1 16,3-1 1-16,9 4-2 15,0 0 1-15,-1 0 0 16,1 0 0-16,-4 0 0 15,-5-1 0-15,1-2-1 16,0-4 1-16,7-1 0 0,1 1 1 16,4 0-1-16,-1 7 0 15,1-4 0-15,4 1 1 16,-1 3-1-16,1 0 0 16,3-1 0-16,-11 5 0 15,-4-1 0 1,-5-3 1-16,9 0-1 15,-4 0 0-15,3 0 1 16,1-4 0-16,0 1-1 16,-1-5 1-16,1 8-1 15,0 4 1-15,3 3-1 16,-3-4 1-16,-4 4-2 16,-1 0 1-16,-3 0 0 15,4 7 0-15,-13-4 0 16,-3 8 1-16,-8-8-1 15,0 4 1-15,0-3 0 16,-4-1 0-16,4 1 0 0,-4-1 0 16,-4-3 0-16,-1 4 0 15,1 3-1-15,-8 0 1 16,0 0-5-16,0 3 1 16,8-3-8-16,4-3 0 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7T15:15:38.47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CC6B91-D45E-443D-B474-C9D5402D50DD}" emma:medium="tactile" emma:mode="ink">
          <msink:context xmlns:msink="http://schemas.microsoft.com/ink/2010/main" type="inkDrawing" rotatedBoundingBox="5075,8736 5120,7533 5158,7535 5113,8738" semanticType="callout" shapeName="Other">
            <msink:sourceLink direction="with" ref="{43AA4C40-550C-485B-996A-FC1D9360506D}"/>
          </msink:context>
        </emma:interpretation>
      </emma:emma>
    </inkml:annotationXML>
    <inkml:trace contextRef="#ctx0" brushRef="#br0">11 1191 21 0,'-4'11'10'0,"4"-33"-4"0,0 15 8 0,0 7-13 16,0 0 1-16,4-10 1 16,-4-1 0-16,0-3-3 15,0 0 0-15,3-4 2 16,-3-3 1-16,0 3-1 16,0-6 0-16,0 3 0 15,-3-4 0-15,3-3-1 16,-4-1 0-16,4-9 0 15,-4 6 0 1,4 0-1-16,-4-3 1 16,4-4-1-16,0 0 0 15,0 0 0-15,0 8 0 16,0-5 0-16,0 1 1 16,4 0-1-16,-4 3 0 0,4 0 0 0,0 1 0 15,-1-5 0-15,1 5 0 16,0-5-1-16,-4 5 1 15,4 2 0-15,-4 1 0 16,4 0 0-16,-4 7 0 0,4 0 0 16,-4-1 0-16,4 1 0 15,0 0 0-15,0 0-1 16,0 3 1-16,0 1 0 16,-4 3 0-16,0 3 0 15,0-3 0-15,0 7 0 16,0 0 0-16,0 0 0 15,0 0 0-15,0 3 0 16,0 4 1-16,0 0-4 16,-4-3 1-16,4 3-8 31,8 7 1-31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7T15:15:39.87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7F78BE-D966-4D3B-954C-CF3C1D8763E7}" emma:medium="tactile" emma:mode="ink">
          <msink:context xmlns:msink="http://schemas.microsoft.com/ink/2010/main" type="inkDrawing" rotatedBoundingBox="5143,7545 7597,6522 7617,6570 5163,7593" semanticType="callout" shapeName="Other">
            <msink:sourceLink direction="with" ref="{6F708440-188C-4A85-A601-03D631DA9E91}"/>
            <msink:sourceLink direction="with" ref="{43AA4C40-550C-485B-996A-FC1D9360506D}"/>
          </msink:context>
        </emma:interpretation>
      </emma:emma>
    </inkml:annotationXML>
    <inkml:trace contextRef="#ctx0" brushRef="#br0">-1 1030 21 0,'-4'0'10'0,"0"-7"-6"0,4 7 10 0,0 0-13 16,0 0 1-16,0 0 0 0,0 0 0 15,4 0-2-15,4-3 0 16,4-1 1-16,0-3 1 16,4 0-2-16,8 0 1 15,3-4-1-15,5 1 1 0,0 3-1 16,4 0 0-16,7-4 0 15,5-3 0-15,4-4 0 16,3-3 0-16,-3 4 0 16,3-5 0-16,5-2 1 15,-1-5 0-15,1 5-1 16,7-4 0-16,5 3 0 16,-1-10 0-16,-3 3 0 15,-9 0 1-15,9 0-1 16,3 1 0-16,5-5 1 15,-5 1 0 1,4 3 0-16,5 4 0 16,-5 3-1-16,-11 4 1 0,-1-11-1 15,1 8 1-15,3-4-1 16,-3-1 0-16,-5 1 0 16,1 3 1-16,3 1-1 15,1 3 0-15,-9-1 0 16,-3 1 0-16,-9 4-1 15,-7-1 1-15,-4 4 0 16,-8 0 0-16,-4 0 0 16,-1-4 1-16,-3 4-1 15,-4 7 1-15,0-4-2 0,-4 4 1 16,0 4-9-16,0 3 1 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3-27T15:20:44.305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CB9AFC-7E85-4C61-9CE2-7FADD295FCA5}" emma:medium="tactile" emma:mode="ink">
          <msink:context xmlns:msink="http://schemas.microsoft.com/ink/2010/main" type="writingRegion" rotatedBoundingBox="2600,3384 16809,2789 16875,4361 2666,4957"/>
        </emma:interpretation>
      </emma:emma>
    </inkml:annotationXML>
    <inkml:traceGroup>
      <inkml:annotationXML>
        <emma:emma xmlns:emma="http://www.w3.org/2003/04/emma" version="1.0">
          <emma:interpretation id="{AECC1C51-FD9B-430E-B91C-C70127E44E3D}" emma:medium="tactile" emma:mode="ink">
            <msink:context xmlns:msink="http://schemas.microsoft.com/ink/2010/main" type="paragraph" rotatedBoundingBox="2600,3384 16809,2789 16875,4361 2666,49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60A4D4-30F6-48B6-832A-A3B98E7BAB2D}" emma:medium="tactile" emma:mode="ink">
              <msink:context xmlns:msink="http://schemas.microsoft.com/ink/2010/main" type="line" rotatedBoundingBox="2600,3384 16809,2789 16875,4361 2666,4957"/>
            </emma:interpretation>
          </emma:emma>
        </inkml:annotationXML>
        <inkml:traceGroup>
          <inkml:annotationXML>
            <emma:emma xmlns:emma="http://www.w3.org/2003/04/emma" version="1.0">
              <emma:interpretation id="{F2B54AFB-71EE-4D35-A209-D6ED935D8807}" emma:medium="tactile" emma:mode="ink">
                <msink:context xmlns:msink="http://schemas.microsoft.com/ink/2010/main" type="inkWord" rotatedBoundingBox="11244,3173 15168,3009 15206,3928 11283,4093"/>
              </emma:interpretation>
              <emma:one-of disjunction-type="recognition" id="oneOf0">
                <emma:interpretation id="interp0" emma:lang="en-US" emma:confidence="0">
                  <emma:literal>Cort-air-EGF-it-rigors</emma:literal>
                </emma:interpretation>
                <emma:interpretation id="interp1" emma:lang="en-US" emma:confidence="0">
                  <emma:literal>Cort-air-EGF-it-rigor)</emma:literal>
                </emma:interpretation>
                <emma:interpretation id="interp2" emma:lang="en-US" emma:confidence="0">
                  <emma:literal>Cort-air-ET-rite-rigor)</emma:literal>
                </emma:interpretation>
                <emma:interpretation id="interp3" emma:lang="en-US" emma:confidence="0">
                  <emma:literal>cortège-IEEE-it-rigors</emma:literal>
                </emma:interpretation>
                <emma:interpretation id="interp4" emma:lang="en-US" emma:confidence="0">
                  <emma:literal>cortège-IEEE-it-rigor)</emma:literal>
                </emma:interpretation>
              </emma:one-of>
            </emma:emma>
          </inkml:annotationXML>
          <inkml:trace contextRef="#ctx0" brushRef="#br0">8718 7 21 0,'-4'3'10'0,"4"-6"-3"0,0 3 7 16,0 0-14-16,-3 3 1 15,-1 1 1-15,0 10 1 0,0-4-3 16,0 1 0-16,0 7 2 16,-4 3 1-16,0 0-1 31,4 0 1-31,4 4-2 15,-4-1 0-15,4 1 0 16,-4 0 0-16,4 0 0 16,-4-4 0-16,4-7-1 0,-4 0 1 15,4-3 0-15,-4-4 0 16,8 0 0-16,-8-4 0 16,8 1-1-16,-8-4 1 15,4 0 0-15,0 0 0 16,0 0-1-16,0-7 1 15,0-4-1-15,0-3 0 0,0 0 0 16,0 0 1-16,4-4-1 16,0 0 0-16,0 4 0 15,0-3 0-15,4-1 0 16,0-3 0-16,4 0-1 16,0 0 1-16,-1-1 0 0,1 5 0 15,0-1-1-15,0 4 1 16,0 0-1-16,4 3 1 31,0 4-1-31,0-7 1 16,4 7 0-16,-1 0 0 0,1 0 0 15,-4 7 0-15,0 0 0 16,0 0 1-16,0 0-1 16,-4 0 0-16,0 4 0 15,-5 3 1-15,1-7-1 16,-4 3 1-16,-4-3-7 15,0 4 1-15,4-1-5 16,-8 1 0-16</inkml:trace>
          <inkml:trace contextRef="#ctx0" brushRef="#br0" timeOffset="1327.7247">8675-276 25 0,'-4'-3'12'0,"8"3"-3"15,-4 0 12-15,4 0-19 16,4 0 0-16,4 0 1 16,0 0 1-16,3 0-5 0,5 3 1 15,8-3 2-15,4 4 0 16,0-4-1-16,3 0 1 15,-3 0-1-15,4 0 0 16,-5 0-1-16,5 0 1 16,-4-4-1-16,0 1 1 0,-5-1-2 15,1 1 1-15,-8-1-6 0,-8 1 0 16,0 3-5-16,0 0 0 16</inkml:trace>
          <inkml:trace contextRef="#ctx0" brushRef="#br0" timeOffset="525.2175">8722 543 24 0,'-4'7'12'0,"8"-14"-9"15,-4 7 16-15,8-4-19 0,0 1 0 16,0-4 0-16,4 0 1 16,0-7-1-16,4-1 0 15,0-2 0-15,0-1 1 16,4 1-1-16,-1 2 0 16,1 1 0-16,-4 4 1 15,0 3-1-15,-4 0 0 16,-4 0 1-16,-4 3 0 0,-4 4 0 15,0 0 1-15,0 0 0 32,0 0 0-32,-4 4 0 15,0 6 0-15,0 4-1 0,0 0 1 16,4 4-1-16,0-4 0 16,0 0 0-16,4 0 0 15,0 0 0-15,4 1 0 0,0-8 0 16,0 3 0-16,4-6-1 15,-1-4 0-15,1 0-3 16,0-4 0-16,0-3-8 16,12 0 1-16</inkml:trace>
          <inkml:trace contextRef="#ctx0" brushRef="#br0" timeOffset="819.4587">8953 225 31 0,'0'-3'15'0,"4"-1"-11"0,-4 4 21 16,0 0-24-16,0 0 0 0,0 0 0 16,0 0 1-16,0 0-3 15,4 4 1-15,0-1 0 16,-4 1 1-16,0-1-11 16,3 1 1-16</inkml:trace>
          <inkml:trace contextRef="#ctx0" brushRef="#br0" timeOffset="1641.9875">9151-371 27 0,'-4'-7'13'0,"28"7"-12"15,-16-3 19-15,0 3-19 16,0 0 1-16,4 0 0 15,3 0 0-15,-3 0-3 0,-4 3 1 0,0 1 1 16,0-1 1-16,0 4-2 16,-4 0 1-16,0 4 0 15,0-1 0-15,-4 1-1 32,0 3 1-32,0-3 0 15,0-1 0-15,0 8-1 16,0 0 1-16,-4-1-1 15,0-3 1-15,0-3-4 0,0-4 1 16,0 0-8-16,8 4 1 16</inkml:trace>
          <inkml:trace contextRef="#ctx0" brushRef="#br0" timeOffset="2081.1957">9493-220 29 0,'-4'3'14'0,"-4"-13"-11"0,8 10 19 0,-3 3-21 31,-1 1 1-31,-4 6 1 16,-4 1 1-16,0 7-5 16,0 6 1-16,-4 1 2 0,4 3 0 15,0 4-1-15,-4 0 1 16,4 7-1-16,0-1 0 15,1-6-1-15,-1 0 1 16,4 3-1-16,0 0 0 16,4-3 0-16,0 0 1 0,4-7-1 15,0-4 1-15,4-7-1 16,0 0 0-16,4-3-2 16,0-8 0-16,4-3-9 15,-1-7 0-15</inkml:trace>
          <inkml:trace contextRef="#ctx0" brushRef="#br0" timeOffset="2871.6935">9465 150 22 0,'-4'7'11'0,"8"-14"-8"0,0 0 18 15,3 7-19-15,1 0 1 16,0 0 2-16,0-3 0 0,4 3-6 31,4 0 1-31,0 0 3 0,0 0 1 16,4 0-2-16,0 0 0 16,3 0-1-16,5-4 1 15,4 4-1-15,-4-7 0 16,-1 4-3-16,-3-1 1 15,0-3-10-15,-4 7 1 16</inkml:trace>
          <inkml:trace contextRef="#ctx0" brushRef="#br0" timeOffset="2534.3427">9727-164 25 0,'-4'0'12'0,"4"21"-6"0,-4-21 11 16,-4 8-15-16,4 2 0 16,-4 4 1-16,0 4 0 15,-4-1-4-15,-4 5 0 16,4-1 3-16,0 7 0 15,0 4-1-15,0-4 0 16,1 0 0-16,3-7 0 0,0 1-1 16,0-1 0-16,4 0 0 15,0 0 1-15,4-3-1 16,0-1 0-16,0-3 0 16,4 1 1-16,4-5 0 15,4-3 0-15,-1 0-1 16,1-3 1-16,8-4-1 15,0 0 1-15,4-4-2 16,-4-3 0-16,0 0-8 16,-5 0 0-16,5 4-2 15,-8 3 1-15</inkml:trace>
          <inkml:trace contextRef="#ctx0" brushRef="#br0" timeOffset="3380.299">10112-351 27 0,'3'4'13'0,"9"6"-6"0,-4-6 13 0,0 3-19 16,0 7 0-16,4-3 0 16,-4 3 1-16,0 14-3 15,-4 4 1-15,-4 0 1 16,-4 3 1-16,0 4-2 15,-4-1 1-15,-4 5 0 16,-4 3 0-16,0-11-1 16,-3 0 1-16,-1 0 0 15,0-3 0-15,0 0 0 16,4-4 0-16,0-3-1 16,4-4 1-16,0-7-1 15,5 0 1-15,3-3-2 16,0-8 1-16,4-3-6 0,0-3 0 15,4-4-5-15,11 0 1 16</inkml:trace>
          <inkml:trace contextRef="#ctx0" brushRef="#br0" timeOffset="3907.0594">10437-8 30 0,'0'-4'15'0,"4"8"-12"16,0-1 23-16,-4-3-25 15,12 0 0-15,0 4 1 16,-4-4 0-16,4 0-2 16,-1 0 0-16,5-4 1 15,4-3 1-15,4 7-1 16,0 0 0-16,4-4-1 16,-1 4 1-16,-3 0-1 0,-4 0 1 15,0 0-1-15,-4 0 1 16,-4 0-1-16,0-3 1 15,-5 3-1-15,1 0 0 16,-4 3-4-16,-4-3 1 16,0 0-8-16,0 0 0 15</inkml:trace>
          <inkml:trace contextRef="#ctx0" brushRef="#br0" timeOffset="6598.0769">11008-315 24 0,'-4'0'12'0,"16"-11"-7"15,-8 11 15-15,4-4-18 16,4 4 0-16,4-3 2 15,0 3 0-15,-4-4-5 16,4 1 1-16,4-1 2 16,3 4 1-16,5-3-1 15,8-1 0-15,4-3-1 16,-1 4 0-16,5-1-1 0,0 1 1 16,-9-4-4-16,-3 3 1 15,-8-3-8-15,4 4 0 16</inkml:trace>
          <inkml:trace contextRef="#ctx0" brushRef="#br0" timeOffset="6212.5521">11124-97 24 0,'-4'0'12'0,"8"0"-6"16,-4 0 12-16,0 4-18 15,0-4 1-15,4 7 1 16,-4-4 1-16,0 4-3 16,0 1 0-16,0 2 2 15,0 4 0-15,0 4 0 16,0 0 0-16,0 10-1 16,0-4 1-16,0-2-1 15,0 2 0-15,-4-3-1 16,0-3 1-16,0 0-1 15,0-1 0-15,0 1 0 16,4 0 1-16,0-4-1 0,0-7 1 16,0 0 0-16,0 0 0 15,0-4 0-15,0-3 0 16,-4-3-1-16,4 3 1 16,0-7-1-16,0 0 1 15,0 0-1-15,0 0 0 16,4-4 0-16,-4 11 0 15,4-10 0-15,0-5 0 16,0-2 0-16,0-4 0 16,3-8 0-16,1 5 1 0,0-1-1 31,0-3 0-31,0 0-1 16,0 6 1-16,4 5-1 15,0 3 1-15,4 0-1 16,0-4 1-16,4 7-1 0,-1-3 1 15,1 7-1-15,-4 0 1 16,0 0 0-16,0 4 0 16,-4 3 0-16,4 0 0 15,-4 3 0-15,-4 1 1 0,-1 3-1 16,1-4 0-16,0 4-5 16,-4-7 0-16,8 4-6 15,-12-4 1-15</inkml:trace>
          <inkml:trace contextRef="#ctx0" brushRef="#br0" timeOffset="7474.3769">11219 436 26 0,'-4'11'13'0,"8"-26"-14"16,0 8 18-16,0 0-17 15,4-3 1-15,4 3-1 0,-1 0 1 16,5 0-1-16,0-4 0 15,0 0 0-15,0-6 1 16,0 6-1-16,0-3 0 16,4 4 0-16,-9 2 1 15,1 1 0-15,-4 0 0 16,0 4 1-16,-8 3 1 0,0 3-1 16,0 1 1-16,0-1-1 15,-4 4 1-15,0 4-2 16,0 0 1-16,0-4-2 15,0 3 1-15,4 1-1 16,0-1 1-16,0-2-1 16,4-1 1-16,0 3-1 15,4-3 1-15,0-3-1 16,4-1 1-16,0-3-1 16,0 0 1-16,0-3-3 15,0-4 1-15,0 7-9 16,4-7 0-16</inkml:trace>
          <inkml:trace contextRef="#ctx0" brushRef="#br0" timeOffset="7819.9633">11401 101 25 0,'-4'-7'12'0,"4"32"-2"0,0-25 12 0,0 0-20 15,-4 0 1-15,4 3 0 16,-4 4 1-16,4-3-6 16,-4-1 1-16,4 4 3 15,0 0 0-15,4-3-5 16,4-1 0-16,8 1-7 16,4-4 0-16</inkml:trace>
          <inkml:trace contextRef="#ctx0" brushRef="#br0" timeOffset="6920.8874">11536-474 23 0,'4'7'11'0,"12"-28"-5"16,-12 21 11-16,4 0-16 16,0 3 0-16,4 1 0 0,4 3 1 15,4-4-2-15,-5 1 0 16,1-1 1-16,0 4 1 16,-4 4-1-16,0 0 1 15,-8 3-1-15,-4 0 1 16,-4 0-2-16,0 0 1 15,-4 0 0 1,0 0 0-16,0-3-1 0,0-1 0 0,-4 5-4 16,4-5 0-16,1-3-5 31,7 4 0-31</inkml:trace>
          <inkml:trace contextRef="#ctx0" brushRef="#br0" timeOffset="8294.247">12036-287 24 0,'-20'7'12'0,"5"3"-8"0,11-6 13 15,-4-4-15-15,0 7 1 16,-4 4 0-16,0 10 0 0,-4 0-4 16,4 4 0-16,-4 6 3 15,4-2 1-15,1 2-2 16,-1 5 1-16,0-1-1 16,0 7 0-16,0-10-1 15,0-4 1-15,4 0-1 0,0 1 1 16,0-1-1-16,4-3 1 15,0-4-1-15,4-4 1 16,0-2-1-16,4-5 1 31,4-3-3-31,0-3 1 16,4-4-9-16,4-4 0 16</inkml:trace>
          <inkml:trace contextRef="#ctx0" brushRef="#br0" timeOffset="8821.8895">12144-5 20 0,'-8'4'10'0,"16"-22"-3"0,-8 18 7 0,0 3-13 31,-4 1 1-31,0 0 1 16,0 3 0-16,0 3-3 0,-4 8 0 15,0-4 2-15,0 4 1 16,0 6-1-16,4-6 0 16,0-4-1-16,0 0 1 0,4 4-1 15,0-4 0-15,4 3-1 16,4-2 1-16,0-5 0 15,4-3 0-15,4 0-1 16,3-3 1-16,5-4 0 16,0-4 0-16,0 1-1 15,0-4 1-15,-1-4-1 16,-3 1 1-16,-4-5-1 16,-4-6 1-16,0 0-1 0,-4 0 0 15,0-4 0-15,-4 4 1 16,-4 3-1-16,-4 4 1 15,-4-3-1-15,-4 6 0 16,-4-7 0-16,-4 8 0 0,4 3 0 16,-3 3 0-16,-5 1-1 15,4 3 1-15,0 3-3 16,4 1 0-16,0-1-8 16,8 1 1-16</inkml:trace>
          <inkml:trace contextRef="#ctx0" brushRef="#br0" timeOffset="9278.2984">12489-241 28 0,'4'14'14'0,"4"0"-9"0,-4-11 17 16,4 1-21-16,0 10 0 15,-1 7 1-15,5 0 0 0,0 1-2 16,-4-1 0-16,-4 7 1 16,-4 4 1-16,-4 3-1 15,0 7 1-15,-4-10-1 16,-4-4 0-16,0 4 0 16,-3-4 0-16,-1 0 0 15,-4-3 0-15,8 0 0 31,0-7 0-31,4-4-2 16,0-4 1-16,0 1-4 16,4-8 0-16,0-3-7 15,16 0 0-15</inkml:trace>
          <inkml:trace contextRef="#ctx0" brushRef="#br0" timeOffset="-19322.8091">503 42 24 0,'16'-4'12'0,"-8"-10"-7"15,0 4 12-15,-8 10-15 16,8-4 1-16,-8 4 1 15,8-3 1-15,-4-1-6 0,-4 4 1 16,0 0 3-16,4-7 1 0,-4 11-2 16,0-1 1-16,-4 1-2 15,0 10 1-15,0-11-1 16,-4 4 0-16,-4 0-1 16,0 4 1-16,-8-4-1 15,-4 7 0-15,1 0 0 16,-1 0 0-16,-4 4 0 15,-4-7 0 1,0 3 0-16,-3 3 0 16,-1 1 0-16,0 0 1 15,5-1-1-15,-1 1 0 16,4 0 0-16,0-4 1 16,8 0-1-16,1-4 1 0,7-3-2 15,0 0 1-15,4 0 0 16,0 1 0-16,0-1-1 15,4-4 1-15,0 1 0 16,4-1 0-16,-4 1 0 16,0 3 1-16,4-4-1 15,0-3 1-15,0 4 0 0,-4 3 0 16,4-4-1-16,0 4 1 16,4-3-1-16,4 7 1 15,0-1-1-15,4 4 0 0,4 4 0 16,0 0 0-16,7-1 0 15,1 1 0-15,4-4 0 32,0 0 0-32,4 4 0 15,-5-4 0-15,1 3 0 0,0 1 1 16,4 0-1-16,-5-1 1 16,1-3-1-16,-4 4 0 15,-4-4 0-15,-4-3 1 0,0 3-1 16,-8 0 1-16,0-7 0 15,-1 0 0-15,-3 0 0 16,-4-3 0-16,0-4 0 16,0 0 1-16,-4 0-6 15,-3 0 0-15,7 3-9 16,-4 4 0-16</inkml:trace>
          <inkml:trace contextRef="#ctx0" brushRef="#br0" timeOffset="-17103.4314">1079 247 21 0,'-4'-4'10'0,"4"-3"-3"0,0 7 4 15,0 0-11-15,8-4 1 16,-8 4 1-16,0 0 0 16,4-3-2-16,3-1 0 15,-7 4 1-15,0 0 1 0,0 0-1 16,4-3 1-16,0-1-1 15,-4 4 1-15,0 0-1 16,0 0 1-16,0 0-1 16,0 0 0-16,0 4 0 31,-4-1 0-31,0 4-1 16,1 4 1-16,-5 0 0 15,0-1 0-15,-4 4-1 0,0 0 1 16,0 0-1-16,0-3 1 15,-4 3-1-15,0 4 1 16,0 10-1-16,1-10 0 16,-1 3 0-16,0-4 1 0,0 5-1 15,0-5 0-15,4-3 0 16,0 4 0-16,0-7 0 16,4-1 0-16,0 1 0 0,0-1 1 15,1-3-1-15,3 0 0 16,0 1 0-16,4-5 1 15,-4 1-1-15,4-1 0 16,0-3 0 0,4 0 1-16,4 0-1 15,-1-3 1-15,1 3-1 16,0-4 1-16,4 4-1 16,0 0 0-16,0 0 0 15,0 0 1-15,4 0-1 16,0 0 1-16,4 0-1 0,-1 0 0 15,5 4 0-15,0-4 1 16,0 0-1-16,0 0 0 16,-4 3 0-16,-1 1 1 15,1-1-1-15,0 1 1 16,-4-1-1-16,0-3 1 16,-4 7-1-16,4-3 1 31,-8-4-1-31,-1 3 1 15,-7-3-1-15,4 0 1 0,0 0-1 16,-4 0 0 0,4 0 0-16,-4 0 1 15,4 0-1-15,-4 0 1 16,0 0-1-16,0 0 1 0,0 0-1 16,0-7 1-16,0 7-1 15,0-7 1-15,0 7-1 16,-4-7 0-16,8 0 0 15,-4-3 1-15,0 6-1 16,0-3 0-16,0-4 0 0,0 1 0 16,-4 3 0-16,0-4 0 15,0 4 0-15,0-3 0 16,1-5 0-16,-1 1 1 16,0-3-1-16,0 3 0 15,-4-1 0-15,4 1 0 16,0 4 0-1,0-1 0-15,0 1 0 16,0-1 0-16,-4-3 0 16,0 0 0-16,0 3 0 15,0 1 0-15,0-1-1 16,4 0 1-16,0 1 0 16,0-1 0-16,0 4 0 0,0 0 0 15,0 0 0-15,0 0 0 16,0 4 0-16,0-1 0 15,0 0 0-15,0 1 0 0,0 3-3 16,1 0 1-16,-1 0-10 16,4 3 0-16</inkml:trace>
          <inkml:trace contextRef="#ctx0" brushRef="#br0" timeOffset="-16282.0139">1452 201 19 0,'4'-4'9'0,"-4"-3"2"15,0 7 1-15,0 0-11 16,0 0 1-16,0 0 2 16,0 0 0-16,0 0-4 15,0 0 0-15,0 4 3 0,0 3 1 16,0 3-1-16,0 4 0 31,0 0-2-31,0 4 1 16,0 0-1-16,0 3 0 15,0-7-1-15,-4 7 1 0,4 4-1 16,0 0 0-16,0-1 0 16,0-3 0-16,0 4 0 0,0-4 0 15,0-3 0-15,4 0 1 16,-4-8-1-16,4-3 1 16,0 0-1-16,-4-7 1 15,0 0 0-15,4-7 0 16,0-3-1-16,0-1 1 0,-1-3-1 15,1 0 1-15,0 0-1 16,0-4 0-16,0 4 0 31,0 3 0-31,0-3 0 16,0 0 0-16,4 0 0 16,0 0 0-16,0-7 0 15,0 3 0-15,0 0-1 16,4-3 1-16,0 4 0 15,0-1 0-15,4 4 0 0,-1 0 0 0,5 3 0 16,0 4 0-16,0 4 0 16,-4-1 0-16,0 1 0 15,-4 3 1-15,0 0-1 16,-5 0 0-16,1 3 0 16,0-3 1-16,0 4-3 15,-4-4 1-15,-4 0-10 16,12 3 0-16</inkml:trace>
          <inkml:trace contextRef="#ctx0" brushRef="#br0" timeOffset="-15636.7535">1904-58 20 0,'-4'-7'10'0,"12"-7"-1"0,-4 7 5 0,-4 7-13 16,8-7 1-16,0 3 2 16,0 1 0-16,0-4-5 15,4 3 1-15,0 1 2 16,4-1 1-16,-1 1-1 16,1 3 0-16,-4 0-1 15,0 3 0-15,0 1-1 16,0 3 1-16,-4 0-1 15,-4 3 1-15,0 1-1 16,-4 3 1-16,-4-7-1 16,-4 7 1-16,0-3-1 15,-4 3 1-15,0-3-1 0,0 3 0 16,0 0 0-16,0-4 0 16,4 1 0-16,1-1 0 0,-1-2 0 15,0-1 0-15,4 0-1 16,0 0 1-16,4-4 0 31,0 1 0-31,4-1 0 16,4 1 1-16,0-4-1 15,3 0 0-15,5-4 0 0,0 4 1 16,0 0-1-16,0 0 1 16,0 0-1-16,0 4 0 15,0-1 0-15,-5-3 1 16,1 0-3-16,0 0 1 15,-4 0-9-15,0 0 0 0</inkml:trace>
          <inkml:trace contextRef="#ctx0" brushRef="#br0" timeOffset="-15065.8505">2495-43 24 0,'-3'0'12'0,"-1"-3"-6"16,4 6 12-16,-4 1-17 31,4 3 1-31,0 0 1 0,-4 3 0 0,0 1-4 31,-4 0 0-31,0 13 3 16,-4 1 1-16,0 0-2 16,-4-8 0-16,0 8 0 0,0 3 0 15,0 4-1-15,1 0 1 16,-1 0-1-16,0-4 1 16,8 11-1-16,-4-4 0 15,4 0 0-15,4 0 1 0,0-3-1 16,4-4 0-16,-4-3 0 15,4 0 1-15,4-8-1 16,0 1 1-16,-4-4-1 0,4-3 0 16,4 3-1-16,-4-11 0 15,0-3-4-15,-4 0 0 16,8 0-5-16,12-10 0 16</inkml:trace>
          <inkml:trace contextRef="#ctx0" brushRef="#br0" timeOffset="-14574.3049">2630-36 27 0,'0'-3'13'0,"-4"24"-12"16,4-18 19-16,0 1-19 15,-4 7 1-15,0-1-1 16,1 11 1-16,-5-3-2 16,-4 10 0-16,0-10 1 0,0 3 1 15,0 4-1-15,0 3 1 31,4 4-1-31,-4-1 1 16,4-2-2-16,0-5 1 16,4 5-1-16,0-5 0 0,0 1 0 15,0-7 0-15,4-1 0 16,0 4 1-16,4-3-1 16,0-4 0-16,4-3 0 15,0-1 1-15,4-3-1 16,4-3 1-16,0-4-1 15,4 0 0-15,4-4 0 16,-5-3 1-16,5 4-2 0,-4-4 1 16,0 0-6-16,-8-4 1 15,0 4-5-15,-4 7 0 16</inkml:trace>
          <inkml:trace contextRef="#ctx0" brushRef="#br0" timeOffset="-14263.8398">2416 321 23 0,'4'-4'11'0,"0"-3"-7"15,-4 7 15-15,8 0-16 16,0 0 0-16,0 0 2 16,0 0 1-16,-8 0-8 15,8 0 1-15,4 0 4 0,4-4 0 16,3-3-1-16,5 0 0 16,8 0-2-16,0 0 1 15,-1 0-3-15,1-3 0 16,0 3-8-16,-4 0 0 15</inkml:trace>
          <inkml:trace contextRef="#ctx0" brushRef="#br0" timeOffset="-13866.5736">2932-46 21 0,'4'7'10'0,"8"-11"-2"0,-8 4 8 16,4 4-15-16,0 3 1 0,4 3 1 15,0 5 1-15,-1 6-5 16,1 7 1-16,-4 0 2 15,4-3 1-15,-8 7-1 16,-8 3 0-16,-4 4-1 16,0-4 0-16,-4 4 0 15,1 0 0-15,-5 6 0 16,0-6 0-16,4-4-1 16,-4-10 1-16,4 0-1 15,4-7 1-15,0-4-2 16,-8-4 0-16,12-6-7 0,-4-1 1 15,4 1-3-15,12-4 0 16</inkml:trace>
          <inkml:trace contextRef="#ctx0" brushRef="#br0" timeOffset="-13120.7877">3269-159 29 0,'0'10'14'0,"0"-13"-13"0,0 3 25 16,4 3-25-16,-4-3 0 16,8 7 0-16,0 1 1 0,4 2-2 31,0 1 0-31,4-1 1 15,4 4 0-15,0-3 0 16,3 3 0-16,1 0-1 16,4 0 1-16,0 0-1 15,0 1 1-15,-5 2-1 0,1 4 1 16,-4-7-1-16,0 4 0 16,0-4 0-16,0 0 1 15,-1-3-1-15,-7-1 0 16,0-2 0-16,0 2 1 15,0-6-1-15,-4-1 1 16,0 1-1-16,-4 3 0 0,4 0 0 16,-4 0 1-16,-4 0-1 15,0-4 1-15,0-3-1 32,0 4 0-32,0-8 0 15,0 4 0-15,0 0 0 0,-4 0 0 16,0 0 0-16,0 4 0 15,0 3 0-15,0 0 0 16,-4 4 0-16,0 3 0 16,-8 3 0-16,-8 5 0 0,1-1 0 15,-9 0 0-15,4 0 0 16,0 0 1-16,-3 4-1 16,-1-4 0-16,0 4 0 15,4-4 0-15,4-3-2 16,5-1 0-16,3-6-9 15,12-1 0-15</inkml:trace>
          <inkml:trace contextRef="#ctx0" brushRef="#br0" timeOffset="-11419.3118">4230 183 15 0,'-8'11'7'0,"16"-18"-2"0,0 3 8 0,-4 4-11 16,4 0 0-16,-4 0 1 15,4 0 0-15,0 0-4 16,-5 0 1-16,-3 0 2 16,8-4 1-16,0 4-1 31,0 0 1-31,0 0-1 15,-4 0 0-15,8-7-1 16,0 0 1-16,4 4-1 16,4-4 0-16,0-4-1 15,-1 4 1-15,1 0-1 0,-4 4 1 16,-4 3-2-16,0-4 0 31</inkml:trace>
          <inkml:trace contextRef="#ctx0" brushRef="#br0" timeOffset="-11003.2376">4214 317 21 0,'-4'4'10'0,"12"-1"0"16,-8-3 1-16,8 0-10 16,0 0 0-16,4 0 3 0,4 0 0 15,-5 0-5-15,1-3 1 16,0-1 2-16,4 1 1 16,4-1-1-16,0 0 0 15,4 1-2-15,-1-1 1 16,1 1-4-1,4-1 0-15,0 1-6 0,4 3 1 16</inkml:trace>
          <inkml:trace contextRef="#ctx0" brushRef="#br0" timeOffset="-10378.1962">5480-385 25 0,'-4'4'12'0,"-8"-4"-11"0,12 3 17 15,0 1-18-15,0 3 1 16,0 0 2-16,0 3 0 16,-4 4-3-16,0 1 0 15,4 6 2-15,-4 3 0 16,0 5 0-16,0 2 0 15,0-2-1-15,0-1 0 16,0-3-1-16,0-1 1 16,4 1-1-16,0-4 0 0,0-3 0 31,-4-4 1-31,0 0-1 16,0-3 1-16,0-4-1 15,4 3 1-15,-3 1-1 16,-1-4 1-16,0 0-3 15,0-4 0-15,4-3-8 16,4 4 1-16</inkml:trace>
          <inkml:trace contextRef="#ctx0" brushRef="#br0" timeOffset="-9966.3712">5091 190 17 0,'-4'4'8'0,"12"-11"2"16,-4-1 4-16,4 1-13 15,4 7 1-15,4 4 1 16,0-4 0-16,7 3-3 16,1-3 0-16,0 0 3 15,8 0 0-15,3 0-1 16,1-3 1-16,8 3-2 16,-4-4 1-16,-5 8-1 15,1-4 0-15,0 3-1 16,-5-6 1-16,1 6-1 0,-4 1 1 15,-4-8-1-15,-4 4 0 16,-8 4-4-16,-5-8 0 16,1 1-6-16,0 6 1 15</inkml:trace>
          <inkml:trace contextRef="#ctx0" brushRef="#br0" timeOffset="-9419.7921">5174 423 25 0,'0'10'12'0,"0"-13"-12"16,0 3 16-16,0 0-15 15,0 3 1-15,0 1 1 16,0 3 0-16,0 4-4 16,-4-1 1-16,0 8 2 15,0 3 0-15,0 0-1 16,-3 0 0-16,3 4-1 16,0 7 1-16,-4 0-1 15,0-1 1-15,0 1 0 16,4-11 0-16,-4 0-1 15,4-3 1-15,0 0-1 0,0-4 1 16,0 0-1-16,0-4 1 16,0-2-1-16,0-1 1 15,0 0-1-15,0-4 1 16,0 1-1-16,0-4 0 0,4 0-2 16,0-7 1-16,0 0-9 15,0 7 0-15</inkml:trace>
          <inkml:trace contextRef="#ctx0" brushRef="#br0" timeOffset="-8559.6337">5174 419 18 0,'-4'-3'9'0,"8"-4"-1"0,-4 7 6 16,0 0-13-16,4 0 0 15,0 3 2-15,4-3 0 16,0 7-3-16,0 0 0 15,0 4 3-15,0 0 0 16,0 3-1-16,0 0 1 16,0 3-1-16,0 1 0 0,0 0-1 15,4 3 1-15,0-3-1 16,3-1 1 0,-3 8-1-16,4 0 0 15,-4-4 0-15,0 0 0 16,0 0 0-16,0 0 0 15,0-3-1-15,-4-8 1 16,0 1-1-16,-1 0 0 16,1-1 0-16,0-3 1 0,0 0-1 15,0 0 1-15,0-3-1 16,0-1 1-16,-4 1-1 16,0-1 1-16,-4 1-1 15,4-4 1-15,0 4-1 16,-4-4 0-16,4 0 0 15,-4 0 0-15,0 0 0 16,0 0 0-16,0 0 0 16,0 0 1-16,0 0-1 15,0 0 0-15,0 0 0 16,0 0 0-16,0 3 0 16,0-3 1-16,-4 0-1 15,4 0 0-15,0 0 0 16,0 0 0-16,0 0 0 0,0-3 0 15,0 3 0-15,0 0 0 16,0-8 0-16,4 1 1 16,-4-7-1-16,4-3 0 15,-4-1 0-15,4-7 1 0,0 4-1 16,0 0 0-16,0-7 0 16,4 7 0-16,-4-4 0 15,0 4 0-15,0 0 0 16,4-1 0-16,-4-2 0 15,0-1 0-15,-4 0 0 16,0 4 0-16,0 4 0 16,0 2 0-16,0 5-2 15,4-1 1-15,-4 8-3 16,0-8 0-16,0 4-8 16,7 7 0-16</inkml:trace>
          <inkml:trace contextRef="#ctx0" brushRef="#br0" timeOffset="-5732.9255">6873-269 17 0,'-4'0'8'0,"4"0"-2"0,0 0 4 0,0 0-9 15,0 0 1-15,0 0 1 16,0 0 0-16,0 0-3 15,0 0 0-15,-4 0 2 16,0 0 1-16,0 0-2 16,-4 4 1-16,-4-4-1 15,4 0 1-15,0 0-2 16,4 4 1-16,-7-1-1 16,-1 1 1-16,0 3-1 15,-4-4 0-15,-4 1 0 16,-4-4 1-16,-8-4-1 0,5 1 0 15,-1-1 0-15,-4 1 1 0,0 3-1 16,1 0 0-16,3 0 0 16,0 0 0-16,0 0 0 15,0 0 0-15,1 0 0 32,3 0 0-32,0 0-1 15,4 0 1-15,0 0 0 16,5 3 0-16,-5-6 0 15,4 3 0-15,4 0 0 16,0 3 1-16,4 1-1 16,0-4 1-16,4 0 0 15,0 3 0-15,4 1-1 0,0-1 1 16,4 1-1-16,0 3 0 16,4 0 0-16,0 3 1 15,0 5-1-15,4-8 0 0,0 3 0 16,8 1 0-16,-1 3 0 15,1-4 1-15,4 5-1 16,0-5 1-16,-4 8-1 16,4-4 0-1,-5 4 0-15,1-4 1 16,-4 0-1-16,0 3 0 16,4 1 0-16,-4-4 0 15,-4 7 0-15,-4-3 1 0,3-4-1 16,-3 0 0-16,0 4 0 15,0-8 1-15,-4 5-1 16,-4-5 1-16,4-3-1 16,-8 0 0-16,0 0 0 15,0-3 1-15,-4 3-1 0,0 0 0 16,-3 3 0-16,-1-2 1 16,0 2-1-16,-4 1 0 15,0 3 0-15,0 0 0 16,0 0 0-16,-4 0 0 15,1 4-1-15,-1-4 1 0,0 0 0 16,0 4 1-16,0-1-2 16,4 4 1-16,0-3 0 31,1-4 1-31,3 0-1 16,-4-3 0-16,8 3 0 0,0-7 0 15,0 4 0-15,0-4 0 16,0 3 0-16,0-3 0 15,4 0 0-15,0 0 0 0,0 1-1 16,0-5 1-16,0 1 0 16,0-4 0-16,4 7 0 15,0-4 0-15,0 1-1 16,0-1 1-16,0-3 0 16,0 0 0-16,8-7 0 15,4 4 0-15,4-1 0 16,4-3 0-16,4 4 0 15,7-1 0-15,1 0 0 0,4-3 0 16,4 4 0-16,3 3 0 16,9-7-1-16,3 0 1 15,-3 0 0-15,-8-4 0 16,-1 1 0-16,-3 2 0 16,0 1 0-16,-5 0 1 0,-3 4-1 31,-12-4 1-31,-4 3-1 15,-4 4 1-15,-8 0-2 16,-4 0 0-16,0 0-9 16,4 7 1-16</inkml:trace>
          <inkml:trace contextRef="#ctx0" brushRef="#br0" timeOffset="-5100.1051">6115 1157 19 0,'-4'7'9'0,"4"-18"1"15,0 11 5-15,0 0-14 16,8-7 0-16,0 0 0 15,0 0 0-15,0 0-2 16,0-4 1-16,4-6 1 16,-1-1 0-16,5 0-1 15,0 1 1-15,4-1-1 16,0 1 0-16,0 2 0 16,0 1 1-16,-8 4-1 0,-1 3 0 15,-3 0 0-15,0 0 1 16,-8 7 0-16,0 0 1 15,-4 3-1-15,0 4 1 16,0 0 0-16,0-3 0 16,-3 3-1-16,3 3 0 15,0 8 0-15,0-4 1 0,0 7-2 16,4-3 1 0,4 3-1-1,4-3 1-15,-1-1-1 16,1-3 1-16,0-3-1 15,4-4 1-15,4-3-4 0,0-11 1 16,0 3-8-16,8-7 1 16</inkml:trace>
          <inkml:trace contextRef="#ctx0" brushRef="#br0" timeOffset="-4714.3548">6321 804 35 0,'-4'0'17'0,"4"7"-15"0,0-7 26 31,0 0-27-31,0 0 1 15,0 0 0-15,4-7 0 0,-4 7-3 16,0 0 1-16,0 0-1 16,0 0 1-16,12 3-11 15,0 1 0-15</inkml:trace>
          <inkml:trace contextRef="#ctx0" brushRef="#br0" timeOffset="-2729.8916">7865-311 16 0,'8'-3'8'0,"-4"-4"0"0,-4 7-1 16,4 0-5-16,0 0 0 0,-4 0 1 15,4 0 1-15,-4 0-4 16,-4 7 0-16,0-4 3 15,-4 1 0-15,-4-1-1 16,0 4 1-16,0-3-2 16,1 3 1-16,-1 0-1 15,-4 3 0-15,-4 8 0 16,-4 0 0-16,-4 3-1 16,-3 7 0-16,-5 0 0 15,4-3 0-15,0 3 0 0,1-3 0 16,3-4 0-16,4 0 0 15,-4-3 0-15,4-4 1 16,1 0-1-16,3 0 0 16,-4-3 0-16,8-4 0 15,0 0 0-15,0 0 0 16,4 0 0-16,0-3 0 16,5-1-1-16,-1 1 1 15,0-1 0-15,4-3 1 16,0 0-1-16,4 0 1 0,0 4 0 15,0-4 0-15,0 0 0 16,0 0 0-16,4 3 0 16,0 4 0-16,-4-3 0 15,4-1 0-15,4 4-1 16,0 0 1-16,-5 1-1 16,5 2 1-16,0 1-1 15,0-4 1-15,4 3-1 16,0 4 1-16,0 1 0 15,-4 2 0-15,4 4-1 16,4 4 0-16,-4 0 0 16,3-1 1-16,5 5-1 15,0 6 0-15,4 0 0 16,0-3 0-16,4-4 0 16,-5-7 1-16,1 1-1 15,-4-8 1-15,0 0 0 0,-4-4 0 16,-4-3 0-16,-4 0 1 15,0-3-5-15,-8 3 1 16,-4-3-9-16,4 3 0 16</inkml:trace>
          <inkml:trace contextRef="#ctx0" brushRef="#br0" timeOffset="-813.55">8294-237 18 0,'4'4'9'0,"4"-22"-3"0,-8 18 3 16,0 0-8-16,4 0 0 16,-4 0 2-16,0 0 0 15,0 0-3-15,0 0 0 16,0 0 3-16,0 0 0 15,0 4 0-15,0-4 0 16,0 0 0-16,0 0 0 0,0 7-1 16,0-4 0-16,-4 4-1 15,0 4 1-15,0 6-1 16,0 1 1-16,4 3-1 16,0 4 0-16,-4 3 0 15,4 0 0-15,-4 1-1 16,0 9 1-16,0 5 0 15,-4-15 0-15,0 4-1 16,0 0 1-16,0 3-1 16,0 0 0-16,0 0 0 15,0-6 1-15,4-1-1 16,0-7 1-16,0 0-1 0,0-3 1 31,1 3 0-31,-1-10 0 0,4-1-1 0,-4-3 1 16,0 0 0-16,4 0 0 15,-4-3 0-15,0-1 0 16,0 1-1-16,4-4 1 0,-4 7-2 31,4-7 1-31,0 0-4 16,0-7 1-16,4 0-9 16,12 0 0-16</inkml:trace>
          <inkml:trace contextRef="#ctx0" brushRef="#br0" timeOffset="11525.5968">12997-520 20 0,'-4'4'10'0,"8"-12"0"0,-4 8 8 0,0 0-15 16,0 0 0-16,0 0 1 16,0 0 1-16,0 4-6 15,0-4 1-15,0 7 4 16,0 0 0-16,0-3-2 15,0 3 1-15,0 0-1 0,0 3 1 16,0-3-2-16,0-3 1 16,0 3-1-16,-4 4 1 15,4 3-1-15,-4 3 0 16,0 4 0-16,4 4 0 16,0-4-1-1,-4 15 0-15,4-5 0 0,-4 5 1 0,4-1-1 16,0 0 1-16,0 0-1 15,0-3 1 1,0-4-1-16,0 4 1 16,0 3-1-16,-4-6 1 15,0 2-1-15,4-6 0 16,0-4 0-16,0-3 0 16,-4 0 0-16,4-1 0 0,0 1 0 15,0-4 1-15,0-3-1 16,0-1 1-16,0 1 0 15,-4-1 0-15,0 1-1 16,4-4 0-16,0 0 0 16,-4 0 1-16,0-3-1 0,4-1 1 15,0 1-1-15,0-1 1 16,-4-3-1-16,4 0 1 16,0 0-1-16,0-3 1 15,0-1-1-15,0 4 0 16,0-7-3-16,-4 4 1 0,0-1-3 15,0 0 0-15,0 1-8 16,-4-1 0-16,16 4-1 16,-8 0 1-16</inkml:trace>
          <inkml:trace contextRef="#ctx0" brushRef="#br0" timeOffset="12605.9507">13263-672 25 0,'0'-3'12'0,"8"3"-11"0,-8 0 21 16,4-4-21-16,4 4 1 16,-1-3-1-16,1-1 1 0,0 1-3 15,4-1 1-15,-4 1 1 16,4 6 1-16,0-3-1 16,0 4 0-16,0-4 0 15,0-4 0-15,0 8 0 16,0-1 0-16,-1 1-1 0,1-1 1 15,0 1-1-15,-4 3 1 16,0 0-1-16,-4 3 1 16,0 1-1-16,-4 3 0 15,0-3 0-15,0 3 1 0,-8-4-1 16,0 8 1-16,-4 0-1 16,-4 3 1-16,1-3-1 31,-1-4 0-31,0-7 0 15,-4 0 0-15,0 3 0 16,0 1 1-16,0-1-1 16,1 1 0-16,-1-4 0 15,4 0 1-15,0 0-1 0,0-3 1 16,4-1-1-16,4-3 0 16,0 0 0-16,4-3 0 15,0-1 0-15,4-3 0 16,0 0 0-16,0 7 0 0,8-3 0 15,-8 3 0-15,8-4-1 16,0 4 1-16,0-3 0 16,0-1 0-16,4 0-1 15,-4 1 1-15,0-1-1 16,0 4 1-16,0 0 1 0,0 4 0 16,0-4-1-16,0 0 1 15,-5 0 0-15,5 0 1 16,0 0-1-16,0 3 0 31,4 1 0-31,0 3 0 16,0 0-1-16,-4 4 1 0,0-1-1 15,0 1 1-15,0-1-1 16,0 1 1-16,0-4-1 16,0 0 0-16,0 0 0 15,-1 0 1-15,1-3-3 16,4-1 1-16,-4 1-11 15,0-1 1-15</inkml:trace>
          <inkml:trace contextRef="#ctx0" brushRef="#br0" timeOffset="13658.6394">13687-478 23 0,'-8'7'11'0,"12"-21"-2"15,-4 18 7-15,0-4-13 16,0 3 0-16,0-3 1 15,0 4 0-15,0-1-5 16,0 1 1-16,0-1 3 16,0 1 1-16,0-4-2 15,4 3 1-15,0 1-1 16,4-4 0-16,0 0-1 0,4 4 1 16,0-1-1-16,4 4 0 15,0 0-1-15,4 0 1 0,-1 4 0 16,5-1 0-16,0 1-1 15,0 3 0-15,0 0 0 16,0 0 0-16,-5 0 0 16,-3 1 0-16,4-1 0 15,4 0 1 1,0-4-1-16,-1 1 0 16,1 0 0-16,-4-8 1 15,0 8-1-15,0-1 0 16,-4 1 0-16,0-8 1 15,-4 8-1-15,-1-8 1 16,-3 4 0 0,-4 1 0-16,0-1-1 15,0 0 1-15,0 0 0 16,-4-7 0-16,0 7-1 16,0 0 1-16,0-4-1 15,0-3 1-15,0 0-1 0,0 4 0 16,-4-1 0-16,0 1 0 15,0-1 0-15,0 1 1 16,0 0-2-16,-4-4 1 0,-3 0 0 16,3 7 0-16,-4 0 0 15,0 0 0-15,4-4 0 16,-4 1 0-16,0 3-1 31,0 0 1-31,-4 3 0 16,0 1 0-16,0 0 0 0,1 3 0 15,-5 0-1-15,0 7 1 16,-4 0 0-16,-8 14 0 16,-3-10-1-16,-1-4 0 15,-4 4 1-15,5 0 0 16,-1 3 0-16,4 0 0 16,8 0 0-16,4-3 0 15,1-4 1-15,-1 0 0 16,0-3-1-16,0-7 0 15,8-1 0-15,4 1 1 0,0-8-3 16,0 1 1-16,4 3-5 16,4-7 0-16,8 0-7 15,4-7 0-15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5-03-27T15:20:32.168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5A3C4B-3ECC-4F4E-BAA5-6896751492CD}" emma:medium="tactile" emma:mode="ink">
          <msink:context xmlns:msink="http://schemas.microsoft.com/ink/2010/main" type="writingRegion" rotatedBoundingBox="16048,12794 16063,12794 16063,12809 16048,12809"/>
        </emma:interpretation>
      </emma:emma>
    </inkml:annotationXML>
    <inkml:traceGroup>
      <inkml:annotationXML>
        <emma:emma xmlns:emma="http://www.w3.org/2003/04/emma" version="1.0">
          <emma:interpretation id="{6E66345A-E5B7-4EE9-8A6A-6900351630B2}" emma:medium="tactile" emma:mode="ink">
            <msink:context xmlns:msink="http://schemas.microsoft.com/ink/2010/main" type="paragraph" rotatedBoundingBox="16048,12794 16063,12794 16063,12809 16048,12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707AB1-9567-4F57-B031-10710BDBE510}" emma:medium="tactile" emma:mode="ink">
              <msink:context xmlns:msink="http://schemas.microsoft.com/ink/2010/main" type="line" rotatedBoundingBox="16048,12794 16063,12794 16063,12809 16048,12809"/>
            </emma:interpretation>
          </emma:emma>
        </inkml:annotationXML>
        <inkml:traceGroup>
          <inkml:annotationXML>
            <emma:emma xmlns:emma="http://www.w3.org/2003/04/emma" version="1.0">
              <emma:interpretation id="{79F51595-0E6C-4940-A5C5-B87A863A42B4}" emma:medium="tactile" emma:mode="ink">
                <msink:context xmlns:msink="http://schemas.microsoft.com/ink/2010/main" type="inkWord" rotatedBoundingBox="16048,12794 16063,12794 16063,12809 16048,12809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0 0 0,'0'0'0,"0"0"31,0 0-15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1:52:42.390"/>
    </inkml:context>
    <inkml:brush xml:id="br0">
      <inkml:brushProperty name="width" value="0.07" units="cm"/>
      <inkml:brushProperty name="height" value="0.07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B2160B-0871-4018-B76B-DC50BC28CC99}" emma:medium="tactile" emma:mode="ink">
          <msink:context xmlns:msink="http://schemas.microsoft.com/ink/2010/main" type="writingRegion" rotatedBoundingBox="2548,6063 23608,6287 23508,15674 2448,15449"/>
        </emma:interpretation>
      </emma:emma>
    </inkml:annotationXML>
    <inkml:traceGroup>
      <inkml:annotationXML>
        <emma:emma xmlns:emma="http://www.w3.org/2003/04/emma" version="1.0">
          <emma:interpretation id="{4582016A-3B34-4A3A-97E4-8F92A3F2C8E4}" emma:medium="tactile" emma:mode="ink">
            <msink:context xmlns:msink="http://schemas.microsoft.com/ink/2010/main" type="paragraph" rotatedBoundingBox="2588,6038 14516,6230 14502,7119 2574,6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330C84-B08C-48B8-B715-1E99B7738746}" emma:medium="tactile" emma:mode="ink">
              <msink:context xmlns:msink="http://schemas.microsoft.com/ink/2010/main" type="line" rotatedBoundingBox="2588,6038 14516,6230 14502,7119 2574,6927"/>
            </emma:interpretation>
          </emma:emma>
        </inkml:annotationXML>
        <inkml:traceGroup>
          <inkml:annotationXML>
            <emma:emma xmlns:emma="http://www.w3.org/2003/04/emma" version="1.0">
              <emma:interpretation id="{7CE3F577-54D6-4DFC-98D4-4A131003C111}" emma:medium="tactile" emma:mode="ink">
                <msink:context xmlns:msink="http://schemas.microsoft.com/ink/2010/main" type="inkWord" rotatedBoundingBox="2588,6075 3926,6097 3913,6865 2575,6844"/>
              </emma:interpretation>
              <emma:one-of disjunction-type="recognition" id="oneOf0">
                <emma:interpretation id="interp0" emma:lang="en-US" emma:confidence="0">
                  <emma:literal>Dr?</emma:literal>
                </emma:interpretation>
                <emma:interpretation id="interp1" emma:lang="en-US" emma:confidence="0">
                  <emma:literal>#r?</emma:literal>
                </emma:interpretation>
                <emma:interpretation id="interp2" emma:lang="en-US" emma:confidence="0">
                  <emma:literal>Try</emma:literal>
                </emma:interpretation>
                <emma:interpretation id="interp3" emma:lang="en-US" emma:confidence="0">
                  <emma:literal>ort</emma:literal>
                </emma:interpretation>
                <emma:interpretation id="interp4" emma:lang="en-US" emma:confidence="0">
                  <emma:literal>sr?</emma:literal>
                </emma:interpretation>
              </emma:one-of>
            </emma:emma>
          </inkml:annotationXML>
          <inkml:trace contextRef="#ctx0" brushRef="#br0">4 476 19 0,'-6'8'9'0,"6"-11"-3"16,0 3 9-16,0 0-13 16,0 0 1-16,0 0 1 15,0 0 1-15,0 0-6 16,0 0 0-16,6 0 4 15,-3-2 1-15,3-4-2 0,0 1 0 16,0-1-1-16,0 1 1 16,0-3-1-16,1-1 0 15,-1 1-1-15,3-3 1 16,0 1-1-16,0-4 1 16,3 0-1-16,1 1 1 0,-1 5-1 15,0 0 0-15,3-6 0 16,1 0 1-16,-1-5-1 15,0 3 0-15,3 0 0 16,-2-3 1-16,-1 0-1 16,3 2 0-16,-2 1 0 0,-1 0 0 15,-3 0 0-15,0-1 1 16,1-2-1-16,-1 3 0 31,0 2 0-31,-3 1 0 16,0-1 0-16,1 3 0 15,-4 0 0-15,3-2 0 0,0 2 0 16,0 3 0-16,-3 2 0 16,0-2 0-16,-2 6 0 15,-1-1 0-15,0 0-1 16,0 0 1-16,-3 3 0 0,0 0 0 16,0 0 0-16,3 3 0 15,-3 3 0-15,0-1 0 16,0 3 0-16,0 8 0 0,0 6 0 15,0-3 0-15,0 3 0 16,0 2 1-16,-3 1-1 16,0 5 0-16,0-3 0 15,0-3 0-15,-1 1 0 16,1-1 0-16,3 1 0 31,0 2 0-31,0-3 0 16,0-2 1-16,0-3 0 0,0-3 0 15,0-2-1-15,0-3 1 16,0 0-1-16,0-3 1 16,0-3-1-16,0 1 0 0,0-4 0 15,-3 1 1-15,0 0-1 16,0 0 1-16,-3-1-1 16,0 4 0-16,0-4 0 15,0 1 1-15,0 3 0 16,-4-4 0-16,1-2-1 15,-3 0 0-15,0 0 0 16,-3 0 1-16,-1 3-1 16,1-3 0-16,0 3 0 15,-1-1 0-15,-2-2 0 0,3 0 0 0,0-2 0 16,-1 2 0-16,4-3 0 16,0 0 0-16,0 1 0 15,2-1 0-15,1-3 0 31,3 4 0-31,0 2 0 16,0 0 0-16,0 0-1 0,3 0 1 16,0 0 0-16,0 0 0 15,3 0 0-15,0 0 1 16,0 0-3-16,3 2 0 16,-3-2-5-16,6-5 1 0,3-6-6 15,0 0 1-15</inkml:trace>
          <inkml:trace contextRef="#ctx0" brushRef="#br0" timeOffset="833.9539">802 237 27 0,'-10'-3'13'0,"23"6"-12"16,-10-1 18-1,0 4-15-15,-3 2 0 16,0 3 1-16,0 0 0 16,0 2-7-16,0 4 0 0,3 4 5 15,-3 1 0-15,0 0-2 16,0 0 1-16,-3-3-1 0,3-3 0 15,0-5 0-15,3-3 0 16,-3 0 0-16,0 0 0 16,0-5 0-1,0-3 0-15,0-3-1 16,0-5 1-16,0 0-1 16,0-6 1-16,3-2-1 15,0 0 1-15,0-1-1 16,3 4 0-16,3-1 0 15,-3-5 0-15,0 0-1 16,1-2 1-16,2 1 0 0,0 4 0 16,-3 3 0-16,3 2 0 15,0 0-1-15,0 3 1 16,-2 5 0-16,-1 0 0 0,3 3 0 16,0 0 0-16,0 0-1 15,0 0 1-15,1-2 0 16,-1-1 1-16,-3 3-1 15,0-3 0-15,0 0-1 16,-6 3 0-16,3-2-4 16,-3 2 1-1,0 0-7-15,6 0 0 16</inkml:trace>
          <inkml:trace contextRef="#ctx0" brushRef="#br0" timeOffset="1535.5262">731-138 28 0,'-6'0'14'0,"6"-3"-10"16,0 3 18-16,6-3-21 15,-6 3 0-15,9 0 1 0,-3 0 0 16,7-2-3-16,-1 2 1 15,3 0 1-15,1 0 1 16,2 2-2-16,0 1 1 31,1 0 0-31,-1 0 0 0,-6-3-1 16,0 0 1-16,4 2 0 16,-1-2 0-16,0 3-1 15,0 0 1-15,1-1-1 16,-1 1 0-16,0 0 1 15,1 0 0-15,-4-1-1 16,0 1 0-16,0 0 0 16,0-3 1-16,1 2-1 0,-4 1 0 15,0 0 0-15,0-3 0 16,3 3 0-16,-5-3 1 0,-1 0-1 16,-3-3 1-16,0 0-1 15,-3 3 1-15,0 0-5 16,0-5 1-16,3-1-8 15,-3 6 1-15</inkml:trace>
          <inkml:trace contextRef="#ctx0" brushRef="#br0" timeOffset="2134.9313">1086-241 33 0,'-16'-6'16'0,"16"12"-17"16,0-6 23-16,0 0-22 15,0 0 1-15,4 0 0 32,2 2 1-32,3 1-2 15,0 2 0-15,3 1 0 16,7-1 1-16,2 1 0 0,3-1 0 15,-2 3-1-15,2-2 1 16,1 5-1-16,-4-6 0 0,0 1 0 16,-2-1 1-16,-4 3-1 15,-6 0 1-15,0 3-1 16,-2 3 1-16,-7 2 0 16,-4 6 0-16,-2-1-1 15,-9 4 1-15,0 2-1 16,-4 0 1-16,-2-5 0 15,3 2 0-15,-1-2 0 0,1-3 0 16,3 0 0-16,3-5 1 16,-1-3-1-16,4-3 0 15,3-3-1-15,0-2 1 16,3-3-1 0,0 0 1-16,3 0-4 15,3-5 1-15,3 2-10 16,0-3 1-16</inkml:trace>
        </inkml:traceGroup>
        <inkml:traceGroup>
          <inkml:annotationXML>
            <emma:emma xmlns:emma="http://www.w3.org/2003/04/emma" version="1.0">
              <emma:interpretation id="{4CF6074E-269D-41B9-8474-1C58FCF19E27}" emma:medium="tactile" emma:mode="ink">
                <msink:context xmlns:msink="http://schemas.microsoft.com/ink/2010/main" type="inkWord" rotatedBoundingBox="4699,6494 4942,6498 4939,6683 4696,6679"/>
              </emma:interpretation>
              <emma:one-of disjunction-type="recognition" id="oneOf1">
                <emma:interpretation id="interp5" emma:lang="en-US" emma:confidence="1">
                  <emma:literal>=</emma:literal>
                </emma:interpretation>
                <emma:interpretation id="interp6" emma:lang="en-US" emma:confidence="0">
                  <emma:literal>E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fm</emma:literal>
                </emma:interpretation>
                <emma:interpretation id="interp9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12455.2245">2125 337 19 0,'-6'-2'9'0,"6"7"-8"0,0-10 16 16,0 5-16-16,0 0 1 0,0 0 1 15,6 0 1-15,0-6-5 16,0 3 1-16,0-2 2 16,3 0 1-16,4-4-1 15,-1 7 0-15,0-4-1 31,3 4 1-31,-2-4-1 16,2 6 0-16,-3-5-1 0,0 2 1 16,1 0-1-16,-1 0 1 15,0 3-1-15,0-2 1 16,0-1-1-16,-2 3 0 0,-1-3 0 16,-3 1 1-16,0-1-1 15,0 3 0-15,-6 0 0 16,0 0 1-16,3-3 0 15,-3 3 0-15,0 0-2 16,0 0 1-16,0 0-4 16,0 0 1-16,0 0-7 0,6 0 1 15</inkml:trace>
          <inkml:trace contextRef="#ctx0" brushRef="#br0" timeOffset="11955.9507">2128 237 16 0,'-3'2'8'0,"3"-12"-6"0,0 10 8 0,0 0-8 15,0 0 1-15,0-6 1 16,0 6 1-16,0-5-6 16,3 2 1-16,-3 3 3 0,3-5 0 15,-3-1-1-15,6 3 0 16,0 1 0-16,0-1 0 16,-3 0-1-16,4 1 0 15,2-1 0-15,0 3 0 0,3 0 0 31,0 0 0-31,1 0-1 16,-1-3 1-16,0-2-1 16,0 2 1-16,-3 3-1 15,4 0 0-15,-4-3 0 16,0 1 1-16,0-4-1 0,0 3 0 16,-3 3 0-16,4-2 1 15,-4 2-1-15,0-3 1 16,-6 3-1-16,0 0 1 15,0 0-2-15,3 3 1 0,-3-3-3 16,0 0 0-16,0 0-5 16,-3 2 0-16,0-2-2 15,-3 3 0-15</inkml:trace>
        </inkml:traceGroup>
        <inkml:traceGroup>
          <inkml:annotationXML>
            <emma:emma xmlns:emma="http://www.w3.org/2003/04/emma" version="1.0">
              <emma:interpretation id="{C6760555-2DC5-42ED-96DF-6746A25A54F3}" emma:medium="tactile" emma:mode="ink">
                <msink:context xmlns:msink="http://schemas.microsoft.com/ink/2010/main" type="inkWord" rotatedBoundingBox="6102,6095 8088,6127 8073,7015 6088,6983"/>
              </emma:interpretation>
              <emma:one-of disjunction-type="recognition" id="oneOf2">
                <emma:interpretation id="interp10" emma:lang="en-US" emma:confidence="0">
                  <emma:literal>sr?+</emma:literal>
                </emma:interpretation>
                <emma:interpretation id="interp11" emma:lang="en-US" emma:confidence="0">
                  <emma:literal>st? +</emma:literal>
                </emma:interpretation>
                <emma:interpretation id="interp12" emma:lang="en-US" emma:confidence="0">
                  <emma:literal>Dr? +</emma:literal>
                </emma:interpretation>
                <emma:interpretation id="interp13" emma:lang="en-US" emma:confidence="0">
                  <emma:literal>sr?,+</emma:literal>
                </emma:interpretation>
                <emma:interpretation id="interp14" emma:lang="en-US" emma:confidence="0">
                  <emma:literal>so? +</emma:literal>
                </emma:interpretation>
              </emma:one-of>
            </emma:emma>
          </inkml:annotationXML>
          <inkml:trace contextRef="#ctx0" brushRef="#br0" timeOffset="18703.5444">3519 470 17 0,'-6'6'8'0,"9"-6"-4"0,-3 0 9 16,0 0-12-1,3-6 1-15,0 1 1 16,0-1 1-16,0 1-5 16,3 0 1-16,0-1 3 15,0 1 1-15,0-3-1 0,0-1 0 16,1-1-1-16,2-1 0 15,0 0 0-15,3 0 0 16,3 3-2-16,1 0 1 16,8-11-1-1,-2 0 1-15,-1-3-1 16,0 3 0-16,-2 0 0 16,-4 3 1-16,-3-3-1 15,-3 2 0-15,0 4 0 31,-2-1 1-31,2 1-1 16,-3 2 0-16,0 3 0 0,0-6 0 16,0 3 0-16,-3 3 1 15,0 0-1-15,0 2 0 16,0 1 0-16,-3 5 0 0,0 0 0 16,0 0 0-16,0 0 0 15,0 0 0-15,0 0 0 16,0 0 0-16,0 0 0 15,0 0 0-15,3 0 0 16,1 0 0-16,-1 5 0 0,0 1 0 16,0-1-1-16,0 3 1 15,0 3 0-15,0 0 1 16,0 3-2-16,-3 2 1 16,0 3-1-16,0 3 1 0,0-1 0 15,0-4 0-15,0-1 0 16,0 0 0-16,0 1 0 31,3 2 0-31,0-6 0 16,-3 4 1-16,3-1-1 15,-3-3 0-15,3 1 0 16,-3 0 1-16,0-1-1 0,0 1 0 16,0-3 0-16,0-1 1 15,0-4 0-15,0 2 0 16,-3-2-1-16,0-1 1 0,0-5-1 15,0 5 1-15,0-7-1 16,0 4 1-16,-3-4-1 16,0 4 1-16,-1 1-1 15,1-6 0-15,0 3 0 16,0 3 1-16,3-6-1 16,-3 3 0-16,3-2 0 15,-3 2 0 1,-3 0 0-16,3 2 1 15,-4 1-1-15,-2-3 0 16,0 0 0-16,3 0 0 16,0 0 0-16,-4 0 0 0,4 0-1 15,0-3 1-15,3 1 0 16,0 2 1-16,3 0-1 16,-3 0 0-16,3 0 0 15,-4 0 0-15,4 0 0 16,0 0 0-16,0 0 0 15,0 0 0-15,0-3 0 0,3 3 0 16,3-3-2-16,0-2 0 16,0-1-7-16,7-2 0 15,2 0-2-15,0 0 0 0</inkml:trace>
          <inkml:trace contextRef="#ctx0" brushRef="#br0" timeOffset="19544.6151">4268 269 21 0,'-7'3'10'0,"14"-11"-9"0,-7 8 15 16,0 3-14-16,0-1 0 16,0 9 1-16,0-3 0 15,0 1-3-15,0 1 0 16,0 7 3-16,0-1 0 15,0 3-1-15,0 0 1 0,3-3-1 16,-3 1 0-16,0-1-1 16,0-5 1-16,0 0-1 15,0-6 0-15,-3 0 0 16,3-2 1-16,0 3-1 16,0-6 0-16,0 2-1 0,0-2 1 31,-4 3-1-31,4-3 1 15,-3 0-1-15,3-3 0 16,-3-2 0-16,0-3 1 0,0 0-1 16,0-3 0-16,3-3 0 15,0 1 0-15,0-4 0 16,0 1 1-16,0 5-1 16,3-2 0-16,0-4-1 15,0 4 1-15,0 2 0 16,-3-5 0-16,3 2-1 15,1 3 1-15,2 0-1 0,0 0 1 16,3 0 0-16,0 1 0 16,0 1-1-16,3-1 1 15,4 1-1-15,-1 4 1 16,0 2 0-16,-2 3 0 16,-1 0 0-16,0 0 0 15,-3 0 0-15,0 0 1 16,1 0-1-16,-4 0 1 15,0-2-2-15,0-1 0 0,-6 3-10 16,6-6 1-16</inkml:trace>
          <inkml:trace contextRef="#ctx0" brushRef="#br0" timeOffset="20185.1886">4182-38 25 0,'-9'0'12'0,"3"-2"-8"16,6 2 12-16,0 0-14 15,0-6 1-15,0 6 1 16,0-5 0-16,0 5-5 16,6-3 0-16,3 0 3 15,0 1 1-15,3 2-2 16,1 0 0-16,-1 0-1 16,-3 0 1-1,3 0-1-15,0 0 0 16,4 0 0-16,2-3 1 15,3 3-1-15,1-3 0 16,-1 0 0-16,1 1 1 16,-1-1-1-16,0 0 1 15,1 3-1-15,-4 0 0 0,-3 0 0 16,1 3 0-16,-4-3 0 16,-3 3 1-16,0-3-1 15,0 2 1-15,1-2 0 16,-7 0 0-16,3 0-1 0,-6 0 0 15,3 3-5-15,-3-3 1 16,3-3-6-16,0-2 0 16</inkml:trace>
          <inkml:trace contextRef="#ctx0" brushRef="#br0" timeOffset="20588.2964">4515-209 27 0,'-6'-13'13'0,"9"15"-12"0,0-4 17 16,0-1-18-16,3 0 1 16,3 3 1-16,4 0 0 0,-1 0-2 15,3 3 0-15,7 0 1 16,-7 2 1-16,0 3-1 15,0 6 0-15,1-6 0 16,-1 0 0-16,-3 3 0 0,0 3 0 16,-5 2 0-16,-4 3 0 15,-3 0 0-15,-3 3 0 16,-1-6 0-16,-2 3 0 16,-6 5 0-16,0-5 1 15,0 3-1 1,-4-3 0-16,4 0-1 15,0-5 1-15,0-3 0 16,3-1 0-16,2-1-2 16,4-4 0-16,3-2-6 15,10 2 0-15,2-2-4 16,0 5 1-16</inkml:trace>
          <inkml:trace contextRef="#ctx0" brushRef="#br0" timeOffset="20971.4245">4732 386 29 0,'-9'3'14'0,"9"27"-13"15,0-22 22-15,0 3-22 16,0 5 1-16,-3 6 0 16,0 8 1-16,3-3-3 15,0-3 0-15,-3 1 2 0,0-4 0 16,0-4 0-16,0-4 0 15,0-2-1-15,3-3 0 16,-4-2-3-16,4-1 1 16,0-5-9-16,10-8 0 15</inkml:trace>
          <inkml:trace contextRef="#ctx0" brushRef="#br0" timeOffset="21774.5574">5298 329 25 0,'-7'3'12'0,"7"-6"-9"16,0 3 11-16,0 0-10 16,7 0 0-16,-1-5 0 15,3 5 1-15,0-3-7 0,3 3 1 16,3-5 3-16,1 2 1 15,-1 3-2-15,0-6 0 16,1 4-1-16,2 2 1 16,-3 0-1-16,-3 0 1 15,4-6-1-15,-7 6 1 16,0 0-1-16,-3 0 1 16,0-2-1-16,-6 2 1 15,0 2-3 1,0 1 1-16,-3 0-9 15,3-6 0-15</inkml:trace>
          <inkml:trace contextRef="#ctx0" brushRef="#br0" timeOffset="22073.755">5405 144 26 0,'-7'0'13'0,"10"11"-10"0,-3-8 14 0,0 2-14 16,0 6 0-16,0 0 1 15,0 5 0-15,0 6-5 16,0-3 0 0,0-3 3-16,0 1 1 15,0 2-2-15,0 3 1 0,0-6-1 16,0 0 1-16,0-2-1 15,0-1 0-15,0-2-1 16,0-3 0-16,0-2-4 16,0-1 0-16,7-5-7 15,-7 0 1-15</inkml:trace>
        </inkml:traceGroup>
        <inkml:traceGroup>
          <inkml:annotationXML>
            <emma:emma xmlns:emma="http://www.w3.org/2003/04/emma" version="1.0">
              <emma:interpretation id="{F98B5236-B963-4683-BA85-4B125BE82447}" emma:medium="tactile" emma:mode="ink">
                <msink:context xmlns:msink="http://schemas.microsoft.com/ink/2010/main" type="inkWord" rotatedBoundingBox="8673,6173 9773,6191 9760,7003 8660,6985"/>
              </emma:interpretation>
              <emma:one-of disjunction-type="recognition" id="oneOf3">
                <emma:interpretation id="interp15" emma:lang="en-US" emma:confidence="0">
                  <emma:literal>sir</emma:literal>
                </emma:interpretation>
                <emma:interpretation id="interp16" emma:lang="en-US" emma:confidence="0">
                  <emma:literal>sin</emma:literal>
                </emma:interpretation>
                <emma:interpretation id="interp17" emma:lang="en-US" emma:confidence="0">
                  <emma:literal>six</emma:literal>
                </emma:interpretation>
                <emma:interpretation id="interp18" emma:lang="en-US" emma:confidence="0">
                  <emma:literal>sis</emma:literal>
                </emma:interpretation>
                <emma:interpretation id="interp19" emma:lang="en-US" emma:confidence="0">
                  <emma:literal>sit,</emma:literal>
                </emma:interpretation>
              </emma:one-of>
            </emma:emma>
          </inkml:annotationXML>
          <inkml:trace contextRef="#ctx0" brushRef="#br0" timeOffset="24641.2855">6092 446 19 0,'-6'5'9'0,"9"-5"-3"16,-3 0 10-16,0 0-14 15,0 0 1-15,0 0 2 0,0 0 0 16,0 0-6-16,0 0 0 0,6-2 4 16,0-4 0-16,-3 1-2 15,7-3 1-15,-1-3-1 31,0 0 0-31,0-5-1 16,-3 2 1-16,3-5-1 16,4 0 1-1,8-16-1 1,0 5 1-16,1 3-1 0,-4 2 0 16,-3 3 0-16,-2 3 1 15,-1 3-1-15,-3 5 0 16,0 3 0-16,-3-3 0 0,-3 6 0 15,0-1 0-15,-3 6 0 16,0 0 0-16,4-2 0 16,-4 2 0-16,0 2 0 15,3 1 0-15,-3 0-1 16,6 2 1-16,-6 1 0 16,0 2 0-16,0 3-1 15,0 8 1-15,0 0 0 0,0 11 0 16,0-11-1-16,0 2 1 15,0 4 0-15,0 2 0 32,0-3 0-32,0 1 0 15,0-1 0-15,0-2 1 0,0-3-1 16,0-11 0-16,0 0 1 16,0 0 0-16,0 1-1 15,0-4 1-15,-6 3-1 0,3-2 1 16,-1-1 0-16,1 3 0 15,-3 0-1-15,0-5 1 16,0 3-1-16,0-4 1 16,-3 4-1-16,0-1 0 0,-4-5 0 15,1 0 1-15,0-3-1 16,0 1 1-16,3 2-1 16,-1 0 0-16,4-3 0 31,0-2 1-31,-3 2-1 15,0 0 0-15,0 0 0 0,-1 1 0 16,1 2 0-16,0-6 0 16,0 6 0-16,3-2 0 15,0 2 0-15,0-3 0 0,3 6-1 16,3-3 1-16,0 0-1 16,6-3 0-16,0 6-3 15,3-9 0-15,0 1-7 16,6-1 1-16</inkml:trace>
          <inkml:trace contextRef="#ctx0" brushRef="#br0" timeOffset="25654.4506">6569-43 28 0,'-9'3'14'0,"3"-6"-9"0,6 3 19 16,0 0-24-16,0 0 1 16,0 0 0-16,6 0 0 0,3 0-2 15,3 0 1-15,0 0 0 16,-2 0 1-16,2 0-1 31,3 0 0-31,0 0 0 16,1 0 0-16,2 0 0 15,0 0 0-15,1 0 0 0,-1 0 1 16,-3 0 0-16,4-3 0 16,-7 0 0-16,-3 3 0 15,0 0-1-15,-3 0 1 0,0 0-6 16,-2 0 0-16,-1 0-6 15,-3 0 1-15</inkml:trace>
          <inkml:trace contextRef="#ctx0" brushRef="#br0" timeOffset="25204.1461">6624 288 26 0,'0'14'13'0,"6"19"-12"0,-3-25 17 0,-3 3-17 16,0 5 0-16,3 0 2 16,0 3 0-16,-3-3-3 15,0-2 0-15,0-6 2 16,0 0 0-16,0-2 0 15,-3-1 1-15,3-2-2 16,0 0 1-16,0-3-1 16,0 0 0-16,0 0-1 15,0-3 1-15,-3-3-1 16,0 1 1-16,0 0-1 16,3-4 0-16,-3-1 0 0,0-4 1 15,0 0-1-15,0-2 0 31,3 5 0-31,-3 0 0 16,3-5 0-16,3 3 0 0,0-1 0 16,0 6 0-16,0-6-1 15,3 3 1-15,0 3-1 16,-3-3 1-16,3 3 0 16,4-3 0-16,-1 3-1 15,3 0 1-15,0 3 0 0,0-1 0 16,1 3 0-16,-1 1 0 15,0-1 0-15,0 3 1 16,-2 0-1-16,2-3 1 16,-6 1-6-16,0-1 1 0,0-3-6 15,0 1 0-15</inkml:trace>
          <inkml:trace contextRef="#ctx0" brushRef="#br0" timeOffset="26074.4899">6777-152 27 0,'-6'0'13'0,"9"0"-13"16,-3 0 19-16,6 3-18 15,0-3 1-15,3 0 0 16,3 0 1-16,1-5-4 0,2 7 0 16,0-4 2-16,0 2 1 15,1 2-2-15,-1 1 0 16,3 2 0-16,-2 4 0 15,-1 1 0-15,-3 1 1 16,-3 3 0-16,-3 2 0 16,1 0 0-16,-4 1 0 15,-3-1 0-15,0 3 0 16,-3-3 0-16,-4 1 0 16,-2 2 0-1,0 5 0-15,-3-8 0 16,0 1 0-16,-1-4 0 15,1 1 0-15,0-6 0 0,3 0 0 16,0-2-1-16,3-1 0 16,2 1-2-16,4-4 1 15,7 4-10-15,2-6 1 0</inkml:trace>
          <inkml:trace contextRef="#ctx0" brushRef="#br0" timeOffset="26675.263">6997 329 34 0,'-12'6'17'0,"18"-6"-18"0,-6 0 24 0,6 0-23 32,0 0 0-32,3 0 0 15,0 0 1-15,1 2-2 0,-1 1 1 0,0 2 0 16,0 4 1-16,-3 1-1 15,-3 4 1-15,-3 2-1 16,-3 3 1-16,-3-2-1 16,0-1 1-16,-3 0-1 15,0 6 1-15,-1 0 0 16,-2-1 0-16,3-4-1 16,3-1 1-16,0 3-1 0,3-5 1 15,0-4-1-15,0 1 1 31,3-3-1-31,6 1 1 16,3-4 0-16,0 1 0 16,3-4-1-16,4 1 1 0,-1 0 0 15,0-1 0-15,-3-2-1 16,1 0 0-16,-1 3 0 16,0 0 0-16,0 0 0 15,1-1 1-15,-4-2-1 16,-3 0 1-16,0-2-2 15,0 2 0-15,-6 0-4 0,3-3 0 16,6-3-6-16,-3 1 0 16</inkml:trace>
        </inkml:traceGroup>
        <inkml:traceGroup>
          <inkml:annotationXML>
            <emma:emma xmlns:emma="http://www.w3.org/2003/04/emma" version="1.0">
              <emma:interpretation id="{348A62D9-EFC4-4F98-960C-E08B23E839AC}" emma:medium="tactile" emma:mode="ink">
                <msink:context xmlns:msink="http://schemas.microsoft.com/ink/2010/main" type="inkWord" rotatedBoundingBox="10449,6471 11546,6489 11542,6753 10444,6736"/>
              </emma:interpretation>
              <emma:one-of disjunction-type="recognition" id="oneOf4">
                <emma:interpretation id="interp20" emma:lang="en-US" emma:confidence="1">
                  <emma:literal>t...</emma:literal>
                </emma:interpretation>
                <emma:interpretation id="interp21" emma:lang="en-US" emma:confidence="0">
                  <emma:literal>I...</emma:literal>
                </emma:interpretation>
                <emma:interpretation id="interp22" emma:lang="en-US" emma:confidence="0">
                  <emma:literal>t."</emma:literal>
                </emma:interpretation>
                <emma:interpretation id="interp23" emma:lang="en-US" emma:confidence="0">
                  <emma:literal>tm...</emma:literal>
                </emma:interpretation>
                <emma:interpretation id="interp24" emma:lang="en-US" emma:confidence="0">
                  <emma:literal>tv...</emma:literal>
                </emma:interpretation>
              </emma:one-of>
            </emma:emma>
          </inkml:annotationXML>
          <inkml:trace contextRef="#ctx0" brushRef="#br0" timeOffset="27575.8252">7874 337 28 0,'-6'-5'14'0,"9"10"-11"16,-3-5 20-16,0 0-22 0,3-2 1 15,3-1 0-15,3 3 0 16,4 0-3-16,-1-3 0 15,3 3 2-15,0 0 1 16,1 0-2-16,-1 0 1 0,3 0-1 16,-2-3 1-16,-4-2-1 15,0 2 1-15,0-2-1 16,1-1 0-16,2 4 0 16,-3 2 1-16,-3 0-1 15,0-3 0-15,-3 6 1 16,1-1 0-16,-7 4-2 15,0-3 1-15,0-3-3 32,-3 2 0-32,-1-2-7 15,4 0 0-15</inkml:trace>
          <inkml:trace contextRef="#ctx0" brushRef="#br0" timeOffset="27876.2417">8012 134 23 0,'-10'0'11'0,"4"16"-8"16,6-13 11-1,3 5-11-15,0 3 0 0,-3 2 2 0,4 9 0 16,-4 2-6-16,3-5 0 15,0 0 4 1,0 3 1-16,0 3-2 16,0-9 0-16,-3-3-1 15,6 1 0-15,-6-3 0 16,3-3 0-16,-3-3-2 0,3-2 0 16,-3-3-9-16,9-5 1 15</inkml:trace>
          <inkml:trace contextRef="#ctx0" brushRef="#br0" timeOffset="28740.3661">8635 408 34 0,'-12'0'17'0,"12"-3"-19"0,0 3 23 0,0 0-22 16,0 0 1-16,0 0-1 16,0 0 1-16,0 0 0 15,0 0 0-15,3 0-4 16,-3 0 1-16,9-3-6 31,3 1 1-31</inkml:trace>
          <inkml:trace contextRef="#ctx0" brushRef="#br0" timeOffset="28918.568">8785 408 31 0,'-6'3'15'0,"9"-12"-22"0,-3 9 25 16,0-5-21-16,6 0 1 0,-3-1-12 15,3 1 1-15,0-1 14 16,0 4 0-16</inkml:trace>
          <inkml:trace contextRef="#ctx0" brushRef="#br0" timeOffset="29079.0178">8926 408 28 0,'6'3'14'0,"-6"-1"-12"0,0-2 29 15,0-2-30-15,0-4 0 16,0 1 0-16,0-3 0 15,0-1-3-15,6 4 1 0,-3 0-5 16,3-1 1-16,3 3-5 16,0 3 0-16</inkml:trace>
        </inkml:traceGroup>
        <inkml:traceGroup>
          <inkml:annotationXML>
            <emma:emma xmlns:emma="http://www.w3.org/2003/04/emma" version="1.0">
              <emma:interpretation id="{4175385B-3405-49EF-980E-3B17592C5ED9}" emma:medium="tactile" emma:mode="ink">
                <msink:context xmlns:msink="http://schemas.microsoft.com/ink/2010/main" type="inkWord" rotatedBoundingBox="12157,6484 12413,6489 12409,6728 12153,6724"/>
              </emma:interpretation>
              <emma:one-of disjunction-type="recognition" id="oneOf5">
                <emma:interpretation id="interp25" emma:lang="en-US" emma:confidence="0">
                  <emma:literal>+</emma:literal>
                </emma:interpretation>
                <emma:interpretation id="interp26" emma:lang="en-US" emma:confidence="0">
                  <emma:literal>x</emma:literal>
                </emma:interpretation>
                <emma:interpretation id="interp27" emma:lang="en-US" emma:confidence="0">
                  <emma:literal>=</emma:literal>
                </emma:interpretation>
                <emma:interpretation id="interp28" emma:lang="en-US" emma:confidence="0">
                  <emma:literal>X</emma:literal>
                </emma:interpretation>
                <emma:interpretation id="interp29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29776.1647">9580 332 29 0,'-3'5'14'0,"3"-24"-13"0,0 19 24 0,0 0-23 16,3-2 1-16,0 2 0 15,3-3 1-15,3 3-6 16,0 3 1-16,3-3 3 15,-2 0 0-15,8 0-2 16,0 0 1-16,1 0-1 16,-1 2 1-1,0-2-1-15,1 0 1 0,-1-5-1 16,-3 5 1-16,4-6-1 16,-7 4 1-16,3 2-2 15,-6 0 1-15,-3 2-4 16,-6 4 1-16,0-1-8 15,0 1 0-15</inkml:trace>
          <inkml:trace contextRef="#ctx0" brushRef="#br0" timeOffset="30107.7821">9711 153 25 0,'-6'-6'12'0,"3"25"-7"0,3-16 13 15,0 0-15-15,-3 7 1 16,0 4 1-16,0 2 0 16,3 9-7-16,-3-9 1 15,3 0 3-15,0 3 1 16,0 0-2-16,-3 3 1 0,3-6-1 15,0-2 0-15,0-3-1 16,0-3 0-16,3-3-4 16,-3-2 0-16,6-3-7 15,0 0 1-15</inkml:trace>
        </inkml:traceGroup>
        <inkml:traceGroup>
          <inkml:annotationXML>
            <emma:emma xmlns:emma="http://www.w3.org/2003/04/emma" version="1.0">
              <emma:interpretation id="{1AD97063-F8BC-4E1C-90E3-8DB0E232962A}" emma:medium="tactile" emma:mode="ink">
                <msink:context xmlns:msink="http://schemas.microsoft.com/ink/2010/main" type="inkWord" rotatedBoundingBox="13052,6547 13376,6552 13369,6961 13045,6956"/>
              </emma:interpretation>
              <emma:one-of disjunction-type="recognition" id="oneOf6">
                <emma:interpretation id="interp30" emma:lang="en-US" emma:confidence="1">
                  <emma:literal>I</emma:literal>
                </emma:interpretation>
                <emma:interpretation id="interp31" emma:lang="en-US" emma:confidence="0">
                  <emma:literal>s</emma:literal>
                </emma:interpretation>
                <emma:interpretation id="interp32" emma:lang="en-US" emma:confidence="0">
                  <emma:literal>B</emma:literal>
                </emma:interpretation>
                <emma:interpretation id="interp33" emma:lang="en-US" emma:confidence="0">
                  <emma:literal>y</emma:literal>
                </emma:interpretation>
                <emma:interpretation id="interp34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32172.6049">10478 527 22 0,'-9'-2'11'0,"9"2"-7"16,0 0 12-16,0 0-13 15,0 0 1-15,0 0 1 0,0 0 1 16,3-6-8-16,0-2 1 31,3 3 4-31,0 5 0 16,0-6-2-16,4-2 0 0,2-5 0 15,0-4 0-15,3-5-1 16,4-2 1-16,2 5-1 16,1-3 1-16,-1-5-1 15,0 5 0-15,1-5 0 16,-4 8 0-16,0 0-1 15,-2 3 1-15,-1 5 0 16,-6 3 0-16,0 0 0 16,-3 2 0-16,1 6 0 15,-4 0 0-15,-3 3 0 0,0 0 0 16,0 5 0-16,-3 3 0 16,-1 0-1-16,1 5 1 15,0-5 0-15,3 0 0 16,0 2 0-16,0 6 0 15,3 0-1-15,0 3 1 16,1 0 0-16,-1-1 0 16,3 1 0-16,-3-6 0 15,0-2 0-15,3 0 0 16,-3-1 0-16,-3-2 1 16,0 0-1-16,3 0 1 0,-3 0-1 15,0-3 1-15,0 3-1 16,0-3 0-16,-3 3 0 15,0 2 1-15,-3-2-1 16,-3-3 1-16,-1 0 0 16,1-2 0-16,0-1-1 15,-3-2 1-15,0 0 0 16,3-3 0-16,-4 0-1 16,1 0 1-16,-3-3-1 0,3 0 0 15,-1 1 0-15,-2-1 0 16,0-3 0-16,-1 4 0 15,1 2 0-15,0 0 0 16,0 0 0-16,-1 0 1 16,4 2-1-1,0-2 0-15,3 0 0 16,3 0 0-16,-1 3 0 16,1-3 0-16,3 0 0 15,0-3 0-15,3 3 0 16,0-2 0-16,0 2-1 15,3-6 1-15,3-2-4 0,1 3 0 16,2-3-7-16,3-3 1 16</inkml:trace>
        </inkml:traceGroup>
        <inkml:traceGroup>
          <inkml:annotationXML>
            <emma:emma xmlns:emma="http://www.w3.org/2003/04/emma" version="1.0">
              <emma:interpretation id="{BB192E67-41B0-4553-BCED-A6AC93AF942E}" emma:medium="tactile" emma:mode="ink">
                <msink:context xmlns:msink="http://schemas.microsoft.com/ink/2010/main" type="inkWord" rotatedBoundingBox="13565,6216 14516,6231 14503,7056 13552,7041"/>
              </emma:interpretation>
              <emma:one-of disjunction-type="recognition" id="oneOf7">
                <emma:interpretation id="interp35" emma:lang="en-US" emma:confidence="0">
                  <emma:literal>Fin</emma:literal>
                </emma:interpretation>
                <emma:interpretation id="interp36" emma:lang="en-US" emma:confidence="0">
                  <emma:literal>Fine</emma:literal>
                </emma:interpretation>
                <emma:interpretation id="interp37" emma:lang="en-US" emma:confidence="0">
                  <emma:literal>ran</emma:literal>
                </emma:interpretation>
                <emma:interpretation id="interp38" emma:lang="en-US" emma:confidence="0">
                  <emma:literal>Fan</emma:literal>
                </emma:interpretation>
                <emma:interpretation id="interp39" emma:lang="en-US" emma:confidence="0">
                  <emma:literal>Finn</emma:literal>
                </emma:interpretation>
              </emma:one-of>
            </emma:emma>
          </inkml:annotationXML>
          <inkml:trace contextRef="#ctx0" brushRef="#br0" timeOffset="33402.4591">11080 345 25 0,'-6'-2'12'0,"6"2"-8"15,0 0 14 1,0 2-17-16,0 4 1 16,0 5 1-16,0 5 0 15,0 3-4-15,0-3 1 16,0 3 2-16,0 3 0 0,0-6-1 16,0 1 1-16,0 2-1 15,0-6 1-15,0-2-1 16,0-5 1-16,-3-6-1 15,3-3 1-15,0-8-1 16,0 3 1-16,0-3-1 16,0-3 0-16,0-2-1 15,3 0 1-15,0-1-1 0,0 1 0 16,0 3 0-16,0-4 0 16,1 1 0-16,-1 5 0 15,3 3-1-15,0 3 1 16,3-1 0-16,-3 1 0 15,3-1-1-15,0 1 0 16,1-3 0-16,2 5 0 16,0 0 0-16,3 1 1 15,4 2-1-15,-1 0 1 16,3 0 0-16,-2 0 0 0,-1 2 0 16,0 1 0-16,-2 0 0 15,-4-1 1-15,0-2-3 16,-3 3 0-16,-3-11-8 15,4 3 0-15</inkml:trace>
          <inkml:trace contextRef="#ctx0" brushRef="#br0" timeOffset="33888.5732">10995 3 29 0,'-9'-3'14'0,"9"3"-10"0,0 0 18 16,0 0-21-16,0 0 1 0,3-2-1 16,3 2 1-16,3 0-3 15,3 2 1-15,6-2 1 16,1 0 0-16,2 3-1 15,1 0 0-15,2-6 0 16,-3 3 1 0,4 3-1-16,-1-3 0 15,1 0 0-15,-1 0 1 0,-2 3-1 16,-4-1 1-16,0-4-1 16,-2 2 1-16,-4 2-2 15,-3-2 1-15,-3 3-10 16,0-8 0-16</inkml:trace>
          <inkml:trace contextRef="#ctx0" brushRef="#br0" timeOffset="34289.8666">11303-116 27 0,'-18'-3'13'0,"12"3"-11"0,6 0 15 15,0 0-15 1,6 0 0-16,3 0 0 16,4 3 1-16,5-1-4 15,0 4 0-15,-6-1 2 16,4 1 1-16,-1 2-1 0,3 0 0 16,1 3-1-16,-1 0 0 15,0-1 0-15,-2 1 1 0,-4-2 0 16,0 4 0-1,-9 12 0 1,-6-4 0-16,0 4 0 16,-6-4 1-16,0 1-1 15,-4 0 1-15,4-3-1 16,0 0 0-16,0 0-1 16,3-3 1-16,0-2-1 0,0-3 1 15,3-3-2-15,3 0 1 16,0-5-4-16,0-3 1 31,6-6-8-31,6 1 1 0</inkml:trace>
          <inkml:trace contextRef="#ctx0" brushRef="#br0" timeOffset="36074.2532">11682 489 24 0,'-6'-2'12'0,"6"-4"-9"0,0 6 12 16,0 0-14-16,0 3 1 15,-3-3 2-15,0 0 0 16,0 8-4-16,0 3 0 15,0 5 3-15,0 3 0 16,0 0-1-16,0 6 1 16,0-6-2-16,0 0 1 15,0-3-2-15,0-2 1 0,0 2 0 16,0-2 0-16,3-4 0 16,-4-4 0-16,4 2 0 15,-3-5 0-15,3-1 0 16,0 1 0-16,0-3-2 31,-3 0 1-31,3 0-4 16,0-5 1-16,0-3-9 0,3-3 1 15</inkml:trace>
          <inkml:trace contextRef="#ctx0" brushRef="#br0" timeOffset="36509.1829">11652 465 23 0,'-3'11'11'0,"3"-6"-7"15,3-2 11-15,0 5-13 16,3 6 0-16,0 2 2 16,3 0 1-16,4 3-6 15,2 3 0-15,3-3 3 16,1-3 1-16,2-2-1 0,-3-3 0 15,1-3-1 1,-4 0 0-16,0-5 0 16,-3 0 0-16,-2-3 0 15,-1-3 0-15,0-5 0 16,-3 0 0-16,0-1 0 0,0-2 0 16,-3-5-1-16,0-3 1 15,0 6-1-15,-3-6 0 16,3 5 0-16,-3 3 1 15,4 0-1-15,-4 0 0 0,3-2 0 16,-3 2 1-16,3 0-1 16,0 0 0-16,-3 3 0 15,0 0 0-15,3 0 0 16,0 2 0-16,0 1-1 0,-3 5 0 16,0 0-3-16,0 0 1 15,3 0-8-15,3 3 1 16</inkml:trace>
        </inkml:traceGroup>
      </inkml:traceGroup>
    </inkml:traceGroup>
    <inkml:traceGroup>
      <inkml:annotationXML>
        <emma:emma xmlns:emma="http://www.w3.org/2003/04/emma" version="1.0">
          <emma:interpretation id="{F025BF53-EA4B-4E9D-A2B7-4D72A03DE51A}" emma:medium="tactile" emma:mode="ink">
            <msink:context xmlns:msink="http://schemas.microsoft.com/ink/2010/main" type="paragraph" rotatedBoundingBox="2562,7577 23010,7542 23012,8518 2563,8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C0FC71-58A9-4FB3-B668-DAD252CFC620}" emma:medium="tactile" emma:mode="ink">
              <msink:context xmlns:msink="http://schemas.microsoft.com/ink/2010/main" type="line" rotatedBoundingBox="2562,7577 23010,7542 23012,8518 2563,8553"/>
            </emma:interpretation>
          </emma:emma>
        </inkml:annotationXML>
        <inkml:traceGroup>
          <inkml:annotationXML>
            <emma:emma xmlns:emma="http://www.w3.org/2003/04/emma" version="1.0">
              <emma:interpretation id="{7F88213E-C7B7-4D42-8D10-5FB7B2AB8865}" emma:medium="tactile" emma:mode="ink">
                <msink:context xmlns:msink="http://schemas.microsoft.com/ink/2010/main" type="inkWord" rotatedBoundingBox="2562,7577 3718,7575 3719,8551 2563,8553"/>
              </emma:interpretation>
              <emma:one-of disjunction-type="recognition" id="oneOf8">
                <emma:interpretation id="interp40" emma:lang="en-US" emma:confidence="0.5">
                  <emma:literal>Dr":</emma:literal>
                </emma:interpretation>
                <emma:interpretation id="interp41" emma:lang="en-US" emma:confidence="0">
                  <emma:literal>Dr?!</emma:literal>
                </emma:interpretation>
                <emma:interpretation id="interp42" emma:lang="en-US" emma:confidence="0">
                  <emma:literal>Dr??</emma:literal>
                </emma:interpretation>
                <emma:interpretation id="interp43" emma:lang="en-US" emma:confidence="0">
                  <emma:literal>Jr?!</emma:literal>
                </emma:interpretation>
                <emma:interpretation id="interp44" emma:lang="en-US" emma:confidence="0">
                  <emma:literal>Sr?!</emma:literal>
                </emma:interpretation>
              </emma:one-of>
            </emma:emma>
          </inkml:annotationXML>
          <inkml:trace contextRef="#ctx0" brushRef="#br0" timeOffset="54483.2461">-2 1793 24 0,'-13'3'12'0,"13"-3"-10"16,0 0 13-16,0 0-13 15,0 0 0-15,0 0 2 16,3-5 0-16,4-1-5 16,-1 3 1-16,3-2 3 0,0 2 0 15,0-5-2-15,3-3 1 16,4-2-1-16,-1-1 0 0,3-2-1 16,1-3 0-16,-1 0 0 15,0-3 1-15,1 0-1 31,-1-2 0-31,-3-1-1 16,1 1 1-16,-1 2 0 16,-3 6 1-16,6 0-1 15,-5 2 0-15,-1 3 0 0,-3 0 0 16,0 3 0-16,0 0 0 16,-2 0-1-16,-1 2 1 15,0 1 0-15,-6 5 0 16,3-3 0-16,3 3 0 0,-6 0-1 15,0 0 1-15,0 0 0 16,3 3 1-16,-3-3-1 16,0 5 0-16,3-2 0 15,-3 3 0-15,0 4 0 16,3 4 0-16,-3 2-1 0,3 3 1 16,3 3 0-16,-3 0 0 15,0 0 0-15,-3 5 0 16,3 3 0-16,-3 0 1 31,3-9-1-31,-3 1 0 16,0 0 0-16,0-1 1 0,0 1-1 15,0-3 1-15,0 0 0 16,-3-2 0-16,0-4 0 16,0 1 0-16,0-3 0 0,-3 2 0 15,0-2-1-15,0-3 1 16,-3 0-1-16,-3 0 1 15,-1-2-1-15,1-3 1 16,0-1-1-16,0 1 1 16,-4 0-1-16,-2-1 1 15,3 1-1-15,-4 0 0 0,1-3 0 32,0 0 1-32,-1 0-1 15,4 0 1-15,0 0-1 16,0 0 1-16,2 0-1 0,1 3 1 15,0-3-1-15,0 0 0 16,2 0 0-16,4 0 1 16,0 0-1-16,0 0 0 15,3-3-2-15,0 3 1 16,3 0-3-16,0 0 0 0,6-6-8 16,3 4 1-16</inkml:trace>
          <inkml:trace contextRef="#ctx0" brushRef="#br0" timeOffset="55148.5356">569 1701 25 0,'-3'-3'12'0,"9"11"-11"16,-6-8 14-16,3 3-13 15,0 0 0-15,-3 2 2 16,3 6 1-16,-3-3-6 0,0 0 1 0,0 3 3 15,0 3 0-15,0 2-1 16,0 0 1-16,0 1-2 16,0-4 0-16,0 1 0 31,0-3 1-31,0 2-1 0,0-4 0 16,0-4 0-16,0-2 0 15,0-3 0-15,0 0 1 16,0 0-2-16,3-8 1 15,-3-1-1-15,4-4 1 16,-1 2-1-16,0-3 1 0,0 1-1 16,0 2 1-16,0 0-1 15,0 0 0-15,0-2 0 16,3-1 0-16,0 0-1 16,0 1 1-16,0-1-1 0,1 1 1 15,-1 2 0-15,0 0 0 16,3 0 0-16,0 3 0 15,0 0-1-15,3 2 1 16,-2 4 0-16,5-1 0 0,0 0 0 16,-3 3 0-16,4 0-1 15,-1 3 1-15,-3 0 0 32,0-3 1-32,1 0-3 15,-1 2 1-15,-3-2-7 16,-3 0 1-16,6-2-4 15,-2 2 0-15</inkml:trace>
          <inkml:trace contextRef="#ctx0" brushRef="#br0" timeOffset="55693.5545">624 1375 27 0,'-12'-3'13'0,"12"3"-12"15,0 0 21-15,0 0-20 16,0-5 1-16,0 5 0 15,3-6 0-15,3 4-5 16,0-1 1-16,3 3 3 16,4-3 0-16,-1 3-1 0,3 0 0 15,4 0-1-15,-4 0 1 16,3 0-1-16,0 0 1 16,4 0-1-16,-4 0 1 15,1 3-1-15,-4 0 1 16,-3-1-1-16,0-2 0 15,-3 3 0-15,1 0 1 16,-1 2-5-16,-6 1 1 16,0-1-7-16,3 1 0 15</inkml:trace>
          <inkml:trace contextRef="#ctx0" brushRef="#br0" timeOffset="56715.9401">884 2201 35 0,'-18'8'17'0,"18"-5"-14"0,0-9 17 0,-3 4-19 16,9-7 1-16,-3-1-1 15,6-1 1-15,0-3-3 16,0 0 1-16,0-2 0 0,1-3 1 15,-1 0-1-15,0 0 1 16,3 3-1-16,-3 2 0 0,1 6 0 16,-1 0 1-16,0 8 0 31,0 5 0-31,-3 4 0 16,0 1 1-16,0 4-1 15,-3-3 1-15,1 0-1 16,-1 2 1-16,0-2-1 15,0 3 0-15,3-9 0 0,0 1 0 16,0-6-2-16,3 0 1 16,0-6-6-16,4 3 1 15,-1-7-7-15,3 1 1 16</inkml:trace>
          <inkml:trace contextRef="#ctx0" brushRef="#br0" timeOffset="56101.1212">921 1236 25 0,'-16'0'12'0,"16"11"-12"16,0-11 14-16,0 3-14 15,3 0 1-15,-3-3 1 16,7 5 0-16,-1-2-2 15,-3 2 1-15,0 1 1 0,3-4 0 16,3 1-1-16,0 3 1 16,3-1-1-16,1 3 1 15,-1 3-1-15,-3 0 0 0,0 3 0 16,-3 2 1-16,1-3-1 16,-4 4 1-16,-6-4 0 15,-1 4 0-15,-2 2-1 16,-3 2 1-16,-3 4-1 15,0-1 1-15,3-2-1 0,2 0 1 16,-2-6-1-16,0 0 0 16,3-5-2-16,3 0 0 31,0-6-5-31,3 1 1 16</inkml:trace>
          <inkml:trace contextRef="#ctx0" brushRef="#br0" timeOffset="56917.3483">1141 1777 38 0,'-34'-8'19'0,"25"5"-23"16,6 6 29-16,0-3-26 16,0 0 1-16,0 0-1 15,0 3 0 1,0 2-1-16,0 0 1 15,3 4-4-15,0-1 1 0,6 3-6 16,6 0 1-16</inkml:trace>
        </inkml:traceGroup>
        <inkml:traceGroup>
          <inkml:annotationXML>
            <emma:emma xmlns:emma="http://www.w3.org/2003/04/emma" version="1.0">
              <emma:interpretation id="{58BDA53B-EC6F-4583-9E1F-75670B51C655}" emma:medium="tactile" emma:mode="ink">
                <msink:context xmlns:msink="http://schemas.microsoft.com/ink/2010/main" type="inkWord" rotatedBoundingBox="4676,7636 5087,7635 5088,8233 4678,8234"/>
              </emma:interpretation>
              <emma:one-of disjunction-type="recognition" id="oneOf9">
                <emma:interpretation id="interp45" emma:lang="en-US" emma:confidence="0.5">
                  <emma:literal>I</emma:literal>
                </emma:interpretation>
                <emma:interpretation id="interp46" emma:lang="en-US" emma:confidence="0">
                  <emma:literal>E</emma:literal>
                </emma:interpretation>
                <emma:interpretation id="interp47" emma:lang="en-US" emma:confidence="0">
                  <emma:literal>=</emma:literal>
                </emma:interpretation>
                <emma:interpretation id="interp48" emma:lang="en-US" emma:confidence="0">
                  <emma:literal>k</emma:literal>
                </emma:interpretation>
                <emma:interpretation id="interp49" emma:lang="en-US" emma:confidence="0">
                  <emma:literal>[</emma:literal>
                </emma:interpretation>
              </emma:one-of>
            </emma:emma>
          </inkml:annotationXML>
          <inkml:trace contextRef="#ctx0" brushRef="#br0" timeOffset="58320.4475">2104 1894 29 0,'-4'0'14'0,"11"-3"-11"0,-4 3 19 0,3 0-20 16,3 0 0-16,-3 0 1 15,6 0 0-15,4 3-4 16,2-3 1-16,3 0 2 16,4 0 0-16,-1 0-1 15,1 0 1-15,-4-3-1 16,-9 0 1-16,0 1-1 15,1-1 0-15,-1 0-4 16,-3 1 1-16,0-1-9 16,0-3 1-1</inkml:trace>
          <inkml:trace contextRef="#ctx0" brushRef="#br0" timeOffset="57998.285">2137 1717 30 0,'-6'-5'15'0,"3"5"-17"0,3 0 25 0,0 0-23 15,0 0 1-15,3-3 0 16,3 3 1-16,3 0-2 16,4-5 0-16,2 5 1 15,3 5 1-15,1 1-1 16,2-4 0-16,0 6 0 15,1-2 0-15,-4-3 0 16,0-3 0-16,1 0 0 16,-4 0 0-16,0 2 0 15,1 1 0-15,-4 0-1 16,-3-1 1-16,-3-2-4 16,-3 6 1-16,-3-1-9 15,0-2 1-15</inkml:trace>
          <inkml:trace contextRef="#ctx0" brushRef="#br0" timeOffset="58799.9408">2152 1546 32 0,'-9'-13'16'0,"15"-15"-17"0,-3 18 21 0,1-1-19 15,2 2 1-15,6-1 0 16,3-4 1-16,3-2-4 16,4-3 1-16,2 0 2 31,-2-3 0-31,-1 8-1 15,0-2 0-15,1-3 0 16,-1 6 0-16,-2 2 0 0,-1 11 0 16,-3-6 0-16,1 6 1 0,-4 3-1 15,-3 5 1-15,-3 6-1 16,0 2 1-16,-3 3-1 16,0-3 1-16,-3-2-2 15,3-3 1-15,-3 0-3 0,3-3 0 16,0-3-8-16,4 1 1 15,8-4-3-15,-3-2 0 16</inkml:trace>
        </inkml:traceGroup>
        <inkml:traceGroup>
          <inkml:annotationXML>
            <emma:emma xmlns:emma="http://www.w3.org/2003/04/emma" version="1.0">
              <emma:interpretation id="{DD1F3B97-2361-402F-8EB3-4612D5562C73}" emma:medium="tactile" emma:mode="ink">
                <msink:context xmlns:msink="http://schemas.microsoft.com/ink/2010/main" type="inkWord" rotatedBoundingBox="6383,7653 11062,7644 11063,8420 6384,8428"/>
              </emma:interpretation>
              <emma:one-of disjunction-type="recognition" id="oneOf10">
                <emma:interpretation id="interp50" emma:lang="en-US" emma:confidence="0.5">
                  <emma:literal>displacement</emma:literal>
                </emma:interpretation>
                <emma:interpretation id="interp51" emma:lang="en-US" emma:confidence="0">
                  <emma:literal>displacements</emma:literal>
                </emma:interpretation>
                <emma:interpretation id="interp52" emma:lang="en-US" emma:confidence="0">
                  <emma:literal>displacing</emma:literal>
                </emma:interpretation>
                <emma:interpretation id="interp53" emma:lang="en-US" emma:confidence="0">
                  <emma:literal>dispeacement</emma:literal>
                </emma:interpretation>
              </emma:one-of>
            </emma:emma>
          </inkml:annotationXML>
          <inkml:trace contextRef="#ctx0" brushRef="#br0" timeOffset="60754.8441">3968 1644 18 0,'0'-6'9'0,"3"1"-3"16,-3 0 10-16,0-1-13 15,0 1 0-15,-3-1 3 16,0 1 0-16,0-1-7 15,0 4 1-15,-3-4 4 16,-3 4 1-16,-1 2-1 16,1 2 0-16,-3-2-2 15,0 6 0-15,0-4-1 16,-1 9 1-16,4-3-1 16,0 3 0-16,0 0 0 15,0 3 0-15,-1 2 0 0,1 6 0 16,3-9 0-16,0 1 0 15,3 0 0-15,3-1 1 16,0-2-1-16,3-6 0 16,3-2 0-16,3-3 1 0,4-5-2 15,-1 5 1-15,3-6 0 16,3-5 0-16,1-5-1 16,-1 0 1-16,3-3-1 15,-2-3 0-15,-4-2 0 16,0-1 1-16,-2-2-1 15,-1-3 1 1,-3 6-1-16,0 5 0 16,0 0 0-16,-3 0 1 15,1 2-1-15,-1 4 0 16,0 2-1-16,-3 0 1 0,3 3 0 16,-3 2 0-16,0 4-1 15,0 2 0-15,0 0 1 16,0 2 0-16,0 4 0 15,0-1 0-15,0-2 0 0,-3 2 0 16,0 4 0-16,0 1 0 16,-3 7 0-16,3 2 0 15,-3 3-1-15,0-1 1 16,3 4 0-16,-3-1 0 0,0 3 0 16,0 0 1-16,3-2-2 15,3-3 1-15,3-9 0 16,0 4 0-16,7-4 0 15,2-7 1-15,0 2-1 32,7-8 1-32,-4-3-1 15,0-5 1-15,-3-3 0 16,-2-3 0-16,-1 1-1 0,-3-1 1 16,0 6-2-16,-3 3 1 15,1 5 0-15,-4 2 0 0,0 7-1 16,-3 4 1-16,0 3-1 15,0-2 1-15,0-6-1 16,3 0 1-16,0 0 0 16,3-2 0-16,3-3 0 15,0 2 1-15,3-8-4 16,4 1 0-16,-1-7-6 16,0-4 1-16,4 2-6 15,-4 0 0-15</inkml:trace>
          <inkml:trace contextRef="#ctx0" brushRef="#br0" timeOffset="60921.6188">4390 1383 30 0,'-25'-13'15'0,"16"-1"-17"31,6 9 22-31,0 2-21 16,0 0 1-16,3 3-7 15,0 0 1-15,6 6 1 16,3 2 1-16</inkml:trace>
          <inkml:trace contextRef="#ctx0" brushRef="#br0" timeOffset="61335.7433">4634 1535 36 0,'-18'-2'18'0,"9"15"-22"0,6-10 34 0,-3 2-29 16,3 3 1-16,-4 1-1 15,7 1 1-15,7 1-3 0,-1 3 0 16,0-3 1-16,3 2 1 16,3 1-1-16,-6 0 0 15,3-1 1-15,-2 3 0 16,-4 1 0-16,-9-4 1 0,-1-5-1 16,-5 1 1-16,-3-1 0 15,0 0 0-15,-4-3-1 16,4 1 1-16,3-4-1 15,0 1 1-15,2-3-4 32,1 0 1-32,6 3-7 15,3-3 1-15,6 0-6 16,10-3 0-16</inkml:trace>
          <inkml:trace contextRef="#ctx0" brushRef="#br0" timeOffset="61874.1832">4915 1715 26 0,'-12'21'13'0,"6"15"-9"15,6-26 16-15,0 12-18 16,0 5 1-16,0 1 2 0,0 10 0 15,3-3-6 1,0 0 0-16,0-5 4 16,0-5 1-16,-3-4-1 15,0-4 0-15,0-4 0 16,0-5 0-16,0-2 0 16,0-6 0-16,0 0-1 15,3-6 1-15,0-2-1 0,1-5 0 16,2-9-1-16,0 3 1 15,0-8-1-15,0-9 0 16,0-2-1-16,3 0 1 0,0-5-1 16,4 5 1-16,5 2-1 15,-3 4 0-15,1 2-1 16,2 3 1-16,-3 5-1 16,4 8 0-16,-1 6 0 15,3 6 0-15,-2 4 0 16,-4 6 1-16,-3 1 0 15,0 7 0-15,-6-2 0 16,-6 5 1-16,-3-3 0 16,-6-3 0-16,-6-2-1 15,-6-5 1-15,-4-1-2 16,1-2 1-16,2 0-5 16,4-6 1-16,3-5-11 0,2-3 1 15</inkml:trace>
          <inkml:trace contextRef="#ctx0" brushRef="#br0" timeOffset="62874.1323">5466 1519 26 0,'-10'0'13'0,"17"-14"-7"0,-7 14 9 15,3-5-11-15,3-6 0 0,0 3 1 16,3 0 1-16,0 0-8 16,3-6 0-16,1 0 5 15,2-2 1-15,-3 0-3 16,0 0 1-16,-2-1-2 15,-1 1 1-15,-3 0 0 0,-6 5 0 16,0 5-1-16,-6 1 1 16,-3-3-1-16,-1 8 0 15,-2 5 0-15,0 6 0 16,-3 8 0-16,-4 3 0 0,4 2 1 16,0 9 0-16,-4 2 0 15,7 3 1 1,0 14 0-1,3-9 0-15,6-2 0 32,3-11 1-32,3-8-2 15,3-6 1-15,3-2 0 16,3-4 0-16,4-4-5 0,-1-3 1 16,6-3-5-16,4 0 1 15,-1-3-8-15,7 6 1 0</inkml:trace>
          <inkml:trace contextRef="#ctx0" brushRef="#br0" timeOffset="63556.9938">5949 1571 27 0,'-10'-9'13'0,"4"4"-7"15,3 0 15-15,0 2-19 31,-3 0 0-31,0 3 1 16,0 0 0-16,0-3-4 16,-3 3 1-16,-1 0 2 15,1 0 1-15,0 6-2 16,0-1 1-16,0 1-1 16,0-1 1-16,-1 1-1 15,1 2 0-15,0 0-1 16,3 3 1-16,0 5 0 0,-3-2 0 15,3-1 0-15,-1 1 1 16,1 2-1-16,0-2 1 16,3-1-1-16,0-2 1 15,3-3-1-15,3 0 1 16,0-5-1-16,3-3 1 16,3-5-1-16,4-1 0 0,-1-5-1 15,3 1 1-15,-3-1-1 16,1 0 1-16,-1 0-1 15,-3 0 0-15,0 6 0 16,0 2 0-16,-3 3-1 16,4 3 1-16,-7 2-1 15,0 6 1-15,-3 0-1 0,3 2 1 16,0 4 0-16,0-4 0 16,3-2 0-16,0 0 0 15,0-6 0 1,3 1 1-16,-2-3-3 15,5-3 1-15,3-6-5 16,0 3 0-16,4-2-8 16,5 8 1-16</inkml:trace>
          <inkml:trace contextRef="#ctx0" brushRef="#br0" timeOffset="63947.5598">6334 1497 24 0,'-19'-8'12'0,"1"-6"-4"15,15 12 10-15,-3 2-16 16,-3 5 1-16,-1 6 2 16,-2 3 0-16,3 5-6 15,0 2 1-15,3 1 4 16,0 3 0-16,0 2-1 16,3-3 1-16,3-2-1 15,0-3 0-15,3-3-1 16,3 1 0-16,0-7-1 0,3 1 1 15,3-5-3-15,0-4 1 16,4-2-7-16,2-2 0 16,7 2-6-16,-4 0 0 15</inkml:trace>
          <inkml:trace contextRef="#ctx0" brushRef="#br0" timeOffset="64375.2606">6532 1660 28 0,'6'3'14'0,"7"-11"-8"15,-10 5 18-15,3-2-22 16,0-1 1-16,0-2 0 15,3 0 0-15,0-3-5 16,1-5 1-16,-4-1 2 16,0-2 1-16,0 0-1 15,-3 3 0-15,-3 5-1 16,-3 3 1-16,-3 5 0 16,0 9 1-16,-7 7 0 15,4 4 1-15,-3 2-1 16,0 0 1-16,0 2 0 15,-1 7 0-15,7-7-1 16,0 4 0-16,3-6-1 16,6-3 1-16,3-2-1 15,3-6 0-15,4 0 0 16,2-3 0-16,0 1-2 0,1-1 0 16,2-7-4-16,0-4 1 15,4-2-11-15,2 3 1 16</inkml:trace>
          <inkml:trace contextRef="#ctx0" brushRef="#br0" timeOffset="65819.1421">7012 1622 20 0,'-6'3'10'0,"9"-9"-3"0,-3 6 10 15,0 0-14-15,0 0 1 0,3 0 2 31,-3 3 0-31,3 0-8 16,0 5 1-16,-3 0 5 16,0 3 0-16,0 0-2 15,-3 3 1-15,3-1-1 16,-3 3 0-16,3 1-1 16,-3-6 1-16,3-3-1 0,0-6 0 15,3 7 0-15,3-7 0 16,3 4-1-16,1-4 1 15,2 1 0-15,3-8 0 0,-3-3 0 16,-2-3 0-16,2-3 0 16,0 3 0-16,0 0-1 15,-3 3 1-15,1 3-2 16,-1 5 1-16,-3 3-1 16,0 2 1-16,0 6 0 15,-3 2 0-15,0-4 0 16,0-4 0-1,3-2 1-15,4 2 0 16,5 1 0-16,0-6 1 16,3-9-1-16,1 1 0 0,-1 3 0 15,0 2 0-15,-2 0-1 16,-1 9 0-16,-3 2 0 16,-3-3 0-16,1 1 0 15,-4-3 0-15,0-1-4 16,0 4 1-16,3-4-10 15,6-7 0-15,10 0-1 16,-7-6 1-16</inkml:trace>
          <inkml:trace contextRef="#ctx0" brushRef="#br0" timeOffset="66241.0203">7596 1674 28 0,'-3'-3'14'0,"9"-10"-11"0,-6 7 24 15,3 1-26-15,0-6 1 16,3 0 0-16,-3 0 0 0,0-3-3 16,0 1 1-16,0 2 1 15,-3 0 0-15,0 3-1 16,0 3 1-16,-3 2-1 16,0 6 1-16,0 2-1 15,-3 6 1-15,3 2 0 16,0 4 0-16,0 7 0 15,0-2 1-15,3 0 0 16,0-3 0-16,0-3-1 16,0-2 1-16,3-4 0 15,0-4 0-15,6 2-2 16,0-3 0-16,7-2-3 16,-1-3 0-16,0-5-10 15,4-3 1-15</inkml:trace>
          <inkml:trace contextRef="#ctx0" brushRef="#br0" timeOffset="66756.4435">7813 1644 21 0,'-3'5'10'0,"6"-13"-2"0,-3 11 6 0,0 0-12 16,0-1 0-16,0 1 2 15,0 3 0-15,0-1-4 16,0 0 0-16,0 1 3 16,0-1 1-16,3 1-1 15,0-1 0-15,-3-2-1 16,0 2 0-16,3-2-1 0,0 0 1 15,0 2-1-15,0-2 0 16,0 0-1-16,0-1 1 16,4 1-1-16,-4-3 1 15,3 0-1-15,0 0 1 16,0-5-1-16,3 2 0 16,3-5 0-16,4 0 1 0,-1 2-1 15,3 3 0-15,-2 1 0 16,-1 4 0-16,-3 1 0 31,0 3 0-31,-3 4 0 16,1 1 0-16,-7-3 0 0,3 1 1 15,-3-1-1-15,0-3 1 16,0-2-1-16,0 2 0 16,3 1-3-16,3-6 1 15,-3-3-10-15,1-2 1 16</inkml:trace>
          <inkml:trace contextRef="#ctx0" brushRef="#br0" timeOffset="67065.1195">8363 1353 33 0,'0'6'16'0,"3"26"-12"16,-3-21 21-16,3-3-22 15,-3 14 0-15,3 8 2 16,0 5 0-16,3 1-7 0,-2-1 1 16,-1 6 3-16,-3-9 1 15,0-5-2-15,0-8 1 16,0-2-1-16,0-4 1 0,0-2-4 15,-3-3 1-15,3 0-6 16,-4-2 0-16,11-1-6 16,-1 1 1-16</inkml:trace>
          <inkml:trace contextRef="#ctx0" brushRef="#br0" timeOffset="67349.6059">8152 1652 35 0,'-3'3'17'0,"12"-9"-16"0,-3 6 28 0,1 0-27 15,5 0 0-15,3 0 0 16,3-2 1-16,4-1-4 15,2 0 0-15,4 0 2 16,2 3 1-16,-2 0-2 0,-1 0 1 16,-2 0-1-16,-1 3 0 15,-5-3-3-15,-4 0 0 16,-3 0-9-16,3 3 1 16</inkml:trace>
        </inkml:traceGroup>
        <inkml:traceGroup>
          <inkml:annotationXML>
            <emma:emma xmlns:emma="http://www.w3.org/2003/04/emma" version="1.0">
              <emma:interpretation id="{07E0AA75-47A9-4486-BE17-E45FAE4A40CC}" emma:medium="tactile" emma:mode="ink">
                <msink:context xmlns:msink="http://schemas.microsoft.com/ink/2010/main" type="inkWord" rotatedBoundingBox="12157,7623 14577,7619 14578,8146 12158,8150"/>
              </emma:interpretation>
              <emma:one-of disjunction-type="recognition" id="oneOf11">
                <emma:interpretation id="interp54" emma:lang="en-US" emma:confidence="0.5">
                  <emma:literal>between</emma:literal>
                </emma:interpretation>
                <emma:interpretation id="interp55" emma:lang="en-US" emma:confidence="0">
                  <emma:literal>betweens</emma:literal>
                </emma:interpretation>
                <emma:interpretation id="interp56" emma:lang="en-US" emma:confidence="0">
                  <emma:literal>sutures</emma:literal>
                </emma:interpretation>
                <emma:interpretation id="interp57" emma:lang="en-US" emma:confidence="0">
                  <emma:literal>Sutures</emma:literal>
                </emma:interpretation>
                <emma:interpretation id="interp58" emma:lang="en-US" emma:confidence="0">
                  <emma:literal>bitumen</emma:literal>
                </emma:interpretation>
              </emma:one-of>
            </emma:emma>
          </inkml:annotationXML>
          <inkml:trace contextRef="#ctx0" brushRef="#br0" timeOffset="71454.178">9708 1293 21 0,'-6'3'10'0,"6"-11"-6"15,0 3 10-15,0 5-11 16,0 0 0-16,0 0 2 16,0 0 1-16,0 0-7 15,-3 0 0-15,3 2 5 16,-3 6 0-16,0 6-1 0,0 5 0 15,-3 6-1-15,2-4 0 32,-2 4 0-32,3 2 0 15,0 0-1-15,0 0 0 0,0-2 0 16,3-4 1-16,0-4-1 16,0-4 1-16,3-5-1 15,0-2 1-15,3-3-1 16,4-3 1-16,-1-3-1 15,3 3 0-15,0-3 0 16,3 3 0-16,1 3-1 0,-1 0 0 16,3 2-1-16,-2 3 1 15,2 0-1-15,-3 6 1 16,-3-3 0-16,-2 2 0 16,-4-2 0-16,-3 3 0 15,-3 2 0-15,-3-2 0 16,-3-1 1-16,-4 1 0 0,-2-3-1 31,0 0 1-31,-3 2 0 16,-1 1 0-16,1-1-1 15,-3-2 0-15,-1-3 0 0,-2 0 1 16,0-2 0-16,-1-3 0 16,1-6-1-16,3-3 1 15,2-2 0-15,4 6 0 0,3-4-1 16,0-2 0-16,6-3-3 15,0 0 1-15,3 0-4 16,6 1 1-16,0-1-5 16,3 0 0-16,3 3-4 15,7 2 1-15</inkml:trace>
          <inkml:trace contextRef="#ctx0" brushRef="#br0" timeOffset="72005.5621">10029 1731 23 0,'-6'-6'11'0,"9"9"-6"0,-3-3 15 0,3-3-17 16,3 1 0-16,0-6 1 16,3-1 1-16,0-1-6 15,4-1 0-15,-4 0 4 16,0 0 0-16,0 0-2 15,0 0 1-15,-3 0-1 16,-2 0 0-16,-4 3 0 16,-4-3 0-16,1 6 0 0,-3 5 1 31,0 0-1-31,0 5 0 16,0 6 0-16,-3 3 0 0,0-1 0 15,-1 7 0-15,1 4 0 16,3-8 1-16,0 1-1 15,3-1 1-15,3 0-1 16,0-2 0-16,3-1 0 16,3-2 0-16,3-3 0 15,4-2 1-15,-1-1-2 0,3-2 0 16,0 0-3-16,1-3 0 16,2-3-5-16,0-3 0 15,1 1-6-15,2-3 0 16</inkml:trace>
          <inkml:trace contextRef="#ctx0" brushRef="#br0" timeOffset="72601.6249">10328 1679 31 0,'-15'-5'15'0,"24"-1"-12"0,-3 4 24 16,4 2-25-16,-1 0 1 15,6 2 1-15,3 1 1 16,-2 0-6-16,-1 0 0 15,0-1 4-15,1 1 0 16,2 0-1-16,0-3 1 0,1 0-1 16,-4 0 1-16,0 0-5 15,0 0 0-15,1 2-5 16,-4-2 0-16,0 3-6 16,3 3 0-16</inkml:trace>
          <inkml:trace contextRef="#ctx0" brushRef="#br0" timeOffset="72336.0599">10481 1315 30 0,'0'0'15'0,"0"11"-11"16,0-5 23-16,0 2-25 16,0 8 0-16,0 0 2 15,0 3 1-15,0 6-6 16,0 5 1-16,3 2 3 16,0 4 0-16,0-1-1 0,-3 0 1 15,0 3-1-15,0-5 0 16,0-9-1-16,0-7 0 0,0-1 0 15,0-3 1-15,-3-2-5 16,0-3 1-16,3-2-6 31,-3-1 0-31,3-2-6 16,6 2 1-16</inkml:trace>
          <inkml:trace contextRef="#ctx0" brushRef="#br0" timeOffset="73135.394">10704 1592 33 0,'0'3'16'0,"0"-3"-16"0,3 3 26 15,-3-3-24-15,4 8 0 16,-1-3 1-16,0 6 0 16,0 0-4-16,0 0 1 15,0 3 2-15,0-1 0 16,0 1-1-16,3-1 1 16,3 1-1-16,0-1 0 15,1-2-1-15,-1-3 1 16,0-2-1-16,3-1 1 15,0 1-1-15,-3-6 1 16,4 2 0-16,2 1 0 0,-3 0-1 16,3-3 1-16,-2 0 0 15,-4 3 0-15,0-12 0 16,0-1 1-16,3-1-1 16,-2-3 1-16,-1 1-1 0,0-1 1 15,-3 0-1-15,-3-2 0 16,-3 3 0-16,-3-4 0 0,0 4 0 15,-3-1 0-15,3 0-2 16,0 6 1-16,0 3-3 16,0 2 1-16,0 3-4 31,0 0 1-31,3 3-4 16,3 2 1-16,0-2-6 15,6 8 0 1</inkml:trace>
          <inkml:trace contextRef="#ctx0" brushRef="#br0" timeOffset="74289.6248">10955 1633 23 0,'3'0'11'0,"0"-3"-8"16,0 6 14-16,0 0-16 15,0 2 1-15,0 1 2 16,0 2 1-16,0 0-6 16,1 3 1-16,2 0 3 15,0 0 1 1,0-1-2-16,0 1 1 16,0-3-2-16,0 1 1 0,0-7-1 15,0 1 1-15,1-3-2 16,-1 0 1-16,3-3 0 15,-3-2 1-15,0-1-1 16,0-2 0-16,0-3-1 0,0 1 1 16,1-1 0-16,-4 3 0 15,-3-3-1-15,0 0 0 16,0 3 0-16,0-1 1 16,0 1-1-16,0 0 0 0,3-3-3 31,0 0 1-31,0 6-5 0,0 2 1 0,6 1-6 15,-3 7 1-15</inkml:trace>
          <inkml:trace contextRef="#ctx0" brushRef="#br0" timeOffset="74867.7121">11300 1671 29 0,'-3'6'14'0,"6"-15"-10"15,-3 9 22-15,7-2-25 16,-1-1 0-16,0 3 1 16,0 0 1-16,3-5-4 15,0-1 1-15,3-2 2 16,-2 0 0-16,-1-3-1 15,-3 3 0-15,0 0 0 16,0-3 0-16,-3 3-1 0,0-1 1 16,-3-1-1-16,-6 1 1 15,0 4-1-15,0 2 0 16,-3 6-1-16,3 5 1 16,-4 3-1-16,4 0 1 15,-3 2 0-15,0 6 0 16,3 0 1-16,0 3 0 15,3-3 0-15,3 0 1 16,3-5-1-16,3-6 1 16,0 3 0-16,3-3 0 15,3-3 0-15,-2 1 1 0,2-3-5 16,-3-3 1-16,3 2-4 16,0 1 0-16,-2-3-9 15,2 3 1-15</inkml:trace>
          <inkml:trace contextRef="#ctx0" brushRef="#br0" timeOffset="75741.6921">11615 1658 32 0,'0'0'16'0,"0"0"-11"15,0 0 23-15,0 0-27 16,3-6 1-16,3 1 0 16,-3-4 1-16,4 1-4 31,-1 0 1-31,3 0 2 15,0 0 0-15,0-3-1 0,-3 0 0 16,0 3-1-16,1 0 1 16,-4 0 0-16,-3 0 0 15,-3 2-1-15,-1 3 1 0,-2 3-1 16,0 3 0-16,0 5 0 16,0 3 0-16,0 3 1 15,0-1 0-15,0 6 0 16,3 0 1-16,0-2-1 15,3-1 1-15,0 0 0 16,3 1 0-16,3-7-1 16,0-1 1-16,0-1-2 0,0-3 1 15,0-5-5-15,3-5 1 16,4-1-6-16,-4 4 0 16,3 2-6-16,3 2 1 15</inkml:trace>
          <inkml:trace contextRef="#ctx0" brushRef="#br0" timeOffset="76175.3658">11854 1592 24 0,'0'-2'12'0,"6"4"-8"0,-6-2 16 16,0 0-17-16,0 0 0 16,3 3 1-16,-3-3 0 15,3 5-5-15,0 4 1 16,0-1 4-16,0 3 0 16,-3-1-2-16,3 4 1 15,-3 0 0-15,0-1 0 0,0 1-1 0,0-6 0 16,0 0 0-16,0-2 1 15,6-9-1-15,0-3 0 16,3 1-1-16,1 0 1 16,2-1-2-16,3 1 1 15,0 5-2 1,-2 2 1-16,2 4-1 16,-6 5 0-16,-3 0 1 15,-3-1 0-15,0-4 0 16,-3 2 1-16,0-3-1 0,-3 1 0 15,3-1-6-15,0-2 0 32</inkml:trace>
        </inkml:traceGroup>
        <inkml:traceGroup>
          <inkml:annotationXML>
            <emma:emma xmlns:emma="http://www.w3.org/2003/04/emma" version="1.0">
              <emma:interpretation id="{D07F79E9-452C-4860-8E64-5773A954A9BC}" emma:medium="tactile" emma:mode="ink">
                <msink:context xmlns:msink="http://schemas.microsoft.com/ink/2010/main" type="inkWord" rotatedBoundingBox="15127,7564 17967,7559 17968,8142 15128,8147"/>
              </emma:interpretation>
              <emma:one-of disjunction-type="recognition" id="oneOf12">
                <emma:interpretation id="interp59" emma:lang="en-US" emma:confidence="0.5">
                  <emma:literal>collisions</emma:literal>
                </emma:interpretation>
                <emma:interpretation id="interp60" emma:lang="en-US" emma:confidence="0">
                  <emma:literal>Collisions</emma:literal>
                </emma:interpretation>
                <emma:interpretation id="interp61" emma:lang="en-US" emma:confidence="0">
                  <emma:literal>collision</emma:literal>
                </emma:interpretation>
                <emma:interpretation id="interp62" emma:lang="en-US" emma:confidence="0">
                  <emma:literal>Collision</emma:literal>
                </emma:interpretation>
                <emma:interpretation id="interp63" emma:lang="en-US" emma:confidence="0">
                  <emma:literal>concisions</emma:literal>
                </emma:interpretation>
              </emma:one-of>
            </emma:emma>
          </inkml:annotationXML>
          <inkml:trace contextRef="#ctx0" brushRef="#br0" timeOffset="77366.1141">12740 1519 28 0,'-3'-8'14'0,"-12"5"-7"0,12-2 15 15,-4 5-21-15,1-3 1 16,-3 3 1-16,0 3 0 31,-3 5-3-31,0 0 0 16,-1 6 2-16,1-1 1 0,-3 3-1 15,0 3 0-15,2 6 0 16,1-3 0-16,0 2 0 16,3 1 0-16,3-6 0 15,-1-6 0-15,7 1-1 16,0-1 1-16,7 1-1 15,-1-3 0-15,3-3-1 16,3 0 1-16,0 0 0 0,4 0 0 16,2-2-1-16,0-1 1 0,1-2-5 15,-1-3 0-15,0 0-7 16,1-3 1-16,2 0-4 16,0 3 0-16</inkml:trace>
          <inkml:trace contextRef="#ctx0" brushRef="#br0" timeOffset="77716.3769">12896 1685 29 0,'-9'11'14'0,"3"10"-11"0,6-13 23 15,0 1-24-15,0-4 0 0,3 0 0 16,3 4 1-16,3-4-4 0,6-2 1 16,0-1 3-1,4-2 0-15,2-2-1 0,-2-4 0 16,-1-5 0-16,-3 1 0 16,-6-4 0-16,-3 0 0 0,-9-2-1 15,-3 3 1-15,-3 2-2 16,-3 5 1-16,0 4-1 31,-1 2 0-31,1 0-2 16,0 2 1-16,3 4-6 15,0-1 1-15,3 3-7 16,6 3 1-16</inkml:trace>
          <inkml:trace contextRef="#ctx0" brushRef="#br0" timeOffset="78601.2579">13278 1514 27 0,'0'10'13'0,"6"-12"-6"15,-3 2 17-15,3 0-23 16,-6-11 1-16,6 0 0 0,0 0 1 16,4-3-4-16,2-2 1 15,3-6 1-15,7-2 1 16,-1 0-2-16,0 5 1 31,1-6-1-31,-1-2 1 0,-6 0-1 16,-2 8 1-16,-4 0-1 15,-3 5 0-15,-3 3 0 16,-6 6 0-16,-3 8 0 16,-3 2 0-16,-4 6 0 15,-2 0 0-15,-3 8 0 16,-1 5 1-16,1 6 0 16,0 8 0-16,2 0 1 15,7 8 0-15,0-5 0 16,6-3 0-16,-3-3-1 15,3 1 1-15,3-6-1 16,6-6 1-16,6-8-1 16,7-2 1-16,5-9-2 0,0-5 0 15,4-2-5-15,-1-4 0 16,-2 1-8-16,2 5 0 16</inkml:trace>
          <inkml:trace contextRef="#ctx0" brushRef="#br0" timeOffset="79070.1258">13669 1519 28 0,'0'-14'14'0,"12"-5"-10"16,-6 11 16-16,4 3-18 16,-1-1 0-16,6-2 1 15,0-3 0-15,-5-2-4 0,-1-1 0 0,0-2 3 32,0-3 0-32,0 3-1 15,-3-1 0-15,-3 4 0 16,-3 2 0-16,0 3 0 15,0 2 0-15,-3 1 0 16,-3 5 0-16,-3 5 0 0,-3 3 0 16,0 3 0-16,-4 8 1 15,1 0 0-15,-3 3 1 16,5 11-1-16,1 2 1 16,6 0-1-16,0-2 1 15,3-3-2-15,6-6 1 16,3 1-1-16,3-6 0 15,4-3 0-15,2-2 0 16,3-4-2-16,-3-1 0 16,4-7-5-16,5-2 0 0,4 0-8 15,2 0 0-15</inkml:trace>
          <inkml:trace contextRef="#ctx0" brushRef="#br0" timeOffset="79398.2687">14054 1535 29 0,'-3'3'14'0,"3"11"-3"16,0-12 15-16,3 6-24 0,-3 3 1 16,0 3 1-16,0-1 0 15,0 1-4-15,0 0 0 16,-3-1 3-16,0 1 1 16,3-6-4-16,-3-3 0 15,0-2-7-15,0 0 0 16,3-3-6-16,0 0 1 15</inkml:trace>
          <inkml:trace contextRef="#ctx0" brushRef="#br0" timeOffset="79538.8955">14079 1432 25 0,'-13'-3'12'0,"4"9"-13"16,6-6 14-16,0 2-19 15,0 1 0-15,3 0-6 16,6 0 1-16</inkml:trace>
          <inkml:trace contextRef="#ctx0" brushRef="#br0" timeOffset="79882.8659">14250 1446 37 0,'-12'2'18'0,"-4"15"-23"0,16-15 37 0,0 9-31 15,0 3 0-15,3 2 1 16,4 6 0-16,2-6-3 16,0 6 1-16,0-3 1 15,0 3 1-15,-3-3 0 16,-3-3 0-16,0 3 0 15,-3-3 1-15,-3 1 0 16,3-4 0-16,-3-5-1 16,-3 0 1-16,0-2-2 15,-3-6 1 1,0 3-5-16,0-6 1 16,2 3-7-16,7 0 1 15,4-6-6-15,5 6 0 0</inkml:trace>
          <inkml:trace contextRef="#ctx0" brushRef="#br0" timeOffset="80052.4841">14418 1649 37 0,'-6'6'18'0,"3"5"-17"15,3-9 30-15,-3 4-31 16,0-1 1-16,0 1-1 15,0-4 0-15,0 1-7 16,-1-6 1-16,4 3-5 16,7-5 0-16</inkml:trace>
          <inkml:trace contextRef="#ctx0" brushRef="#br0" timeOffset="80219.2435">14470 1364 25 0,'-15'-13'12'0,"5"7"-13"0,10 6 15 0,0 0-16 15,0 3 1-15,7 0-11 16,2 2 0-16</inkml:trace>
          <inkml:trace contextRef="#ctx0" brushRef="#br0" timeOffset="80769.6506">14684 1592 29 0,'-6'19'14'0,"-3"6"-7"0,9-20 24 31,0 3-30-31,0 3 1 16,0 3 0-16,3-3 0 15,0 0-3-15,3-1 1 0,0 1 2 16,3-8 0-16,0 0-1 15,-3-6 1-15,4-5 0 16,-4 0 0-16,0-3-1 16,0-3 1-16,-3 1-1 15,-3-1 0-15,0-2 0 16,0-1 0-16,-3 7-2 16,0-1 0-16,-3 5-2 15,0 6 1-15,0 3-3 0,-1 2 1 16,1 4-9-16,6-4 0 15</inkml:trace>
          <inkml:trace contextRef="#ctx0" brushRef="#br0" timeOffset="81160.2884">14931 1568 27 0,'-3'-3'13'0,"10"11"-6"0,-4-5 15 16,0 2-19-16,0 4 1 15,0-1 1-15,0 8 1 16,0-2-7-16,0-1 0 15,3-2 5-15,0 0 0 16,0-3-1-16,3-2 1 0,1-6-2 16,5-6 1-16,6 1-2 15,-2 2 1-15,-1 0-2 16,0 6 1-16,-2 0-3 16,-4 2 1-16,0 3-3 15,-6 0 1-15,0 3-5 16,0-3 1-16,4 1-6 15,2-4 0-15</inkml:trace>
          <inkml:trace contextRef="#ctx0" brushRef="#br0" timeOffset="81457.1672">15384 1492 46 0,'-15'-19'23'0,"15"35"-25"0,0-10 41 16,0 2-37-16,0 8 1 16,3 3 0-16,0 0 0 15,0 3-4-15,0 5 0 16,0 0 4-16,0 0 0 16,0-8-2-16,-3 0 1 15,0-2 0-15,-3-4 0 16,0 1-1-16,-3-3 1 15,-3-3-1-15,-4-6 1 16,-2-2-4-16,0 0 1 16,3 3-5-16,2-3 0 0,7-3-11 15,9 3 0-15</inkml:trace>
        </inkml:traceGroup>
        <inkml:traceGroup>
          <inkml:annotationXML>
            <emma:emma xmlns:emma="http://www.w3.org/2003/04/emma" version="1.0">
              <emma:interpretation id="{E8256B4D-7DC1-4C8A-8F06-8AF0C953A9A8}" emma:medium="tactile" emma:mode="ink">
                <msink:context xmlns:msink="http://schemas.microsoft.com/ink/2010/main" type="inkWord" rotatedBoundingBox="18869,7777 19902,7775 19903,8238 18870,8240"/>
              </emma:interpretation>
              <emma:one-of disjunction-type="recognition" id="oneOf13">
                <emma:interpretation id="interp64" emma:lang="en-US" emma:confidence="0.5">
                  <emma:literal>it</emma:literal>
                </emma:interpretation>
                <emma:interpretation id="interp65" emma:lang="en-US" emma:confidence="0">
                  <emma:literal>in-I</emma:literal>
                </emma:interpretation>
                <emma:interpretation id="interp66" emma:lang="en-US" emma:confidence="0">
                  <emma:literal>on-I</emma:literal>
                </emma:interpretation>
                <emma:interpretation id="interp67" emma:lang="en-US" emma:confidence="0">
                  <emma:literal>int</emma:literal>
                </emma:interpretation>
                <emma:interpretation id="interp68" emma:lang="en-US" emma:confidence="0">
                  <emma:literal>a-I</emma:literal>
                </emma:interpretation>
              </emma:one-of>
            </emma:emma>
          </inkml:annotationXML>
          <inkml:trace contextRef="#ctx0" brushRef="#br0" timeOffset="83674.1652">16310 1810 27 0,'-18'0'13'0,"18"2"-12"0,0-2 14 16,3 0-12-16,0 0 0 0,3-2 2 15,3-1 0-15,6-5-7 16,1 2 1-16,2-2 4 16,3-5 0-16,1-4-2 15,2-2 0-15,4 0-1 16,-1 0 1-16,1 3-1 16,-4 2 0-16,-6 4 0 15,1-1 0-15,-4 2 0 16,-6 4 0-16,0 5 1 15,1 3 0-15,-4 2 0 16,0 3 1-16,-3 3 0 16,0 3 0-16,-3 2-1 15,3 0 1-15,-3-2-1 16,0 0 0-16,0-1 0 16,0 1 0-16,0-1 0 15,0-2 1-15,0-3-1 0,0-2 1 16,3-4-5-16,-3-2 0 15,3-2-9-15,3-4 0 16</inkml:trace>
          <inkml:trace contextRef="#ctx0" brushRef="#br0" timeOffset="83890.5744">16625 1459 34 0,'-19'-16'17'0,"1"13"-19"0,15 0 22 0,-3 3-20 31,0 0 0-31,0 0 0 16,0 0 0-16,2 0-2 0,4 3 1 16,4 0-4-16,2 2 0 15,6 3-4-15,6 6 1 16</inkml:trace>
          <inkml:trace contextRef="#ctx0" brushRef="#br0" timeOffset="84372.3589">16833 1742 36 0,'-7'-3'18'0,"11"-2"-24"16,-4 5 35-16,6-3-28 0,0 0 0 0,3 3 0 31,3 3 1-31,3-3-3 16,4 3 1-16,2-1 1 15,1 1 1-15,-1 0-2 16,0-1 1-16,1 1 0 15,-4 0 0-15,-3 0 0 0,1-1 1 16,-4-2-1-16,0 0 1 16,-3 0-1-16,-3 0 0 15,-3 0-3-15,-3 0 1 16,0 0-7-16,0 3 1 16,0-3-5-16,7 3 0 0</inkml:trace>
          <inkml:trace contextRef="#ctx0" brushRef="#br0" timeOffset="84677.5497">17279 1489 30 0,'-3'-8'15'0,"12"27"-15"15,-6-16 24-15,0 8-22 0,0 5 1 16,3 6 2-16,-3 5 0 16,0 8-6-16,-3-5 1 15,-3 3 4-15,0 2 0 16,-3 0-1-16,0 0 0 16,0-5-1-16,3-5 0 15,0-3 0-15,3-3 0 0,0-9-5 16,3-1 1-16,3-7-11 15,6-2 1-15,3-2-1 16,-2-4 0-16</inkml:trace>
        </inkml:traceGroup>
        <inkml:traceGroup>
          <inkml:annotationXML>
            <emma:emma xmlns:emma="http://www.w3.org/2003/04/emma" version="1.0">
              <emma:interpretation id="{2F6D2AFF-EBE7-4898-B84B-23965D75DBE9}" emma:medium="tactile" emma:mode="ink">
                <msink:context xmlns:msink="http://schemas.microsoft.com/ink/2010/main" type="inkWord" rotatedBoundingBox="20855,7845 22066,7842 22067,8164 20856,8166"/>
              </emma:interpretation>
              <emma:one-of disjunction-type="recognition" id="oneOf14">
                <emma:interpretation id="interp69" emma:lang="en-US" emma:confidence="0.5">
                  <emma:literal>and</emma:literal>
                </emma:interpretation>
                <emma:interpretation id="interp70" emma:lang="en-US" emma:confidence="0">
                  <emma:literal>aid</emma:literal>
                </emma:interpretation>
                <emma:interpretation id="interp71" emma:lang="en-US" emma:confidence="0">
                  <emma:literal>ad</emma:literal>
                </emma:interpretation>
                <emma:interpretation id="interp72" emma:lang="en-US" emma:confidence="0">
                  <emma:literal>afd</emma:literal>
                </emma:interpretation>
                <emma:interpretation id="interp73" emma:lang="en-US" emma:confidence="0">
                  <emma:literal>add</emma:literal>
                </emma:interpretation>
              </emma:one-of>
            </emma:emma>
          </inkml:annotationXML>
          <inkml:trace contextRef="#ctx0" brushRef="#br0" timeOffset="85794.038">18529 1658 25 0,'-9'-11'12'0,"9"13"-10"16,0-7 20-16,-3 2-19 16,-3 0 1-16,-1 1 1 15,-2-4 1-15,-3 1-7 32,-3 5 0-32,-1 0 5 15,-2 3 0-15,0-1-2 0,3 4 0 16,-4 2-1-16,4 6 1 15,0-1-1-15,-4 6 0 0,4-3 0 16,3-2 1-16,3 0-1 16,-1-1 1-16,4 3-1 15,3-2 0-15,6-3 0 16,3-3 1-16,4-5-1 16,2-6 0-16,0-2 0 15,0-1 1-15,7 1-1 0,-1-6 1 16,0-5-1-16,1 5 0 15,-4-3-1-15,-3 6 0 16,-3 3-1-16,-3 7 0 0,-3 6 0 16,-3 3 0-16,0 0-1 15,0 3 1-15,-3-1 0 16,6 1 1-16,4-1 0 31,-1-2 1-31,6-2 0 16,6-4 0-1,1-13-14 1,-1 0 0-16</inkml:trace>
          <inkml:trace contextRef="#ctx0" brushRef="#br0" timeOffset="86325.5773">18746 1652 23 0,'0'3'11'0,"3"0"1"16,0-1 0-16,-3 4-9 0,0-1 1 15,0 3 1-15,0 0 0 16,3 1-7-16,-3-1 0 16,3-3 5-16,-3 3 0 15,6 3-2-15,0-3 1 16,0 0-1-16,1-5 0 15,-1-6 0-15,0 3 1 16,3-5-1-16,-3 2 0 16,6 1-1-16,-3-4 1 15,4 3-1-15,-4 3 0 0,0 3-1 16,3 3 1-16,-6-1 0 16,1 3 0-16,2-5 0 15,-3 2 0-15,-3-2 1 16,-3 0 0-16,9-1 0 15,-6 1 0-15,0 0-1 16,6-3 1-16,-3 3-4 16,4-3 0-16,-1 2-8 15,3 1 0-15</inkml:trace>
          <inkml:trace contextRef="#ctx0" brushRef="#br0" timeOffset="86923.0229">19351 1641 36 0,'-24'0'18'0,"-1"36"-19"16,22-31 26-16,-6 6-24 15,0 2 1-15,0 1 0 16,3-6 0-16,-1 0-3 0,4 0 1 16,6-2 2-16,4-1 1 31,2-2-2-31,6-8 1 16,3-6-1-16,4-6 0 0,2-2 0 15,4-2 0-15,-7-9-2 16,0-3 1-16,-5-5-1 15,-7 8 0-15,3 6 0 16,-3 5 0-16,-3 11 0 16,-3 13 1-16,-6 9 1 15,0 7 0-15,-3 4 1 16,-3 5 1-16,0 5-1 16,0-5 1-16,3-6-1 0,3-5 1 15,3 0-1-15,6-5 0 16,-3-3-7-16,12-3 0 15,-3-3-9-15,10 1 1 16</inkml:trace>
        </inkml:traceGroup>
        <inkml:traceGroup>
          <inkml:annotationXML>
            <emma:emma xmlns:emma="http://www.w3.org/2003/04/emma" version="1.0">
              <emma:interpretation id="{041447C5-AF5B-498C-9CF6-4CA8C57F0C3D}" emma:medium="tactile" emma:mode="ink">
                <msink:context xmlns:msink="http://schemas.microsoft.com/ink/2010/main" type="inkWord" rotatedBoundingBox="22557,7560 23010,7559 23011,8146 22559,8147"/>
              </emma:interpretation>
              <emma:one-of disjunction-type="recognition" id="oneOf15">
                <emma:interpretation id="interp74" emma:lang="en-US" emma:confidence="0.5">
                  <emma:literal>=</emma:literal>
                </emma:interpretation>
                <emma:interpretation id="interp75" emma:lang="en-US" emma:confidence="0">
                  <emma:literal>i</emma:literal>
                </emma:interpretation>
                <emma:interpretation id="interp76" emma:lang="en-US" emma:confidence="0">
                  <emma:literal>c</emma:literal>
                </emma:interpretation>
                <emma:interpretation id="interp77" emma:lang="en-US" emma:confidence="0">
                  <emma:literal>E</emma:literal>
                </emma:interpretation>
                <emma:interpretation id="interp78" emma:lang="en-US" emma:confidence="0">
                  <emma:literal>k</emma:literal>
                </emma:interpretation>
              </emma:one-of>
            </emma:emma>
          </inkml:annotationXML>
          <inkml:trace contextRef="#ctx0" brushRef="#br0" timeOffset="87486.8202">19984 1807 37 0,'-3'0'18'0,"6"-3"-12"0,-3 3 23 0,0 0-28 31,0 0 0-31,6-3 1 16,0-2 1-16,3 0-3 15,3 2 0-15,4-5 2 0,2-6 0 16,0-2 0-16,4 0 0 16,-4 2-1-16,0 0 0 15,-2 4-2-15,-4 4 1 16,-3 3-1-16,-3 6 1 0,-6 5 0 16,0 9 1-16,-6-4 0 15,6-2 1-15,0 3 0 16,0-1 0-16,0-2 0 15,6-3 0-15,-3 0-1 16,6-5 1-16,7-3-1 16,-7-3 0-16,9 1-2 15,1-1 0-15,-4 0-7 16,9 0 0-16,-5-5-7 16,5 6 0-16</inkml:trace>
          <inkml:trace contextRef="#ctx0" brushRef="#br0" timeOffset="87692.5573">20433 1239 57 0,'-18'-3'28'0,"-13"-13"-37"0,19 16 51 16,0 3-42-16,-4 2 0 0,1-2-4 15,-3 2 1-15,9 1-3 16,-1 2 1-16,4 0-10 16,6 3 1-16</inkml:trace>
        </inkml:traceGroup>
      </inkml:traceGroup>
    </inkml:traceGroup>
    <inkml:traceGroup>
      <inkml:annotationXML>
        <emma:emma xmlns:emma="http://www.w3.org/2003/04/emma" version="1.0">
          <emma:interpretation id="{D74FFDCD-C32D-426E-B7E2-EFA7F97F3D1D}" emma:medium="tactile" emma:mode="ink">
            <msink:context xmlns:msink="http://schemas.microsoft.com/ink/2010/main" type="paragraph" rotatedBoundingBox="2533,8864 22804,9080 22792,10187 2521,9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15B32F-080A-40BE-B8E1-FD5575477CE8}" emma:medium="tactile" emma:mode="ink">
              <msink:context xmlns:msink="http://schemas.microsoft.com/ink/2010/main" type="inkBullet" rotatedBoundingBox="2529,9273 2920,9278 2914,9848 2523,9844"/>
            </emma:interpretation>
            <emma:one-of disjunction-type="recognition" id="oneOf16">
              <emma:interpretation id="interp79" emma:lang="en-US" emma:confidence="1">
                <emma:literal>I</emma:literal>
              </emma:interpretation>
              <emma:interpretation id="interp80" emma:lang="en-US" emma:confidence="0">
                <emma:literal>s</emma:literal>
              </emma:interpretation>
              <emma:interpretation id="interp81" emma:lang="en-US" emma:confidence="0">
                <emma:literal>S</emma:literal>
              </emma:interpretation>
              <emma:interpretation id="interp82" emma:lang="en-US" emma:confidence="0">
                <emma:literal>A</emma:literal>
              </emma:interpretation>
              <emma:interpretation id="interp83" emma:lang="en-US" emma:confidence="0">
                <emma:literal>•</emma:literal>
              </emma:interpretation>
            </emma:one-of>
          </emma:emma>
        </inkml:annotationXML>
        <inkml:trace contextRef="#ctx0" brushRef="#br0" timeOffset="138383.3682">-33 3440 20 0,'-12'2'10'0,"6"-7"-6"16,6 5 10-16,0 0-12 16,0 3 0-16,0-3 1 15,-3 0 1-15,3-3-5 0,0-3 1 16,0-2 3-16,3 3 0 15,3-1-2-15,-3-4 1 16,3 4-1-16,-3-2 0 16,-3 0-1-16,3-3 1 0,0 0-1 15,3-2 0-15,0-1 0 16,1 0 0-16,-1-2 0 16,3 0 0-16,0 2 0 15,0 3 0-15,3-2 0 16,1-4 1-16,2-2-1 15,0 0 1-15,0-2-1 16,1-4 0-16,-4 3 0 16,0 3 1-16,0 3-1 15,-2-3 0-15,-1 6 0 16,0-4 0-16,0 1 0 16,0 2 0-16,-3 1 0 0,0 2 0 15,1 0 0-15,-1 0 0 16,-3 0 0-16,0 6 1 15,0-1-1-15,-3 6 0 16,3-2 0-16,-3 2 0 16,0 0 0-16,3-3 0 15,3 3 0-15,-3 0 0 16,-3 0 0-16,0 0 0 0,3 3 0 31,3-1 0-31,-3 1 0 16,-3 0 0-16,0 2 0 15,3-2 0-15,1 2 0 16,-1 1 0-16,-3 2 0 16,3 3 1-16,0 2-2 15,0 1 1-15,0 2 0 0,-3 6 0 16,3 3 0-16,-3 4 0 16,0-4 0-16,3 5 0 15,0 0 0-15,0 0 0 16,0-1 0-16,0-1 0 15,3-7 0-15,0-4 0 0,-3 2 0 16,4-3 1-16,-4 0-1 16,3-2 0-16,-3-1 0 15,0-2 0-15,0 6 0 0,0-7 1 16,-3 1 0-16,0-3 0 16,0 1 0-16,-3-4 0 15,0 0-1-15,-3 4 1 16,0-1 0-16,-4 0 0 31,-2-3-1-31,0 1 1 0,0-4-1 16,-4-2 1-16,-2 0-1 15,3 0 1-15,0 0-1 16,-1 0 0-16,1 0 0 16,0 0 0-16,-1-2 0 15,1 2 0-15,0-3 0 0,0 0 0 16,-1 3 0-16,1-2 0 15,3 2 0-15,0-6 0 16,-1 1 0-16,4 2 0 16,3 3 0-16,0-3 0 0,0-2 0 15,3-1 0-15,3 6-3 16,3-5 1-16,3 0-3 16,3-4 0-16,6-4-6 31,4 2 1-31</inkml:trace>
      </inkml:traceGroup>
      <inkml:traceGroup>
        <inkml:annotationXML>
          <emma:emma xmlns:emma="http://www.w3.org/2003/04/emma" version="1.0">
            <emma:interpretation id="{F4915876-7452-4172-AE9A-9966129715D7}" emma:medium="tactile" emma:mode="ink">
              <msink:context xmlns:msink="http://schemas.microsoft.com/ink/2010/main" type="line" rotatedBoundingBox="3454,8874 22804,9080 22792,10187 3442,9981"/>
            </emma:interpretation>
          </emma:emma>
        </inkml:annotationXML>
        <inkml:traceGroup>
          <inkml:annotationXML>
            <emma:emma xmlns:emma="http://www.w3.org/2003/04/emma" version="1.0">
              <emma:interpretation id="{7D6620FC-3FFE-4F16-ABE3-CA1E97202C19}" emma:medium="tactile" emma:mode="ink">
                <msink:context xmlns:msink="http://schemas.microsoft.com/ink/2010/main" type="inkWord" rotatedBoundingBox="3453,8923 4051,8929 4041,9880 3443,9874"/>
              </emma:interpretation>
              <emma:one-of disjunction-type="recognition" id="oneOf17">
                <emma:interpretation id="interp84" emma:lang="en-US" emma:confidence="0">
                  <emma:literal>if</emma:literal>
                </emma:interpretation>
                <emma:interpretation id="interp85" emma:lang="en-US" emma:confidence="0">
                  <emma:literal>i!</emma:literal>
                </emma:interpretation>
                <emma:interpretation id="interp86" emma:lang="en-US" emma:confidence="0">
                  <emma:literal>r?</emma:literal>
                </emma:interpretation>
                <emma:interpretation id="interp87" emma:lang="en-US" emma:confidence="0">
                  <emma:literal>f!</emma:literal>
                </emma:interpretation>
                <emma:interpretation id="interp88" emma:lang="en-US" emma:confidence="0">
                  <emma:literal>E?</emma:literal>
                </emma:interpretation>
              </emma:one-of>
            </emma:emma>
          </inkml:annotationXML>
          <inkml:trace contextRef="#ctx0" brushRef="#br0" timeOffset="139021.1699">878 3133 24 0,'6'13'12'0,"6"31"-11"16,-9-36 16-16,0 0-16 0,0 3 1 16,-3 2 2-16,0 4 0 15,0-4-5-15,0 1 1 16,0-1 3-16,0-2 0 16,0-3-1-16,0-2 0 15,0-1-1-15,0-2 1 16,-3-3-1-16,3 3 0 0,-3-3-1 15,0-3 1-15,0 0-1 16,0-2 1-16,0-3-1 16,0 0 1-16,-3-6-1 15,3-2 0-15,0 2 0 16,0 3 1-16,3-8-2 16,0-2 1-16,3-1-1 0,3 3 1 15,-3-6-1-15,6 9 1 16,0 0-1-16,-3-1 0 15,1 1 0-15,-1 3 0 16,3 2 0 0,0 3 1-16,3 2-1 15,0 1 1-15,1 2 0 16,-1-2 0-16,0-1 1 16,0 1 1-16,4-1-2 15,-4 1 0-15,0 2-4 16,0 3 0-16,1 0-6 15,-1 0 1-15</inkml:trace>
          <inkml:trace contextRef="#ctx0" brushRef="#br0" timeOffset="140037.2675">930 2839 28 0,'-3'-5'14'0,"3"-1"-17"16,3 1 23-16,-3-1-18 16,0 1 0-16,0 0 0 15,0-1 1-15,0 6-4 16,3-5 0-16,3-1 2 0,0 1 1 15,3 2-2-15,4 0 0 16,-1 3 0-16,3-2 0 16,3 2 0-16,1 0 0 15,-1-3 0-15,3 0 1 16,-2 1-1-16,-1-1 1 16,4 0-1-16,-7 0 1 15,3 3 0-15,-3 0 0 16,-2 0-1-16,-1 3 0 15,-3 0-3-15,-3 0 0 16,3-3-6-16,1 2 0 0</inkml:trace>
          <inkml:trace contextRef="#ctx0" brushRef="#br0" timeOffset="139506.0114">1147 3502 25 0,'-6'-5'12'0,"6"7"-10"0,3-7 16 16,0-1-16-16,0-4 0 15,3-1 1-15,3-6 0 16,0 4-4-16,4 2 0 0,5 0 2 16,0-2 1-1,1 7-1 1,-4 1 0-16,-6 2 0 16,3 8 0-16,1 6 0 15,-4 6 0-15,-3-1 0 16,0 0 1-16,3 0-2 15,0-2 1-15,0 0 0 16,1-4 0-16,-1-1-1 16,0-4 1-16,0 1-1 15,-3-1 1-15,3 0 0 16,1-2 0-16,-1-3-3 16,0-3 1-16,0-2-6 15,-3-3 0-15,6-6-4 16,-2-8 1-16</inkml:trace>
          <inkml:trace contextRef="#ctx0" brushRef="#br0" timeOffset="140451.5624">1236 2595 26 0,'-13'-6'13'0,"16"4"-15"16,3 2 17-16,4 2-15 0,2 4 1 15,3 2 0-15,7 0 1 0,-1 3-2 16,-3 5 0-16,-2-5 1 15,-1 3 0-15,3-1 0 16,-3-2 1-16,1-3-1 16,-1 3 1-16,-3 0-1 15,0 3 1-15,-2 2-1 16,-1 0 0-16,-6 3 0 16,-3 0 1-16,0 0-1 15,-3-5 1-15,-3 2 0 16,0-5 0-1,-1 3-1-15,1-4 1 0,0 4-3 16,3-9 0-16,3-2-6 16,3 0 1-16,9-3-4 15,1 0 0-15</inkml:trace>
          <inkml:trace contextRef="#ctx0" brushRef="#br0" timeOffset="219055.1875">1338 3236 29 0,'0'-8'14'0,"-3"2"-14"0,3 6 19 0,0 0-17 16,0 0 0-16,3 0 1 16,-3 0 0-16,0 0-4 15,0 0 0-15,0 0 3 16,0 0 0-16,0 0-1 15,0 0 0-15,0 0-3 16,0 3 0-16,6 0-7 16,0 2 0-16</inkml:trace>
        </inkml:traceGroup>
        <inkml:traceGroup>
          <inkml:annotationXML>
            <emma:emma xmlns:emma="http://www.w3.org/2003/04/emma" version="1.0">
              <emma:interpretation id="{DAEDF266-AF7E-481C-A176-19231A31BFD9}" emma:medium="tactile" emma:mode="ink">
                <msink:context xmlns:msink="http://schemas.microsoft.com/ink/2010/main" type="inkWord" rotatedBoundingBox="4933,9073 5278,9077 5273,9578 4928,9575"/>
              </emma:interpretation>
              <emma:one-of disjunction-type="recognition" id="oneOf18">
                <emma:interpretation id="interp89" emma:lang="en-US" emma:confidence="0">
                  <emma:literal>☹</emma:literal>
                </emma:interpretation>
                <emma:interpretation id="interp90" emma:lang="en-US" emma:confidence="0">
                  <emma:literal>E</emma:literal>
                </emma:interpretation>
                <emma:interpretation id="interp91" emma:lang="en-US" emma:confidence="0">
                  <emma:literal>I</emma:literal>
                </emma:interpretation>
                <emma:interpretation id="interp92" emma:lang="en-US" emma:confidence="0">
                  <emma:literal>[</emma:literal>
                </emma:interpretation>
                <emma:interpretation id="interp93" emma:lang="en-US" emma:confidence="0">
                  <emma:literal>=</emma:literal>
                </emma:interpretation>
              </emma:one-of>
            </emma:emma>
          </inkml:annotationXML>
          <inkml:trace contextRef="#ctx0" brushRef="#br0" timeOffset="142989.8063">2357 2902 26 0,'3'-3'13'0,"-9"0"-12"0,9-5 14 0,3 0-15 15,4-3 1-15,-1-5 0 16,6-6 1-16,3-2-2 16,7 7 1-16,-1 1 1 15,1 0 0-15,-4 5-1 16,0 3 1-16,-2 5-1 15,-4 3 0-15,0 0-1 16,-2 5 0-16,-4 4 1 16,-3 4 0-16,0 1 0 15,0-1 0-15,0 1-1 16,0-3 1-16,7-3-9 16,2-3 1-16,3-5-3 15,4 0 1-15</inkml:trace>
          <inkml:trace contextRef="#ctx0" brushRef="#br0" timeOffset="141665.3033">2406 3097 28 0,'-9'0'14'0,"12"8"-13"0,-3-8 14 0,6-5-13 16,0 2 0-16,6 1 0 16,-2-1 1-16,2 0-4 15,3 0 0-15,0 3 2 16,1-2 1-16,-1 2-1 16,0 0 0-16,1 0 0 15,-4 0 0-15,0 0-1 16,-3 2 1-16,0-2-3 15,-3 0 0-15,1 0-7 16,-4 3 0-16</inkml:trace>
          <inkml:trace contextRef="#ctx0" brushRef="#br0" timeOffset="141977.8082">2431 3233 26 0,'-13'3'13'0,"13"-3"-11"0,0 0 17 16,10 0-18-16,-4 0 1 15,3 0 1-15,3 0 0 16,0-3-4-16,4 0 0 0,2 1 3 15,0-1 0-15,-2 0-1 16,-1 1 0-16,0 2 0 16,-3 0 0-16,1 0 0 15,-4 0 1-15,0 2-3 16,-3 1 0-16,0 0-9 16,3-1 1-16</inkml:trace>
        </inkml:traceGroup>
        <inkml:traceGroup>
          <inkml:annotationXML>
            <emma:emma xmlns:emma="http://www.w3.org/2003/04/emma" version="1.0">
              <emma:interpretation id="{5A510B60-BF1B-47E3-8F1D-2E6941D70C57}" emma:medium="tactile" emma:mode="ink">
                <msink:context xmlns:msink="http://schemas.microsoft.com/ink/2010/main" type="inkWord" rotatedBoundingBox="6654,9169 11401,9220 11393,9983 6646,9933"/>
              </emma:interpretation>
              <emma:one-of disjunction-type="recognition" id="oneOf19">
                <emma:interpretation id="interp94" emma:lang="en-US" emma:confidence="1">
                  <emma:literal>random,</emma:literal>
                </emma:interpretation>
                <emma:interpretation id="interp95" emma:lang="en-US" emma:confidence="0">
                  <emma:literal>random ,</emma:literal>
                </emma:interpretation>
                <emma:interpretation id="interp96" emma:lang="en-US" emma:confidence="0">
                  <emma:literal>random;</emma:literal>
                </emma:interpretation>
                <emma:interpretation id="interp97" emma:lang="en-US" emma:confidence="0">
                  <emma:literal>random ;</emma:literal>
                </emma:interpretation>
                <emma:interpretation id="interp98" emma:lang="en-US" emma:confidence="0">
                  <emma:literal>fandom,</emma:literal>
                </emma:interpretation>
              </emma:one-of>
            </emma:emma>
          </inkml:annotationXML>
          <inkml:trace contextRef="#ctx0" brushRef="#br0" timeOffset="146063.6715">6095 3122 24 0,'-12'2'12'0,"-3"1"-11"16,12-3 16-16,-3 6-14 15,-4-1 0-15,-2 3 2 16,0 8 0-16,0-5-6 16,0 3 0-16,-1 5 4 15,4 0 0-15,0-3-1 16,3-2 0-16,3-1-2 16,0-4 1-16,3-1-1 15,3-6 1-15,3-4-1 0,6-6 1 16,3-3 0-16,1 0 0 15,5-3-1-15,4-5 1 16,-1-5-1-16,-3-1 1 16,-5-5-1-16,-1 1 1 15,0-12-1-15,-3 3 1 16,1 5-1-16,-1 3 1 16,0 3-1-16,-3 3 0 15,0 2-1-15,-2 3 1 16,-1 5-1-16,0 6 0 15,-3 3 0-15,-3 5 1 0,3 5-1 16,0 3 1-16,-3 6-1 16,3 10 1-16,0 4 0 15,3 1 1-15,0 1 0 16,-3 3 0-16,0 0-1 16,0-6 1-16,4-3-1 15,-1-2 1-15,0-6 0 16,0-2 0-16,3-3-1 15,0-3 0-15,0 0-3 16,7-3 1-16,-4 1-9 16,3-3 1-16</inkml:trace>
          <inkml:trace contextRef="#ctx0" brushRef="#br0" timeOffset="146407.0002">6590 3100 27 0,'-3'3'13'0,"3"18"-9"0,0-10 14 16,0 3-16-16,0-1 1 0,0 1 0 16,3 0 0-16,4-3-4 15,2-1 0-15,0-4 3 16,-3-3 1-16,3-3-2 15,3-6 1-15,1-5 0 16,2-2 0-16,0-4-1 16,-6-2 1-16,-6-5-1 15,-3 5 1-15,-6 5-1 0,-3 6 0 16,0 3-1-16,-3 5 0 16,-1 5-1-16,1 3 1 15,0 6-1-15,3-1 0 0,3 1-3 16,9-3 0-16,6-3-7 15,9 0 0-15</inkml:trace>
          <inkml:trace contextRef="#ctx0" brushRef="#br0" timeOffset="147575.3633">6982 3057 24 0,'0'2'12'0,"-3"-7"-9"0,3 5 12 0,3 3-14 15,-3-1 0-15,0 6 2 16,3 1 1-16,-3-1-5 15,3 5 1-15,0 1 2 16,0 5 1-16,-3-3-1 16,3 0 0-16,0-7-1 15,0-1 0 1,0 0 0-16,0 0 0 0,0-2 0 0,0-1 0 16,3-2-1-16,-3-1 1 15,4 1-1-15,-4 0 1 16,0 0-1-16,0-3 1 15,3 0-1 1,0 0 1-16,3 0 0 16,0 0 0-16,-3-3-1 15,4-5 1-15,-1 0-1 0,-3-3 0 16,3-3 0-16,0 0 1 16,0-2-1-16,1 5 0 15,2 0-1-15,-3 1 1 16,0-1 0-16,0 3 0 15,0-1 0-15,1 4 0 0,-1 0-1 16,0 2 1-16,-3 6 0 16,0-1 0-16,0 6 0 15,-3 3 0-15,0 3-1 16,0 2 1-16,0-2 0 16,1 2 1-1,-1-2-1-15,0-6 0 16,3 0 0-16,-3-3 1 15,3-2 0-15,0-3 0 16,3-5-1-16,3-1 1 16,1-2-1-16,2 0 1 0,0-3-1 15,1 3 1-15,-1 2-1 16,3 4 0-16,-3 2-1 16,1 8 1-16,-4 3-1 15,0 2 1-15,-3-4-1 16,-3-1 1-16,1 0-1 15,-1 0 1-15,0 0 0 0,3 0 0 16,0-2 0-16,3-4 1 16,4-2-1-16,-1-2 1 15,0-1-1-15,0 3 1 16,4-8-1-16,2-6 1 16,1-2-1-16,5 0 0 15,-2-6 0-15,-1 3 1 16,0-3 0-16,1 0 0 15,-4-2-1-15,1 0 1 16,-4-1-2-16,-3 1 1 16,-2 7-4-16,-1 4 1 0,0-1-9 15,3 3 1-15</inkml:trace>
          <inkml:trace contextRef="#ctx0" brushRef="#br0" timeOffset="144042.9425">4081 2961 26 0,'-6'9'13'0,"15"-1"-15"0,-6-3 22 15,0 6-19-15,0 5 0 16,0 3 2-16,-3 9 1 16,0 4-5-16,0-5 1 15,0-2 2-15,0 5 0 16,0-3 0-16,0-3 0 16,0-2-1-16,0-3 0 0,3-3-1 15,-3-2 1-15,3-6 0 16,1 0 1-16,-4-5-1 15,3 0 0-15,-3-3 0 16,3-6 0-16,0-2 0 16,0-3 0-16,0-2 0 15,-3-1 0-15,0 3-1 16,0-5 1-16,0-3-1 16,3-3 0-16,-3-2 0 15,3-1 0-15,0 1 0 16,0-1 0-16,3-2 0 15,0 3 0-15,0-1-1 16,7 1 0-16,-1 7 0 16,0 1 1-16,3 3-1 15,-2 2 0-15,-4 3 0 16,3 8 0-16,0 5 1 0,3-5 0 16,4 3 0-16,2-1 0 15,1 1-1-15,-1 0 1 16,0 2-5-16,1-2 0 15,-1 0-5-15,-2-1 1 16</inkml:trace>
          <inkml:trace contextRef="#ctx0" brushRef="#br0" timeOffset="144654.6156">4799 3005 20 0,'-6'-3'10'0,"0"-2"-4"0,3 2 10 16,0 0-15-16,0 3 1 0,-3-2 1 16,0 2 1-16,3 5-4 15,-3-2 1-15,-4-1 2 16,1 4 0-16,-3-1-1 16,3 9 1-16,-3 0-2 15,-1 5 1-15,-2 2-2 16,-3 6 0-16,2-5 0 0,1 0 0 15,6 2 0 1,3-5 1-16,6-2-1 0,3-4 1 16,6-5-1-16,3-5 1 15,4-6 0-15,2-2 0 16,0-6 0-16,1-8 0 0,-1-3 0 31,0-2 0-31,1 5-1 16,-4 0 1-16,-3 5-2 15,0 6 1-15,-2 5-1 0,-1 9 1 16,-3 5-1-16,-6 5 0 16,0 3 0-16,3-3 1 15,0 1 0-15,3-1 1 16,3 0-1-16,3-2 1 0,4-6-1 16,2-5 1-16,3-3-3 15,4-3 1-15,5 0-8 16,1 1 0-16,6-9-2 15,-10 0 1-15</inkml:trace>
          <inkml:trace contextRef="#ctx0" brushRef="#br0" timeOffset="145093.137">5221 2978 27 0,'-6'11'13'0,"9"21"-13"0,0-26 23 0,0 5-21 16,0 5 0-16,-3 0 0 15,0 6 1-15,3 0-4 16,0-1 0-16,0-2 2 15,0-5 1-15,4-6-1 16,-1 0 0-16,3-2 0 16,3-6 1-16,3-6-1 15,1-2 1-15,2 0-1 16,0 0 0-16,4-6-1 16,-1 11 0-16,1 6-1 15,-4 8 1-15,-3 0-1 16,0 0 0-16,4 2 0 15,-7 1 1-15,-3 2 0 16,0-2 1-16,4-3 0 16,-1-3 0-16,6-8-6 0,4-6 0 15,5-2-5-15,1-11 0 16</inkml:trace>
          <inkml:trace contextRef="#ctx0" brushRef="#br0" timeOffset="153950.2981">8812 3271 27 0,'-3'-3'13'0,"6"1"-10"0,-3 2 14 16,0 0-14-16,4 2 0 31,-4 7 1-31,3 1 1 16,-3 7-6-16,0-4 1 15,-3 12 3-15,-1-1 1 16,1 3-2-16,0 9 1 0,-3-9-1 0,0 3 0 16,0 0-1-16,0-6 1 15,-3-2-1-15,3-3 0 16,-1 0 0-16,1-3 1 0,0-5-3 15,3 0 0-15,0-6-6 32,3-5 0-32,6-2-5 15,-3-9 0-15</inkml:trace>
        </inkml:traceGroup>
        <inkml:traceGroup>
          <inkml:annotationXML>
            <emma:emma xmlns:emma="http://www.w3.org/2003/04/emma" version="1.0">
              <emma:interpretation id="{670556A7-BEEE-4127-957A-7158CB474CDF}" emma:medium="tactile" emma:mode="ink">
                <msink:context xmlns:msink="http://schemas.microsoft.com/ink/2010/main" type="inkWord" rotatedBoundingBox="12261,8968 21154,9063 21142,10169 12249,10074"/>
              </emma:interpretation>
              <emma:one-of disjunction-type="recognition" id="oneOf20">
                <emma:interpretation id="interp99" emma:lang="en-US" emma:confidence="0">
                  <emma:literal>ashore's?)''</emma:literal>
                </emma:interpretation>
                <emma:interpretation id="interp100" emma:lang="en-US" emma:confidence="0">
                  <emma:literal>fsr?i)=oiisr?i2):</emma:literal>
                </emma:interpretation>
                <emma:interpretation id="interp101" emma:lang="en-US" emma:confidence="0">
                  <emma:literal>fsr?i)=u,isr?i2):</emma:literal>
                </emma:interpretation>
                <emma:interpretation id="interp102" emma:lang="en-US" emma:confidence="0">
                  <emma:literal>tsr?i)=o,isr?i2):</emma:literal>
                </emma:interpretation>
                <emma:interpretation id="interp103" emma:lang="en-US" emma:confidence="0">
                  <emma:literal>fsr?i)=o,isr?i2):</emma:literal>
                </emma:interpretation>
              </emma:one-of>
            </emma:emma>
          </inkml:annotationXML>
          <inkml:trace contextRef="#ctx0" brushRef="#br0" timeOffset="169527.2799">15093 3345 20 0,'-6'2'10'16,"3"-2"-4"-16,3 0 11 0,0 0-16 15,0 0 1-15,0 0 1 0,3-2 1 16,3-4-5-16,1 1 1 0,2-4 2 15,3-1 1-15,0-1-1 16,3-6 0-16,1 4-2 16,-4-3 1-16,3-6 0 15,4-3 0-15,-1 1-1 16,3-3 0-16,1-6 0 31,-1 1 1-31,4 2-1 0,-4-6 0 0,0 6 0 31,4 6 1-31,-4 0-1 16,1-1 0-16,-1 1 0 16,3-1 0-16,-5 6 0 0,-4 3 0 15,0 0 0-15,1 2 1 16,-1 3-1-16,-6 3 1 16,0 3-2-16,-3-1 1 0,0 6-3 15,1 0 1-15,-4 3-5 16,-3 0 1-16,3 2-4 15,0 6 1-15</inkml:trace>
          <inkml:trace contextRef="#ctx0" brushRef="#br0" timeOffset="170316.9759">15161 3388 17 0,'-3'3'8'0,"6"-11"-3"16,-3 8 11-16,0 0-15 15,3 0 1-15,-3 0 0 0,6 0 1 16,0 2-4-16,3 4 1 15,0-1 2-15,-6 3 1 16,0 3-2-16,4 3 0 16,-1-1 0-16,3 9 1 15,3-3-1-15,0 3 0 0,0 0-1 16,4-1 1-16,-1-2 0 16,0 3 0-16,4-3 0 15,-1-3 0-15,0 1 0 16,1-7 0-16,-1 1-1 15,-3 3 1-15,-2-3 0 16,-1 0 0-16,0-3-1 16,0 0 1-16,-3 0 0 15,-2-2 0-15,-1-1-1 16,0 0 1-16,-3-2 0 16,0 0 0-16,0 0 0 15,-3-3 0-15,0 0 0 16,0 0 1-16,0 0-3 15,-3-3 1-15,3 3-5 16,-3-3 1-16,3 0-7 0,0 3 0 16</inkml:trace>
          <inkml:trace contextRef="#ctx0" brushRef="#br0" timeOffset="174015.8059">15717 3529 24 0,'-6'0'12'0,"3"0"-8"15,3 0 12-15,0 0-14 0,0-5 1 16,0 5 1-16,0 0 1 16,0 0-6-16,3-6 0 15,0 4 4-15,0-4 0 16,0-2-1-16,3-3 0 16,0 3-1-16,0-8 1 15,4-1-1-15,2 1 0 16,3-3-1-16,0-5 0 15,4-1 0-15,2 1 1 16,0-3-1-16,1 5 0 16,2-3 0-16,1-2 1 0,-1 3-1 15,-2-1 0-15,-1 4 0 16,0-4 1-16,-2 9-1 16,-4-3 0-16,-3 5 0 15,0 1 0-15,1-1-1 16,-4 6 1-16,-3 0 0 15,0 2 0-15,-3-2 0 16,3 8 0-16,-3-5 0 16,3 5 0-16,-3-3 0 15,-3 3 0-15,0 0 0 16,0 0 0-16,0 0 0 16,0 0 0-16,-3 0 0 15,3 0 0-15,0 0 0 16,3 3 0-16,-3-3 0 15,0 3 0-15,0-3 0 16,0 2 0-16,0 1 0 0,0 2 0 16,0-2 0-16,0 3 0 15,0 4 0-15,4 1 0 16,-8 3 0-16,4 2 0 16,-3 3 0-16,0 0 0 15,0 6 0-15,3-1 0 16,0 1 0-16,0-1 0 15,3 0 0-15,0 1 0 16,4-1 0-16,-4 4 0 16,0-1 0-16,0-3 0 0,0 3 0 15,0-5 0-15,0 0 0 16,0-1 1-16,0-4-1 16,-3-1 0-16,-3-5 0 15,3 3 1-15,-3-4-1 16,0-1 1-16,0 1-1 15,0-1 0-15,0-4 0 16,-3 3 1-16,-1 0-1 16,1-2 0-16,-3-1 0 15,0 1 1-15,-3-4-1 16,0 1 0-16,2 0 0 16,-5-3 1-16,0 2-1 15,-1-2 0-15,1 0 0 16,0 0 1-16,0-2-1 0,-4-1 0 15,1 0 0-15,3 1 0 16,-4-4 0-16,1 6 0 16,3-5 0-16,-1 2 0 15,1 3 0 1,0 0 0-16,0 0 0 16,-1 0 0-16,4-3 0 15,0 1 0-15,3-1 0 16,0 0 0-16,2 3 0 15,1 0 0-15,0-3 0 0,3 3 0 16,0 0 0-16,3 0 0 16,0 0 0-16,0 0 0 15,3-2-3-15,3-1 1 16,0 0-7-16,4 1 1 0,5-9-4 16,3 3 1-16</inkml:trace>
          <inkml:trace contextRef="#ctx0" brushRef="#br0" timeOffset="175971.8199">16353 2907 28 0,'-6'-3'14'0,"6"-2"-12"0,0 5 16 16,0 0-16-16,0 0 1 15,6-3 0-15,3-2 0 16,3 5-4-16,0 0 0 0,4 0 3 15,-1 0 0-15,3 0-1 16,7 0 0-16,-4 0 0 16,4 5 0-16,-1-5 0 15,-3 0 0-15,-2 0-1 16,-4 0 1-16,-3-5-1 16,0 5 0-16,1 0 0 15,-1 0 1-15,0 5-1 16,-3-5 0-16,0 0 0 15,-2 0 0-15,-1 0 1 16,0 3 0-16,-3 0-3 16,-3-1 1-16,0 1-8 15,0 0 0-15,6 2-2 16,3-5 1-16</inkml:trace>
          <inkml:trace contextRef="#ctx0" brushRef="#br0" timeOffset="175362.376">16441 3228 25 0,'-3'5'12'0,"0"-16"-12"0,3 11 19 0,0 0-18 15,0 0 1-15,0 0 1 0,-3 6 0 16,3 2-4-16,-3 5 1 16,3 6 2-16,-3 3 1 15,3 3-1-15,0-1 0 16,0 6-1-16,-3-3 1 0,3 3-1 15,0-6 0-15,0 1 0 16,0-3 0-16,0-9 0 16,0 1 0-16,0-3 0 15,0-6 0-15,0-2 0 16,0 0 0-16,0-3 0 16,0 0 0-16,3-3-1 15,0-5 1 1,-3-14 0-1,0-5 0-15,0 5-1 16,0-2 1-16,0-1-1 16,3-5 0-16,0 3 0 15,0 3 1-15,0 2-1 16,0 3 0-16,0 3-1 16,4 2 1-16,-1 6-1 0,0-3 0 15,3 6 0-15,0-1 1 16,3 1-1-16,1 2 1 15,-1 0 0-15,0 3 0 16,3 0 0-16,-2 0 0 16,-1 0 0-16,0 0 0 15,0-2 0-15,0 2 0 16,-5-3-3-16,-1 3 1 16,0 0-9-16,3 0 1 15</inkml:trace>
          <inkml:trace contextRef="#ctx0" brushRef="#br0" timeOffset="176565.3313">16686 2741 29 0,'-3'6'14'0,"3"-9"-14"16,0 3 25-16,0 0-24 16,0 0 0-16,6-3 0 15,0 1 0-15,3 2-2 16,3 2 1-16,4 1 1 16,-1 3 1-16,6-1-2 15,-2 3 1-15,-1 3 0 16,0 0 0-16,1 2-1 15,-4 4 1-15,-3 2 0 16,0-6 0-16,-2 4-1 16,-4 4 1-16,-3 4 0 15,-3-3 0-15,-3 5 0 16,-3-6 0-16,-4 1 0 0,-2 0 0 16,-3-3-1-16,0 0 1 15,-1 0-1-15,1-3 1 16,3-2-1-16,0-1 1 15,2-2-1-15,1 0 1 16,3 0-2-16,0-3 0 0,12-2-4 16,0-4 1-16,3 1-7 15,7-6 0-15</inkml:trace>
          <inkml:trace contextRef="#ctx0" brushRef="#br0" timeOffset="177454.4809">16713 3709 25 0,'-18'0'12'0,"6"8"-4"15,9-8 13-15,3 0-19 16,-3 0 0-16,0 2 2 15,3-2 0-15,0 0-5 16,0 0 1-16,3-5 3 16,3 2 0-16,3 1-2 0,3-4 1 15,0-2-1-15,4-3 0 16,2-3-1-16,0 1 0 16,1 2 0-16,-4 3 0 15,0 0 0-15,-2 0 0 16,-1 2 0-16,-3 3 0 15,0 3-1-15,-3 0 1 16,0 3 0-16,-3 3 0 16,0-1 0-16,0 3 1 15,-3 6-1-15,4-3 0 16,-1-6 0-16,0 3 0 0,0 0 0 16,3 1 0-16,0-1 0 15,0 0 0-15,3 0 0 16,-3 0 1-16,3-2-1 15,4-1 0-15,-1-2 1 16,0-1 0-16,-3-2-3 16,4-2 1-16,-4-4-11 15,0 1 1-15</inkml:trace>
          <inkml:trace contextRef="#ctx0" brushRef="#br0" timeOffset="177688.8583">16906 3380 36 0,'-12'-6'18'0,"9"4"-20"0,3 2 24 16,0 0-22-16,0 0 0 15,-3 0 0-15,3 2 1 16,-3-2-2-16,3 3 1 15,0 0-2-15,3-3 0 16,3 3-7-16,3-3 0 16</inkml:trace>
          <inkml:trace contextRef="#ctx0" brushRef="#br0" timeOffset="178457.7802">17187 2980 33 0,'-6'-13'16'0,"9"2"-16"0,0 6 25 15,3-1-24-15,0 1 0 16,0-3 0-16,4 2 1 16,5 12-3-1,0 4 1-15,-3 4 1 16,1 2 1-16,-4 1-1 16,-6 2 0-16,-3-3 0 31,-3 3 0-31,-3 0-1 15,0 5 1-15,-4-2-1 0,1-3 1 16,0 0-1-16,0-5 1 16,0-3-1-16,3 0 0 15,0-1 0-15,2 1 1 16,1 0-1-16,3-3 0 0,0 0 0 16,7-2 1-16,-1-1-1 15,3-2 1-15,3 0-1 16,3-3 0-16,1 0 0 15,-1 0 1-15,3 0-1 16,1 0 0-16,-4 0-2 0,0 2 1 16,0 1-5-16,-2 0 0 15,5 0-5-15,-3-1 0 16</inkml:trace>
          <inkml:trace contextRef="#ctx0" brushRef="#br0" timeOffset="179408.4933">17575 2812 30 0,'-15'-3'15'0,"6"-2"-14"0,9 5 23 16,0 0-23-16,0 0 1 31,0 0-1-31,0 3 1 0,6-1-3 16,3 4 1-16,-3-1 1 15,0 1 0-15,7-1-1 16,2 3 1-16,9 0 0 15,1 1 0-15,2 1-1 0,4 4 1 16,-4 10-1-16,1-2 1 16,-4 3-1-16,-2 7 0 15,-1-2 0-15,-3 5 1 16,-5-2-1-16,-4 0 1 16,-3 2-1-16,-3 6 1 15,-3-3 0-15,-3 8 0 16,-3 0-1-16,-3 0 1 15,-4 0 0-15,-2 1 0 0,-3-1 0 32,-4-5 0-32,-2-3-1 15,0 0 1-15,2 0-1 16,4 0 1-16,-1-8-1 0,4-3 1 16,3-6-1-16,3-2 1 15,3-8-3-15,3-3 1 0,9-2-7 16,3-6 1-16,12-6-5 15,4-2 1-15</inkml:trace>
          <inkml:trace contextRef="#ctx0" brushRef="#br0" timeOffset="154813.3883">9711 3220 23 0,'-9'2'11'0,"6"1"-7"16,3-3 13-16,3 0-14 15,3-3 1-15,0 3 1 16,3-5 1-1,3-6-7-15,4 0 0 0,5-8 4 16,4-3 1-16,5-8-2 16,1-2 0-16,-7-9-1 15,1 3 1-15,2-3-2 16,1-2 1-16,2-1-1 16,1 15 1-16,-1-4-1 0,-2 3 0 15,-4 0 0-15,-2 6 1 16,-1 5-1-16,-6 2 1 15,1 4-1-15,-4-1 0 16,-3 9-3-16,0-1 0 0,-3 4-8 16,-3 4 0-16</inkml:trace>
          <inkml:trace contextRef="#ctx0" brushRef="#br0" timeOffset="155382.5586">9687 3244 22 0,'-10'0'11'0,"13"-3"-4"15,-3 3 9-15,0 0-14 16,4 0 1-16,2 3 2 31,0 5 1-31,3 3-7 16,3 3 0-16,0 2 5 0,4 0 1 16,2 6-2-16,6 2 0 0,4 4-1 15,-4-7 0-15,4 6-1 16,-4-5 1-16,-2-6-1 15,-4 1 0-15,-3-6 0 16,1-1 0-16,-1-1 0 16,-3-1 0-16,0 0 0 15,1 0 0-15,-4-2 0 16,-3-1 1-16,0-5-3 0,0 0 0 31,-3 0-4-31,-3 0 0 16,0 0-8-16,6-5 0 0</inkml:trace>
          <inkml:trace contextRef="#ctx0" brushRef="#br0" timeOffset="156868.1276">10347 3421 25 0,'-6'-6'12'0,"15"-2"-6"15,-9 8 13 1,6-8-15-1,3 0 1-15,0-3 0 16,4-5 0-16,2-3-7 16,-3-6 0-16,0 3 4 15,4-5 1-15,5-5-2 16,0-4 0-16,4-2-1 16,-1-5 0-16,1 5 0 15,-1 0 0-15,1 11 0 0,-4 2 1 16,-3 3-1-16,-2 3 0 15,-1 3 0-15,-3 5 0 16,-3 3 0-16,0 0 1 16,-2 5-1-16,-1 0 1 15,-6 3 0-15,0 0 0 16,0 0 0-16,0 9 0 16,0 4 0-16,0 3 0 15,0 6-1-15,0 0 0 0,0 0 0 16,0 2 1-16,0 6-1 15,3 3 0-15,-3-9 0 16,0 0 0-16,3 6 0 16,-3-2 1-16,0-4-1 15,0 0 1-15,0 1-1 16,0-3 1-16,-3-6 0 16,0 3 0-16,0-5 0 15,0-1 0-15,-4 1 0 16,1 2 0-16,0 0 0 15,0 3 1-15,-3-2-2 16,-3-4 1-16,-1 3-1 16,1-5 0-16,0-3 0 15,-3 1 1-15,-1-4-1 16,1 0 1-16,0-2-1 16,0-8 1-16,2-1-1 15,1-2 1-15,0 0-1 0,0 0 0 16,3 2 0-16,-1-2 0 15,4 3 0-15,0-3 1 16,0 8-1-16,3-3 0 16,0 0 0-16,3-2 0 15,0-1-3-15,3 1 1 16,3 2-6-16,3-2 1 16,3-1-7-16,7-2 1 15</inkml:trace>
          <inkml:trace contextRef="#ctx0" brushRef="#br0" timeOffset="157511.1871">11034 3149 29 0,'-12'8'14'0,"6"19"-10"16,6-21 18-16,0-1-19 15,0 9 0-15,0 2 2 16,0 6 0-16,0 2-6 0,3-2 0 16,0-6 4-16,0-2 0 15,-3-1-1 1,3-2 0-16,-3-3-1 15,3-2 1-15,0 2-2 0,-3-3 1 16,0 4 0-16,0-7 1 16,0 4-1-16,0-1 0 0,0-5 0 15,0-3 1-15,-3 1 0 16,0-6 0-16,0-3-2 16,-3-6 1-16,0-2-1 15,3-2 1-15,0-1-2 16,3 6 1-16,0-1 0 0,3-2 0 15,0 0-1-15,3 3 1 16,0 0 0-16,0-1 0 16,4 4-1-16,-1-1 1 15,0 3 0-15,3 3 0 16,0 0 0 0,1 0 0-16,2 2 0 15,-3 1 0-15,0 0 0 16,1 5 0-16,-1-3 0 15,-3 3 0-15,0-3-1 16,0 3 0-16,0 0-5 16,-2 0 0-16,2-3-7 0,0 3 0 15</inkml:trace>
          <inkml:trace contextRef="#ctx0" brushRef="#br0" timeOffset="157885.5878">11019 2793 25 0,'-18'-16'12'0,"15"2"-7"16,3 9 12 0,0-1-13-16,0 1 0 15,0 5 2-15,3-6 0 0,-3 6-8 16,6-5 0-16,0 8 6 16,3-6 0-16,3 0-2 15,4 3 0-15,2 0-1 0,4 0 0 16,2 0 0-16,-3 0 1 15,7 0-2-15,-4 3 1 16,1 0-1-16,-1-1 1 0,-2 1-1 16,-1 0 1-16,-6 0 0 31,1-1 1-31,-4-2-3 16,-6 0 1-16,0 0-5 15,-3 3 0-15,-3 0-7 16,-3-1 0-16</inkml:trace>
          <inkml:trace contextRef="#ctx0" brushRef="#br0" timeOffset="158220.187">11316 2646 29 0,'0'6'14'0,"6"2"-11"15,-3-5 18-15,6 2-20 16,-3 6 1-16,3 3 0 16,4-4 1-16,-4 4-4 0,-3 2 1 15,0 3 2-15,-3 0 1 16,3 3-2-16,-3 0 1 16,0-3 0-16,-3 0 0 15,0 3-1-15,-3 2 1 16,-3 0-1-16,-3-2 1 15,-3-3-1 1,-1 0 1-16,-2-5-1 16,3-1 1-16,0-4-3 0,3-1 0 15,2 3-6-15,7-3 1 16,7-3-7-16,2 3 1 16</inkml:trace>
          <inkml:trace contextRef="#ctx0" brushRef="#br0" timeOffset="158863.9853">11337 3630 25 0,'-9'8'12'0,"3"-8"-7"16,3 3 15-16,3-3-16 16,0-3 0-16,0 3 2 15,3-6 0-15,-3 6-8 16,6-5 0-16,3-3 6 16,0 0 0-16,0-3-3 15,1 0 1-15,-1 0-1 16,-3 0 1-16,0 0-2 15,0 1 1-15,0 4-1 16,-3 1 0-16,-3 5 0 16,3 0 0-16,0 0 0 15,0 2 0-15,4 7 1 0,-4-1 0 16,0 3 0 0,-3 2 0-16,3-2 0 0,-3 3 1 15,3-1-1-15,0 1 1 16,0-3-1-16,3-1 0 15,0-4-1-15,0-1 1 16,3-2-1-16,1 5 0 16,-1-8 0-16,3 0 1 15,-3-8-4-15,3 5 1 16,-2-2-9-16,-1 2 1 16,3-2-4-16,-6-3 1 0</inkml:trace>
          <inkml:trace contextRef="#ctx0" brushRef="#br0" timeOffset="159098.3625">11496 3331 34 0,'-15'-11'17'0,"9"8"-17"16,6 1 30-16,-3-1-29 15,0-3 0-15,-1 4-1 16,1-1 1-16,3 3-2 16,0 0 1-16,0 0-2 15,0 0 0-15,7 0-9 16,2 0 1-16</inkml:trace>
          <inkml:trace contextRef="#ctx0" brushRef="#br0" timeOffset="161695.1085">11875 2888 24 0,'-12'3'12'0,"21"-9"-8"0,-9 6 13 16,0 0-13 0,0 0 1-16,0 0 0 15,0 0 0-15,0 0-8 16,0 0 1-16,3 3 5 0,0-3 0 15,3 8-2-15,3 0 0 16,4 1 0-16,2 4 0 16,6 6-1-16,4 0 1 0,2 3 0 15,-2 2 0-15,-1-5-1 16,1 3 1-16,-4 3-1 16,0-1 1-16,-2 0 0 15,-4-5 0-15,-3 9-1 16,-3-4 1-16,-3 3-1 15,-2 3 1-15,-4 0-1 16,-4 0 1-16,-2 3 0 0,-6 2 0 16,-3 3 0-16,0-3 0 0,-4-5-1 15,1 3 1-15,-3-3 0 16,-1-3 0-16,4-3-1 16,2-10 0-16,4 2 0 15,0-5 1-15,0-3-1 16,6-3 1-16,3 4-3 15,0 1 1-15,6-1-6 16,6-7 1-16,6-2-6 31,0 0 0-31</inkml:trace>
          <inkml:trace contextRef="#ctx0" brushRef="#br0" timeOffset="162128.2237">12734 3198 33 0,'-6'-16'16'0,"18"26"-16"0,-12-10 24 15,6 0-22-15,3-2 0 16,3 2 2-16,1 0 1 0,-1 0-7 15,0-3 1-15,0-2 3 16,4 5 1-16,2-6-2 16,-3 6 1-16,1 0-1 15,-4 0 1-15,-3 3-3 16,-3 2 0-16,0-2-9 16,-6 2 0-16,3 1-2 15,-3 2 1-15</inkml:trace>
          <inkml:trace contextRef="#ctx0" brushRef="#br0" timeOffset="162385.7995">12734 3353 30 0,'6'-6'15'0,"9"-2"-12"16,-9 5 25-16,4 1-26 15,2-1 0-15,0 0 2 16,-3-2 0-16,0 2-5 16,1 0 0-16,2 1 3 15,3-1 1-15,-3 0-1 16,-3 3 0-16,1-3-4 0,-1 1 1 16,0 2-10-16,0 0 0 15,3 2-1-15,1-2 0 16</inkml:trace>
          <inkml:trace contextRef="#ctx0" brushRef="#br0" timeOffset="162846.1813">13312 3157 30 0,'-4'19'15'0,"-2"14"-15"16,6-28 28-16,-3 9-26 15,3 2 1-15,0 3 1 16,3 3 0-16,0-3-6 15,-3-3 1-15,3 0 3 16,1-5 1-16,5-3-1 16,3-5 0-16,3 0-1 15,4-6 0-15,-1-5 1 16,3-8 0-16,1-3-1 16,-1-3 1-16,-3 3-1 15,-2-3 1-15,-4 0 0 16,-6 3 0-16,-6-2-1 15,-6 7 0-15,-3 3-1 0,-3 3 1 0,-4 0-1 16,1 8 0-16,0 0-4 16,2 0 1-16,1 0-5 15,3 0 0-15,3 0-6 16,6 0 1-16</inkml:trace>
          <inkml:trace contextRef="#ctx0" brushRef="#br0" timeOffset="166655.9031">14427 3459 26 0,'-12'5'13'0,"9"-5"-11"0,3 0 13 0,0 0-14 16,3 3 1-16,0 5 1 15,0 0 1 1,0 6-5-16,-3 2 1 15,3 3 2-15,-3 3 1 16,-3 2-2-16,0 1 1 0,0-6-1 16,-3 2 0-16,0-2 0 15,3 3 0-15,0-6 0 16,0 1 0-16,0-4-1 16,-1-2 1-16,1-3-1 15,3 0 1-15,0-2-4 0,3-3 1 16,4-6-8-16,2 0 0 15</inkml:trace>
          <inkml:trace contextRef="#ctx0" brushRef="#br0" timeOffset="179877.257">18407 3293 34 0,'0'-3'17'0,"12"-2"-20"15,-9 2 27-15,6 0-24 16,0 3 1-16,0 0 1 15,4 0 0-15,-1 0-2 16,3 3 0-16,0 0 1 16,-5-1 1-16,-1 1-1 15,-3-3 0-15,0 0-1 16,0-3 0-16,0 3-5 0,-6 0 0 16,3 0-5-1,3 3 0-15</inkml:trace>
          <inkml:trace contextRef="#ctx0" brushRef="#br0" timeOffset="180111.6339">18394 3431 34 0,'-3'9'17'0,"9"-9"-18"0,-6 0 28 15,4 0-25-15,-1-3 0 0,6 3 0 16,0 0 1-16,0 0-4 15,3 0 0-15,1 0 2 16,2 3 1-16,-3-1-1 16,6 1 0-16,-5 0-3 15,-7-3 1-15,3 0-7 16,0-3 0-16,6 3-3 16,1-5 0-16</inkml:trace>
        </inkml:traceGroup>
        <inkml:traceGroup>
          <inkml:annotationXML>
            <emma:emma xmlns:emma="http://www.w3.org/2003/04/emma" version="1.0">
              <emma:interpretation id="{7BB7A93A-B517-49B4-8BBD-D98EAFED2F02}" emma:medium="tactile" emma:mode="ink">
                <msink:context xmlns:msink="http://schemas.microsoft.com/ink/2010/main" type="inkWord" rotatedBoundingBox="21878,9071 22804,9081 22793,10056 21867,10046"/>
              </emma:interpretation>
              <emma:one-of disjunction-type="recognition" id="oneOf21">
                <emma:interpretation id="interp104" emma:lang="en-US" emma:confidence="0">
                  <emma:literal>s'</emma:literal>
                </emma:interpretation>
                <emma:interpretation id="interp105" emma:lang="en-US" emma:confidence="0">
                  <emma:literal>so</emma:literal>
                </emma:interpretation>
                <emma:interpretation id="interp106" emma:lang="en-US" emma:confidence="0">
                  <emma:literal>1</emma:literal>
                </emma:interpretation>
                <emma:interpretation id="interp107" emma:lang="en-US" emma:confidence="0">
                  <emma:literal>12</emma:literal>
                </emma:interpretation>
                <emma:interpretation id="interp108" emma:lang="en-US" emma:confidence="0">
                  <emma:literal>s.</emma:literal>
                </emma:interpretation>
              </emma:one-of>
            </emma:emma>
          </inkml:annotationXML>
          <inkml:trace contextRef="#ctx0" brushRef="#br0" timeOffset="181186.8143">19293 3603 34 0,'0'-11'17'0,"15"-3"-24"16,-9 9 30-16,4-6-23 15,2 0 1-15,3-3 1 16,3-5 1-16,1-8-3 15,-1 0 1-15,3-6 1 16,-8-5 0-16,8 3-1 16,-3 8 1-16,1-6-1 15,2 3 0-15,1-2 0 16,-4 5 1-16,0 2-1 16,-2 3 0-16,-1 1 1 15,-3 4 0-15,-3 4-1 0,0 2 0 16,4 0-1-16,-7 3 1 15,0 3-1-15,0-1 0 16,-6 6 0-16,0 0 0 16,0 3-1-16,0 5 1 15,-3 0-1-15,0 6 1 16,-3-1 0-16,3 9 1 16,-3-3-2-16,-4 0 1 0,10 6 0 15,-3 4 1-15,3 1-1 31,0 3 0-31,0 5 0 16,3-3 0-16,-3 1 0 16,10-1 0-16,-7-5 0 15,0-3 0-15,0-3 0 16,-3-2 0-16,0-3 0 0,0 3 1 16,-3 0-1-16,0-6 0 15,0 0 1-15,0-2 0 16,-4-6-1-16,4-3 0 15,-3 6 0-15,3-5 1 0,-3-4 0 16,0 4 0-16,0-3 0 16,-6-1 0-16,2 1 0 15,4 0 0-15,-3-1-1 16,0 1 1 0,0 0-1-16,0 0 1 15,-1-3-1-15,1 0 1 16,3 0-1-16,-3 0 0 15,-3-3 0-15,-7 0 1 16,1 3-1-16,-3-3 0 16,5 3 0-16,-2-2 0 15,0-1 0-15,2 3 0 0,-2-3 0 16,3 3 0-16,3 0 0 16,-1 0 0-16,1 0-1 15,9 0 1-15,-3 0-1 0,3 0 1 16,3 0-2-16,3 0 1 15,3 3-4-15,3-3 1 16,7-5-9-16,5-6 0 16</inkml:trace>
          <inkml:trace contextRef="#ctx0" brushRef="#br0" timeOffset="181905.5011">19975 2788 40 0,'-10'-9'20'0,"17"1"-21"16,-7 8 30-16,3-5-28 16,-3-1 0-16,0 1 0 15,6 0 0-15,-3-1-2 16,6 3 1-16,0 1 0 16,3 4 1-16,1 4-1 15,-4-1 0-15,6 6-1 0,-6 3 1 16,0 2 0-16,-9 3 0 15,0 0 0-15,0 3 1 0,-3 0-1 16,-3 5 1-16,0-3 0 16,-3 1 0-16,0-4-1 15,6 1 1-15,-3 3 0 16,-4-4 0-16,7 1 0 16,-3 0 1-1,3-3-1-15,3 0 0 16,0-8 0-16,3-3 1 15,3 0-2-15,7-3 0 16,2-2 0-16,3-3 0 0,1 0 0 16,5 0 1-16,-6-8-1 15,7 8 0-15,-7 0 0 16,-3-3 1-16,1 0-1 16,-7 3 0-16,0 0-1 15,-6-2 1-15,3 2-4 0,-6 0 0 16,0 0-10-16,0 0 1 15</inkml:trace>
        </inkml:traceGroup>
      </inkml:traceGroup>
    </inkml:traceGroup>
    <inkml:traceGroup>
      <inkml:annotationXML>
        <emma:emma xmlns:emma="http://www.w3.org/2003/04/emma" version="1.0">
          <emma:interpretation id="{C9B6D2E1-96AB-4E81-9C7E-A2B513E1EBC0}" emma:medium="tactile" emma:mode="ink">
            <msink:context xmlns:msink="http://schemas.microsoft.com/ink/2010/main" type="paragraph" rotatedBoundingBox="2518,10521 8005,10737 7964,11776 2477,11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C95E6C-B136-49F7-B6BF-AF3EE7330C12}" emma:medium="tactile" emma:mode="ink">
              <msink:context xmlns:msink="http://schemas.microsoft.com/ink/2010/main" type="line" rotatedBoundingBox="2518,10521 8005,10737 7964,11776 2477,11559"/>
            </emma:interpretation>
          </emma:emma>
        </inkml:annotationXML>
        <inkml:traceGroup>
          <inkml:annotationXML>
            <emma:emma xmlns:emma="http://www.w3.org/2003/04/emma" version="1.0">
              <emma:interpretation id="{D9D7C4C4-D15D-4748-9B32-6B43254DD4C3}" emma:medium="tactile" emma:mode="ink">
                <msink:context xmlns:msink="http://schemas.microsoft.com/ink/2010/main" type="inkWord" rotatedBoundingBox="2510,10709 3593,10752 3566,11424 2484,11382"/>
              </emma:interpretation>
              <emma:one-of disjunction-type="recognition" id="oneOf22">
                <emma:interpretation id="interp109" emma:lang="en-US" emma:confidence="0">
                  <emma:literal>I</emma:literal>
                </emma:interpretation>
                <emma:interpretation id="interp110" emma:lang="en-US" emma:confidence="0">
                  <emma:literal>*</emma:literal>
                </emma:interpretation>
                <emma:interpretation id="interp111" emma:lang="en-US" emma:confidence="0">
                  <emma:literal>z</emma:literal>
                </emma:interpretation>
                <emma:interpretation id="interp112" emma:lang="en-US" emma:confidence="0">
                  <emma:literal>¥</emma:literal>
                </emma:interpretation>
                <emma:interpretation id="interp113" emma:lang="en-US" emma:confidence="0">
                  <emma:literal>,</emma:literal>
                </emma:interpretation>
              </emma:one-of>
            </emma:emma>
          </inkml:annotationXML>
          <inkml:trace contextRef="#ctx0" brushRef="#br0" timeOffset="200058.1743">-80 4773 19 0,'-3'-2'9'0,"12"-1"-4"16,-9 3 7-16,6-3-10 15,1 1 0-15,2-1 0 16,-3 0 1-16,3 0-4 16,0-2 0-16,6 2 3 15,4 3 0-15,5 0-2 0,4 0 1 16,2 3-1-16,1 0 1 16,-4-1-1-16,4 1 1 31,6-3-1-31,2 0 1 15,-2 0-1-15,0 0 1 0,-7 0 0 16,-2 0 0-16,-1 0 0 16,1 0 0-16,-1 0 0 15,-2 0 0-15,-4 0 0 16,0 0 0-16,-2 0 0 16,-4 0 0-16,0 0-1 0,-2 0 1 15,-4-3-1-15,-3 3 1 16,0 0-5-16,-3 0 0 15,3 3-5-15,0 0 0 16</inkml:trace>
          <inkml:trace contextRef="#ctx0" brushRef="#br0" timeOffset="199415.7761">-36 4583 19 0,'-18'-5'9'0,"30"2"-7"0,-12 3 9 16,6-3-9-16,-3-2 0 15,-3 5 2 1,3-3 1-16,3 1-6 15,0-4 0-15,4 1 4 16,2 2 0-16,0 0-1 16,3 1 0-16,1-1-2 15,-1 3 1-15,3 0-1 16,1 0 1-16,2 0-1 16,0 0 0-16,1 3 0 15,-1-1 1-15,7 4-1 0,-1-1 1 16,1-2-2-16,-1 2 1 15,1 1 0-15,2-1 1 16,-8-2-1-16,-1 0 1 16,0-6-1-16,1-3 0 15,-4 4 0-15,4-1 1 0,-4 3-1 16,0-3 1-16,1 1-1 16,-4 2 1-16,0 0 0 15,-3 0 0-15,-3 0-1 16,1 0 1-16,-7 2-2 15,0 1 1 1,-3 0-9-16,0-1 0 16</inkml:trace>
          <inkml:trace contextRef="#ctx0" brushRef="#br0" timeOffset="200820.7232">525 4415 25 0,'-12'-8'12'0,"12"-6"-11"0,0 14 17 15,0 0-16-15,0 0 1 16,0 0 0-16,0 0 0 16,0 0-5-16,9 0 1 15,3 3 2-15,4 2 1 16,5 3-2-16,4 1 0 15,2 1 0-15,-2 7 0 16,5-4 0-16,10 4 0 16,-3-1 0-16,-1 0 0 0,-5-2 0 15,-1 2 1-15,1-2-1 16,-4 5 0-16,-2-6 0 16,-4 1 0-16,1 2 0 15,-7 3 0-15,-6 0 0 16,-6 3 1-16,-6 2 0 15,-3 4 0-15,-3-7 0 16,0 4 0-16,-4 7-1 16,-5-2 1-16,-6 0-1 15,-10-3 1-15,0 3-1 16,1-5 0-16,-1-1 0 16,4-5 1-16,-1-3-1 15,4 1 1-15,-1-7-1 16,7 1 1-16,2-5 0 15,7-1 0-15,3-5 0 16,3 3 0-16,3 0-3 0,3-1 0 16,3 1-8-16,6 3 0 15</inkml:trace>
        </inkml:traceGroup>
        <inkml:traceGroup>
          <inkml:annotationXML>
            <emma:emma xmlns:emma="http://www.w3.org/2003/04/emma" version="1.0">
              <emma:interpretation id="{13606527-2E91-42AF-8EBC-104B737C7DD4}" emma:medium="tactile" emma:mode="ink">
                <msink:context xmlns:msink="http://schemas.microsoft.com/ink/2010/main" type="inkWord" rotatedBoundingBox="4142,10585 6138,10664 6097,11702 4101,11623"/>
              </emma:interpretation>
              <emma:one-of disjunction-type="recognition" id="oneOf23">
                <emma:interpretation id="interp114" emma:lang="en-US" emma:confidence="0">
                  <emma:literal>sir,</emma:literal>
                </emma:interpretation>
                <emma:interpretation id="interp115" emma:lang="en-US" emma:confidence="0">
                  <emma:literal>(or))</emma:literal>
                </emma:interpretation>
                <emma:interpretation id="interp116" emma:lang="en-US" emma:confidence="0">
                  <emma:literal>sis</emma:literal>
                </emma:interpretation>
                <emma:interpretation id="interp117" emma:lang="en-US" emma:confidence="0">
                  <emma:literal>(Try)</emma:literal>
                </emma:interpretation>
                <emma:interpretation id="interp118" emma:lang="en-US" emma:confidence="0">
                  <emma:literal>(Try,</emma:literal>
                </emma:interpretation>
              </emma:one-of>
            </emma:emma>
          </inkml:annotationXML>
          <inkml:trace contextRef="#ctx0" brushRef="#br0" timeOffset="218367.746">1910 4494 15 0,'-3'0'7'0,"6"-14"-3"0,-3 14 6 15,0 0-9-15,0 0 1 32,3-5 1-32,-3 5 0 15,0 0-3-15,0 0 0 0,0 0 2 16,0 0 1-16,0 2-1 15,0 4 0-15,0-1 0 16,0 1 0-16,0 2-1 16,-3 3 0-16,0-1 0 15,0 4 0-15,-3 5 0 16,-4 3 0-16,-2-3 0 16,-6-3 0-16,-4 6-1 15,-5 2 1-15,2 3-1 0,1 3 1 16,0-2-1-16,-1-1 1 15,1 0 0-15,-1 3 0 16,4-3-1-16,2 0 1 16,1-5-1-16,3 0 1 0,3-1-1 15,-1-2 0-15,4-2 0 16,0-7 0-16,3 1 0 16,3 0 0-16,0 0 0 15,3 0 0-15,0-3 0 16,3 6 0-16,0-3 0 15,0-1 0-15,3 1 0 16,3-3 0-16,0-2 0 16,4-1 0-16,-1 3 0 15,3 1 0-15,0 1 0 16,1 1 0-16,-1 0 0 16,3 0 1-16,4 0-1 15,-1 2 0-15,4-2 0 16,-4 0 0-16,-3 3 0 15,4-6 1-15,-7 0-1 0,0 0 0 32,-2 3 1-32,-4-3 0 0,0 0 0 15,-3-2 0-15,0-1-3 16,-3-2 1-16,0 0-9 31,3-6 1-31</inkml:trace>
          <inkml:trace contextRef="#ctx0" brushRef="#br0" timeOffset="214949.5563">1980 4969 22 0,'-6'3'11'0,"0"-1"-6"15,6 1 11-15,0-3-15 0,-3 3 1 16,3 0 1-16,0-1 0 16,0 1-3-16,0 0 0 15,0-3 2-15,0 0 1 16,0-6-1-16,0 1 0 16,3-3-1-16,3-9 0 15,3 1-1-15,3-6 0 16,1 3 0-16,2 3 1 0,0-3-1 15,3 0 0-15,1-3 0 16,2-2 0-16,1-1 0 16,-1 4 1-16,3 2-1 15,-2 2 0-15,-1-2 0 16,1 6 0-16,-7-6 0 16,0 5 1-16,-3 1-1 0,-2 4 0 15,-1 1 0-15,-3 3 0 16,0 2 0-16,-6 3 0 15,3-3-1-15,3 3 1 16,-3-2-1-16,-3 2 1 31,0 2 0-31,3 4 0 16,-3 2-1-16,0-3 1 0,0 1 0 16,0-1 0-16,0 1 0 15,0-4 0-15,0 4 0 16,0 2 0-16,-3 3 0 15,0 5 0-15,0 6-1 0,0 0 1 16,3-1 0-16,0 12 0 16,0 2-1-16,3 1 1 15,0 2 0-15,0-6 0 16,-3-2 0-16,3 0 0 0,-3-6 0 16,0 4 1-16,0-9-1 15,0 0 1-15,0-6-1 16,0-2 1-16,0-5-1 31,-3-1 0-31,0 3 1 16,0-2 0-16,0-1-1 0,0-2 1 15,-3-1 0-15,0 1 0 16,0-3 0-16,-4-3 0 16,1 1-1-16,-3 2 1 0,-3 2 0 15,3 1 0-15,-1 0-1 16,1-3 0-16,-3-3 0 15,0 6 0-15,-1-3 0 16,-2 0 0-16,0 0 0 16,-1-3 0-16,1 0 0 0,0-2 0 15,2 2 0-15,1-2 0 16,0-1 0-16,2 1 0 16,1 0 0-16,-3-4 0 15,6 4 0-15,3 2 0 0,0-2 0 31,-1 2 0-31,4 0-1 16,3 3 1-16,0 0-3 16,7-2 1-16,2 2-9 15,6-3 1-15</inkml:trace>
          <inkml:trace contextRef="#ctx0" brushRef="#br0" timeOffset="215704.7966">2658 4855 24 0,'-6'-8'12'0,"6"19"-9"0,0-9 12 16,0 9-14-16,-3 0 0 15,0 3 0-15,0 5 1 0,3 2-2 16,0 1 1-16,0 3 1 31,0-1 0-31,0-5 0 16,0 6 0-16,-3-9-1 15,0 0 1-15,0-2-2 0,3-6 1 16,0 0 0-16,0-3 0 16,0 1 0-16,0-3 0 15,0-9 0-15,0-2 0 16,6-3 0-16,-3-2 0 0,3-4-1 16,0-2 1-16,1-3-1 15,2 1 0-15,-3-4 0 16,0-5 1-16,0 3-1 15,0 6 0-15,-3-1 0 16,3 3 1-16,0 2-2 0,1 1 1 16,-1 0-1-16,0 2 1 15,3 3-1-15,0 3 1 16,0 3-1-16,4-1 0 16,-1 1 0-16,0 0 1 15,-3-1 0-15,-3 3 0 16,3 1 0-16,1-1 0 15,-4 0 0-15,0 1 0 16,3 2 0-16,3-3 1 0,-3 0-2 16,1 0 0-16,-1 1-9 15,0-4 1-15</inkml:trace>
          <inkml:trace contextRef="#ctx0" brushRef="#br0" timeOffset="216595.4022">2710 4428 24 0,'-9'-2'12'0,"6"4"-6"0,3-7 11 16,-3 2-15-16,3 1 1 16,-3-4 0-16,3 6 1 15,0 0-6-15,3-3 1 16,-3 3 2-16,6-5 1 16,0 5-2-16,1 0 0 15,2 0 0-15,0 0 0 16,3 3 0-16,0-3 0 15,4 2 0-15,-1 1 0 16,-3-3 0-16,-3 6 0 16,3-4-1-16,-2 4 1 0,2-1-1 15,0 1 1-15,0 2 0 16,-3-6 1-16,4 1-1 16,-4 0 1-16,0-6-1 15,0 3 1-15,0-3 0 16,1 1 0-16,-4-4 0 15,0 1 0-15,0 5-1 16,0-3 1-16,-6 3-2 16,3-5 0-16,-3 5-6 15,0-6 1-15,3 1-4 16,0-1 1-16</inkml:trace>
          <inkml:trace contextRef="#ctx0" brushRef="#br0" timeOffset="217050.0339">2967 4301 23 0,'-3'0'11'0,"6"0"-12"0,0 0 17 15,0 0-15-15,3 2 1 16,4 1 0-16,2 3 0 16,3-1-3-16,0 0 1 0,1 1 1 15,-1-1 0-15,3 1 0 16,1 2 0-16,-1 3-1 16,0-3 1-16,-2 3-1 15,-1 2 0-15,-3 4 1 16,-6-4 0-16,-3 4 0 15,-3 4 0-15,-6-2 0 16,-6 0 1-16,-3 0-1 16,-4-2 1-16,-2 2-1 15,3-3 1-15,-4-8-1 16,7 0 1-16,0 0-1 16,5-2 0-16,1-3-1 15,3-1 0-15,3 1-2 16,3 0 1-16,6 2-4 15,3 1 0-15,1-1-5 16,2-2 0-16</inkml:trace>
          <inkml:trace contextRef="#ctx0" brushRef="#br0" timeOffset="220652.5001">3371 4667 18 0,'-7'0'9'0,"1"-5"-1"0,3 2 5 16,0-2-10-16,0 2 0 16,0-2 2-16,0-1 0 15,0 1-6 1,0 2 1-16,0 0 3 16,0 3 0-16,3 0-2 15,-3 0 1-15,0 6-2 0,3-1 0 16,0-2-1-16,3 2 0 15,3 1 0-15,3 2 1 16,6 0-1-16,4 3 1 0,2 3 0 16,0 5 0-16,1 0 0 15,-1 0 0-15,1 0 0 16,-4 5 1-16,-6 3-1 16,0 0 1-16,-5 3-1 15,-4 0 1-15,-3 3-1 16,-6 8 1-16,-7-6-1 15,-2-8 1-15,-6 0-1 16,-1 0 1-16,1 1-1 16,-1-1 1-16,1-3 0 15,3-2 0-15,5-6 0 16,4 1 1-16,0-7-1 16,3-1 0-16,0-1-1 15,3-3 1-15,0-2-3 16,3 0 0-16,0-3-9 15,9-3 1-15</inkml:trace>
        </inkml:traceGroup>
        <inkml:traceGroup>
          <inkml:annotationXML>
            <emma:emma xmlns:emma="http://www.w3.org/2003/04/emma" version="1.0">
              <emma:interpretation id="{98EEFA69-536D-41B8-9E5D-62B892401DF8}" emma:medium="tactile" emma:mode="ink">
                <msink:context xmlns:msink="http://schemas.microsoft.com/ink/2010/main" type="inkWord" rotatedBoundingBox="6831,11103 7989,11149 7974,11512 6817,11467"/>
              </emma:interpretation>
              <emma:one-of disjunction-type="recognition" id="oneOf24">
                <emma:interpretation id="interp119" emma:lang="en-US" emma:confidence="0.5">
                  <emma:literal>€0</emma:literal>
                </emma:interpretation>
                <emma:interpretation id="interp120" emma:lang="en-US" emma:confidence="0">
                  <emma:literal>=0</emma:literal>
                </emma:interpretation>
                <emma:interpretation id="interp121" emma:lang="en-US" emma:confidence="0">
                  <emma:literal>Ego</emma:literal>
                </emma:interpretation>
                <emma:interpretation id="interp122" emma:lang="en-US" emma:confidence="0">
                  <emma:literal>Eco</emma:literal>
                </emma:interpretation>
                <emma:interpretation id="interp123" emma:lang="en-US" emma:confidence="0">
                  <emma:literal>Edo</emma:literal>
                </emma:interpretation>
              </emma:one-of>
            </emma:emma>
          </inkml:annotationXML>
          <inkml:trace contextRef="#ctx0" brushRef="#br0" timeOffset="221482.1807">4242 5127 29 0,'-3'0'14'0,"18"-11"-16"16,-15 11 24-1,12-8-19-15,6-1 0 16,4-1 0-16,2 1 0 15,1 1-4-15,-1 0 0 16,4 3 3-16,-4-3 0 16,-3 2-2-16,-2 1 1 15,-4 5-3-15,0 0 0 16,-2 2-8-16,2 1 1 16</inkml:trace>
          <inkml:trace contextRef="#ctx0" brushRef="#br0" timeOffset="221232.1775">4260 4931 29 0,'-6'8'14'0,"15"-13"-14"0,-9 5 18 16,0 0-17-16,3-3 1 16,6 0 0-16,3-5 1 15,7 5-4-15,2-2 1 16,7 0 1-16,2-4 1 0,1 1-1 15,-4 3 1-15,-2 2-1 16,-4-2 0-16,1 2-1 16,-10 0 1-16,-3 6-2 15,-3 2 0-15,-6 4-5 16,-3-1 0-16,-6 5-4 16,-6-2 0-16</inkml:trace>
          <inkml:trace contextRef="#ctx0" brushRef="#br0" timeOffset="221997.813">5131 4798 25 0,'-3'5'12'0,"-12"17"-8"15,8-14 13-15,-2 8-15 0,3 6 1 16,0 5-1-16,0 3 1 15,3 0-4-15,3 5 0 16,0-5 2-16,9-5 1 16,3-1-2-16,4-2 1 15,5-3 0-15,-6-5 0 16,4-6 0-16,2-8 0 16,6 0 0-16,4-6 1 15,3-7-1-15,-1-4 1 16,-2-4-1-16,-7-6 1 15,-5-6 0-15,-7-5 0 0,-6 0-1 16,-9 5 0-16,-3 3-1 16,-6 9 1-16,-7 2-1 15,-2 8 0-15,3 5-1 16,-4 6 0-16,4 3-3 16,6 5 0-16,-1 0-7 15,4 0 1-15</inkml:trace>
        </inkml:traceGroup>
      </inkml:traceGroup>
    </inkml:traceGroup>
    <inkml:traceGroup>
      <inkml:annotationXML>
        <emma:emma xmlns:emma="http://www.w3.org/2003/04/emma" version="1.0">
          <emma:interpretation id="{E0D1A596-20AF-43FF-B6D6-A95C73D859B4}" emma:medium="tactile" emma:mode="ink">
            <msink:context xmlns:msink="http://schemas.microsoft.com/ink/2010/main" type="paragraph" rotatedBoundingBox="2544,12229 23034,12735 23005,13903 2516,133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8504D-593C-4FFB-9229-88E7E572A614}" emma:medium="tactile" emma:mode="ink">
              <msink:context xmlns:msink="http://schemas.microsoft.com/ink/2010/main" type="inkBullet" rotatedBoundingBox="2531,12761 3196,12778 3190,13012 2526,12996"/>
            </emma:interpretation>
            <emma:one-of disjunction-type="recognition" id="oneOf25">
              <emma:interpretation id="interp124" emma:lang="en-US" emma:confidence="0">
                <emma:literal>→</emma:literal>
              </emma:interpretation>
            </emma:one-of>
          </emma:emma>
        </inkml:annotationXML>
        <inkml:trace contextRef="#ctx0" brushRef="#br0" timeOffset="223645.7215">-49 6656 27 0,'-3'0'13'0,"3"0"-14"15,0 0 17-15,0 0-16 16,9 0 0-16,-6 0 1 16,3 0 1-16,6-3-2 15,7-2 0-15,8-1 1 0,7 1 1 16,2 0-1-16,1-1 1 15,6 1-1-15,0 2 0 16,2 3 0-16,-2-5 0 16,-9 2-1-16,-1-3 0 15,1 4 0-15,-3-1 1 16,-1 0-1-16,-2 3 0 16,-4 0 1-16,-2 0 0 15,-4 3-1-15,-3 0 1 16,-3-1-4-16,-2 1 1 15,-1 0-7-15,0 0 0 0</inkml:trace>
        <inkml:trace contextRef="#ctx0" brushRef="#br0" timeOffset="223223.581">55 6471 20 0,'-3'0'10'0,"3"-5"-4"0,0 5 7 16,0 0-11-16,0-6 1 16,0 6 0-16,0 0 0 15,0 0-4-15,3-5 0 0,3 2 3 16,0 3 0-16,3-2-1 15,3-1 0-15,4 0 0 16,-1 3 0-16,3 0-1 16,4 0 1-16,-1 0-1 15,3 0 0-15,4 3 0 16,6 0 0-16,-1-1 0 16,-2-2 0-16,-4 0 0 15,-2 0 1-15,-1-2-1 16,1-1 0-16,-4 0 1 0,3 0 0 15,-5 3-1-15,-1-2 1 16,-3-1 0-16,1 6 0 16,-4-3-3-16,-3 0 1 15,-6 2-8-15,0 1 1 16</inkml:trace>
      </inkml:traceGroup>
      <inkml:traceGroup>
        <inkml:annotationXML>
          <emma:emma xmlns:emma="http://www.w3.org/2003/04/emma" version="1.0">
            <emma:interpretation id="{C52C74B1-5B84-44C3-A67F-B8BAF44E5441}" emma:medium="tactile" emma:mode="ink">
              <msink:context xmlns:msink="http://schemas.microsoft.com/ink/2010/main" type="line" rotatedBoundingBox="3079,12242 23034,12735 23005,13903 3050,13411"/>
            </emma:interpretation>
          </emma:emma>
        </inkml:annotationXML>
        <inkml:traceGroup>
          <inkml:annotationXML>
            <emma:emma xmlns:emma="http://www.w3.org/2003/04/emma" version="1.0">
              <emma:interpretation id="{917BE849-1348-48F4-9763-26D7C8F71489}" emma:medium="tactile" emma:mode="ink">
                <msink:context xmlns:msink="http://schemas.microsoft.com/ink/2010/main" type="inkWord" rotatedBoundingBox="3070,12620 3441,12629 3424,13300 3053,13291"/>
              </emma:interpretation>
              <emma:one-of disjunction-type="recognition" id="oneOf26">
                <emma:interpretation id="interp125" emma:lang="en-US" emma:confidence="0">
                  <emma:literal>,</emma:literal>
                </emma:interpretation>
                <emma:interpretation id="interp126" emma:lang="en-US" emma:confidence="0">
                  <emma:literal>)</emma:literal>
                </emma:interpretation>
                <emma:interpretation id="interp127" emma:lang="en-US" emma:confidence="0">
                  <emma:literal>7</emma:literal>
                </emma:interpretation>
                <emma:interpretation id="interp128" emma:lang="en-US" emma:confidence="0">
                  <emma:literal>}</emma:literal>
                </emma:interpretation>
                <emma:interpretation id="interp12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224067.6025">498 6281 28 0,'-6'0'14'0,"18"0"-17"15,-6 0 20-15,3 0-17 0,6 8 1 16,7 3 0-16,5 5 0 15,1 3-2-15,2 3 1 16,7 0 0-16,3 2 1 16,-7 1-1-16,-5 5 0 15,-1-6 1-15,-5 9 0 16,-7-3-1-16,-6 5 0 16,-6 0 1-16,-6 1 0 15,-9-1 0-15,-3 6 1 16,-4 2-1-16,1-8 1 15,0-2 0-15,-1 0 0 0,4-3-1 16,3-9 0-16,3-4-4 16,9-4 1-16,12-7-7 15,6-9 0-15</inkml:trace>
        </inkml:traceGroup>
        <inkml:traceGroup>
          <inkml:annotationXML>
            <emma:emma xmlns:emma="http://www.w3.org/2003/04/emma" version="1.0">
              <emma:interpretation id="{CB73E8DD-B2AC-4610-8C08-CD1F814B9FA2}" emma:medium="tactile" emma:mode="ink">
                <msink:context xmlns:msink="http://schemas.microsoft.com/ink/2010/main" type="inkWord" rotatedBoundingBox="4150,12392 6776,12457 6752,13452 4126,13387"/>
              </emma:interpretation>
              <emma:one-of disjunction-type="recognition" id="oneOf27">
                <emma:interpretation id="interp130" emma:lang="en-US" emma:confidence="0">
                  <emma:literal>Forty</emma:literal>
                </emma:interpretation>
                <emma:interpretation id="interp131" emma:lang="en-US" emma:confidence="0">
                  <emma:literal>*say</emma:literal>
                </emma:interpretation>
                <emma:interpretation id="interp132" emma:lang="en-US" emma:confidence="0">
                  <emma:literal>far')</emma:literal>
                </emma:interpretation>
                <emma:interpretation id="interp133" emma:lang="en-US" emma:confidence="0">
                  <emma:literal>Fort)</emma:literal>
                </emma:interpretation>
                <emma:interpretation id="interp134" emma:lang="en-US" emma:confidence="0">
                  <emma:literal>tort)</emma:literal>
                </emma:interpretation>
              </emma:one-of>
            </emma:emma>
          </inkml:annotationXML>
          <inkml:trace contextRef="#ctx0" brushRef="#br0" timeOffset="224871.4408">1574 6591 25 0,'-7'-3'12'0,"11"-5"-9"0,-4 8 15 16,6 0-16-16,3-5 1 15,3-4 1-15,0-4 0 0,7-4-5 0,2-2 0 16,10-8 3-16,2 0 0 16,1-5-1-16,-4-1 0 15,1 0-1-15,3 1 1 31,-1-1-1-31,1 1 1 16,-4-1-1-16,1 8 1 16,-4 4 0-16,-5 4 0 0,-4 4-1 15,-6-1 1-15,-3 6-2 16,-5 3 1-16,-4 5-5 16,-7 5 1-16,-2 6-6 15,0 3 0-15</inkml:trace>
          <inkml:trace contextRef="#ctx0" brushRef="#br0" timeOffset="225357.3156">1558 6656 22 0,'0'-3'11'0,"3"3"-8"16,-3 0 12-16,6 0-14 15,1 3 0-15,2 2 1 0,0 4 0 16,3 1-3-16,0 4 1 16,4 2 1-16,-1 9 1 15,6 2-2-15,7 6 1 16,-1-1 0-16,1-2 0 16,-4-3 0-16,1 3 0 15,-7 0 0-15,0-8 0 16,-2-3 0-16,-1-6 1 15,-3 1-1-15,0-3 0 0,1-3 1 32,-4-3 0-32,0-2-1 15,-3 2 1-15,0 1-4 16,0-3 0-16,3-1-7 0,4 1 0 16</inkml:trace>
          <inkml:trace contextRef="#ctx0" brushRef="#br0" timeOffset="226548.5511">2267 6939 25 0,'-3'0'12'0,"3"-3"-8"0,6 3 14 0,-6-6-16 16,6 1 1-16,1-3 0 16,2-6 1-1,3-5-5-15,0-5 0 16,0-1 3-16,4-2 1 16,2-5-2-16,7-9 0 0,2 8 0 15,4-2 0-15,-4 2-1 16,-2 3 1-16,-1 1-1 15,-6 4 0-15,-2 1 0 16,-1 2 0-16,-3 6 0 16,-3 2 0-16,-3 0 0 15,0 1 1-15,1 5-1 16,-4 0 0-16,0-1 0 0,0 4 1 16,-3 5-2-16,0 0 1 15,0 0-1-15,0 0 1 16,0 3-1-1,0 2 1-15,0 1-1 16,0 2 1-16,0 5 0 16,0 1 0-16,0 5-1 15,0-3 1-15,0 6 0 16,0 5 0-16,0 6 0 0,0 2 0 16,0-2-1-16,0 2 1 15,0 0 0-15,0 1 0 16,3 4 0-16,-3-10 0 15,0-3 0-15,3-2 0 16,0-3 0-16,-3-6 1 0,0-3-1 16,3-2 0-16,-3 0 1 15,0-5 0-15,0 2 0 16,0-3 0-16,0-2-1 16,0 2 1-1,0-2 0-15,0 0 0 16,-3-3 0-16,0 0 0 15,0-3-1-15,0 0 1 16,0 1-1-16,-3-1 0 16,-1 0 0-16,-2 3 1 0,0-3-1 15,-3 3 1-15,-3 0-1 16,-1 0 0-16,-2 3 0 16,0-3 0-16,-1 0 0 15,1-3 0-15,0-2 0 0,2 2 1 16,-2-2-1-16,3-1 0 15,0 1 0-15,-1-3 0 16,1 5 0-16,0-2 0 16,5 5 0-16,1-3 0 15,3 0-1-15,3 3 0 0,0 0-2 16,9 3 1-16,0 0-9 16,7-1 0-16</inkml:trace>
          <inkml:trace contextRef="#ctx0" brushRef="#br0" timeOffset="227094.8974">2921 6634 30 0,'0'3'15'0,"0"24"-16"0,0-16 20 16,0 5-18-16,-3 1 1 16,0 7-1-16,3 3 1 15,0 3-3 1,0-8 1-16,0-6 1 15,0 0 1-15,3-5-1 16,0-3 0-16,0-5 0 16,-3-3 1-16,6-5 0 15,1-6 0-15,-4-3-1 0,0 1 1 16,0-6-1-16,0-6 1 16,0-2-2-16,0 0 1 15,0 0-1-15,3 2 1 16,0 6-1-16,0-2 0 0,0 2-1 15,4-3 1-15,-1-3-1 16,3 4 0-16,0 2 0 16,0 0 1-16,1 5-1 15,-1 6 0-15,0 2 0 16,3 1 1-16,-2 5 0 16,-1 0 0-16,0 3 0 15,0 2 0-15,-3 1-3 16,1 2 1-16,-1 0-8 15,3 3 0-15</inkml:trace>
          <inkml:trace contextRef="#ctx0" brushRef="#br0" timeOffset="227860.5259">2943 6278 24 0,'-9'-2'12'0,"-1"2"-7"16,10 0 13-16,-3 0-16 15,3 0 1-15,0 0 0 16,0 0 0-16,6 0-5 16,4 2 1-16,2 1 2 15,3-3 1-15,3 0-2 16,4 0 0-16,-1 3 0 16,1-3 1-16,2 3-1 15,1-1 0-15,-1-2 0 16,3 3 1-16,-2-3-1 15,-1-3 1-15,-2 3 0 16,-4 0 0-16,-3 3-1 0,-2-6 1 16,-4 3-1-16,0 0 0 15,3 3-5-15,-6 0 1 16,0-1-6-16,-3 1 1 16</inkml:trace>
          <inkml:trace contextRef="#ctx0" brushRef="#br0" timeOffset="228235.551">3273 6140 29 0,'-12'-6'14'0,"15"1"-16"15,-3 5 22-15,3 0-20 16,6 3 0-16,-3-1 0 15,0 4 0-15,3 2 0 16,0 0 0-16,4 3 0 16,-1 0 1-16,0 0 0 15,3 2 0-15,-2 1 0 16,-4 0 0-16,-3 2 0 16,-3 8 0-16,-3-2-1 15,-3 2 1-15,-3-2 0 16,0 3 0-16,-4-4 0 15,1-2 0-15,0 0 0 16,3-2 0-16,3-4-1 16,0 4 1-16,0-9-1 0,3 0 0 15,0-5-7-15,3-3 1 16,9-3-4-16,3-5 1 16</inkml:trace>
          <inkml:trace contextRef="#ctx0" brushRef="#br0" timeOffset="228670.1993">3695 6113 29 0,'-10'0'14'0,"7"-3"-17"16,6 0 24-16,3 3-21 16,1 0 1-16,-1-2-1 31,0 4 1-31,0 4-1 16,0-1 0-16,0 3 1 0,-6 3 0 15,0 3 0-15,-9 2 0 16,0 0 0-16,0 1 0 15,-4 2-1-15,-2 2 1 16,3 4-1-16,-3-1 1 16,5 1-1-16,1-1 1 0,6-2-1 15,0 0 0-15,9-6 0 16,0 3 0-16,4-3 0 16,2-2 1-16,-3-1 0 15,3-2 0-15,0 0-1 16,4-3 0-16,-4 0-8 15,9 1 1-15,-2-1-3 0,2-6 1 16</inkml:trace>
          <inkml:trace contextRef="#ctx0" brushRef="#br0" timeOffset="229141.7435">3908 6219 34 0,'-15'-6'17'0,"6"17"-25"16,9-8 33-16,0 2-26 15,6 3 1-15,3 1 0 16,4 1 0-16,5 4 0 16,6 5 0-16,1 0 0 0,2 3 0 15,4 2 0-15,2 1 0 16,-2 2 0-16,-3 0 0 16,-7 0 0-16,0-2 0 15,-12 7 0-15,-2 1 1 31,-7 5 0-31,-10 0 0 0,-5 8 0 16,-9 3 0-16,-1 3 0 16,-2-9 1-16,-1 0-1 15,1-4 0-15,-1-7 0 0,7-7 0 16,2-6 0-16,4-3 0 16,3-3-1-16,6 1 1 15,3-3-4-15,3-3 1 16,6-3-8-16,6 4 0 15</inkml:trace>
        </inkml:traceGroup>
        <inkml:traceGroup>
          <inkml:annotationXML>
            <emma:emma xmlns:emma="http://www.w3.org/2003/04/emma" version="1.0">
              <emma:interpretation id="{38FF717A-C1AC-4D41-8BCF-4753923F106C}" emma:medium="tactile" emma:mode="ink">
                <msink:context xmlns:msink="http://schemas.microsoft.com/ink/2010/main" type="inkWord" rotatedBoundingBox="7333,12825 7565,12830 7561,12993 7329,12987"/>
              </emma:interpretation>
              <emma:one-of disjunction-type="recognition" id="oneOf28">
                <emma:interpretation id="interp135" emma:lang="en-US" emma:confidence="1">
                  <emma:literal>=</emma:literal>
                </emma:interpretation>
                <emma:interpretation id="interp136" emma:lang="en-US" emma:confidence="0">
                  <emma:literal>I</emma:literal>
                </emma:interpretation>
                <emma:interpretation id="interp137" emma:lang="en-US" emma:confidence="0">
                  <emma:literal>¥</emma:literal>
                </emma:interpretation>
                <emma:interpretation id="interp138" emma:lang="en-US" emma:confidence="0">
                  <emma:literal>:</emma:literal>
                </emma:interpretation>
                <emma:interpretation id="interp13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231136.9655">4767 6637 26 0,'-12'-3'13'0,"9"9"-11"16,3-6 16-16,0 2-16 16,0 1 0-16,3 0 2 0,-3-3 0 15,6 0-5-15,0-3 0 16,3 0 3-16,4 1 1 15,-1-1-2-15,3 0 1 16,0 1-1-16,1 2 0 16,-1 0-1-16,0 0 1 15,1 0-1-15,-4 0 1 16,0 0-1-16,0 0 1 16,-3 2-1-16,1-2 1 15,-4 0-4-15,0 0 0 16,0 0-7-16,-3 3 0 0</inkml:trace>
          <inkml:trace contextRef="#ctx0" brushRef="#br0" timeOffset="230777.6045">4776 6542 24 0,'-6'-3'12'0,"3"0"-9"16,3 3 13-16,0 0-12 16,0-5 0-16,0 0 1 0,0 5 0 15,6-6-7-15,0 1 1 16,1-6 3-16,2 8 1 15,0 3-3-15,3-3 1 16,3 3-1-16,1 0 0 16,2-2 0-16,-3 2 0 15,4-3 1-15,-4 3 0 16,0 0-1-16,0-3 1 16,-2 3-1-16,-4 3 1 15,0-3-1-15,-3 5 0 0,-3 1-3 16,0 2 1-16,-3-3-8 15,0 1 0-15</inkml:trace>
        </inkml:traceGroup>
        <inkml:traceGroup>
          <inkml:annotationXML>
            <emma:emma xmlns:emma="http://www.w3.org/2003/04/emma" version="1.0">
              <emma:interpretation id="{177351C8-AE95-42FC-A1FF-21E7B0024FA4}" emma:medium="tactile" emma:mode="ink">
                <msink:context xmlns:msink="http://schemas.microsoft.com/ink/2010/main" type="inkWord" rotatedBoundingBox="8236,12467 9836,12654 9716,13681 8117,13495"/>
              </emma:interpretation>
              <emma:one-of disjunction-type="recognition" id="oneOf29">
                <emma:interpretation id="interp140" emma:lang="en-US" emma:confidence="0">
                  <emma:literal>Yes</emma:literal>
                </emma:interpretation>
                <emma:interpretation id="interp141" emma:lang="en-US" emma:confidence="0">
                  <emma:literal>Xis</emma:literal>
                </emma:interpretation>
                <emma:interpretation id="interp142" emma:lang="en-US" emma:confidence="0">
                  <emma:literal>Yo</emma:literal>
                </emma:interpretation>
                <emma:interpretation id="interp143" emma:lang="en-US" emma:confidence="0">
                  <emma:literal>*Is</emma:literal>
                </emma:interpretation>
                <emma:interpretation id="interp144" emma:lang="en-US" emma:confidence="0">
                  <emma:literal>xls</emma:literal>
                </emma:interpretation>
              </emma:one-of>
            </emma:emma>
          </inkml:annotationXML>
          <inkml:trace contextRef="#ctx0" brushRef="#br0" timeOffset="238031.6684">5602 6683 24 0,'-7'3'12'0,"7"-14"-6"0,0 11 12 15,0 0-16-15,4-5 0 16,2-4 1-16,-3 1 0 15,3 0-4-15,3-3 0 16,0 0 3-16,3 3 0 16,1 0-2-16,-7 0 1 31,3-3-1-31,3-2 1 0,3-4-1 16,4-2 0-16,2 0 0 15,4-5 0-15,-1-1 0 16,4-5 1-16,2 1-1 15,1-1 1-15,-1 2-1 0,-2 4 1 16,2 0-1-16,-2 2 1 16,-7 3-1-16,-3 0 1 15,1 5-1-15,-4 1 1 16,-3 2-1-16,1 3 1 16,-4-1-1-16,0 4 1 0,-3 0-2 15,-6 5 1-15,3 2-3 16,-3 4 0-16,0 2-8 15,0 3 1-15</inkml:trace>
          <inkml:trace contextRef="#ctx0" brushRef="#br0" timeOffset="238731.6321">5602 6713 24 0,'-7'-3'12'0,"14"-2"-9"0,-7 5 14 0,3 0-17 15,0 3 1-15,3 2 0 16,0 3 1-16,0 0-3 16,3 9 1-16,3 2 1 15,-2 8 0-15,-1-3-1 16,3 1 1-16,3-1 0 0,1 1 0 15,-1 2 0-15,3 0 0 16,0-3 0-16,1-5 0 31,2 0-1-31,1 6 1 0,-1-3-1 16,0-1 1-16,-2-2 0 16,2 0 0-16,-6-2 0 15,-2-4 0-15,-1 1-1 16,-3-3 1-16,0 0 0 0,-3-3 0 15,0 0 0-15,-3-3 0 16,1 1 0-16,-1-4 1 16,-3-2-2-16,0 0 1 15,-3-5-7-15,-1 0 0 16,-2-1-4-16,-3-2 0 16</inkml:trace>
          <inkml:trace contextRef="#ctx0" brushRef="#br0" timeOffset="254447.4733">6473 6303 19 0,'0'-11'9'0,"3"6"-4"0,-3 5 9 0,0 0-13 16,0 0 1-16,0 0 0 31,0 0 1-31,0 0-4 0,0 0 1 0,-3-3 1 31,3 0 1-31,-3 0-1 16,-1 3 1-16,1 3-1 15,-3 3 0-15,0 2 0 0,-3 0 0 16,0 5 0-16,0 1 0 16,0 2 0-16,-1 3 0 15,1 0-1-15,-3 6 1 0,0 2-1 16,-1 0 1-16,-2 0 0 16,-3 9 0-16,3 2 0 15,2 2 0-15,4 9-1 16,3 6 1-16,3-4-1 0,3 4 1 15,0-7-1-15,0-4 1 16,3-11-1-16,3-4 1 16,0-1-1-16,0-4 1 15,1 0 0 1,-1-7 0-16,0-4-1 16,0 1 1-16,3-3 0 15,-3-3 0-15,-3 0-1 16,0-2 1-16,0-1-1 15,0-2 1-15,0-1-1 16,-3 1 1-16,0 0-5 16,0 0 1-16,3-1-8 0,4 1 0 15</inkml:trace>
          <inkml:trace contextRef="#ctx0" brushRef="#br0" timeOffset="255822.0608">6775 7039 23 0,'-12'11'11'0,"12"-6"-6"0,0-5 10 0,0 0-11 16,0 0 1-16,9-2 1 16,-3-7 0-16,0 1-8 15,3-5 1-15,1 2 4 16,2-3 1-16,0 1-2 16,0-6 0-16,1 0-1 15,2-8 0-15,0-3-1 16,0 2 1-16,7-1 0 15,-1-7 0-15,4-2-1 16,2 3 0-16,1 5 0 0,-7 3 0 16,-3 0-1-16,-2 2 1 15,-1 1 0-15,-3 5 0 16,0 2 0-16,1 1 0 16,-4 3 0-16,0 2 0 15,-3-3 0-15,0 6 0 0,-3 3 0 16,0-1 1-16,0 1-1 15,-3 5 0-15,0 0-1 16,0 0 1-16,3 0 0 31,-3 0 0-31,3 0 0 0,0 0 0 16,1 2 0-16,-4 4 0 16,3-3 0-16,-3 5 0 15,0 3 0-15,-3 5 0 16,-1-3-1-16,1 4 1 0,0 7 0 15,0 3 0-15,0 3 0 16,0 0 0-16,3 3-1 16,0 5 1-16,3 3 0 15,0-6 0-15,0-3 0 16,0 1 0-16,0-3 0 16,-3-3 0-16,0-5 0 15,0 0 1-15,0-6-1 16,0-5 0-16,0-3 0 15,0 0 1-15,0 3-1 16,-3-6 0-16,0 1 0 16,0-1 1-16,0 1-1 15,0-1 1-15,-3-2-1 0,0 2 0 16,0-2 0-16,3 0 1 16,0-1-1-16,-3 1 1 15,-4-3-1-15,-2 0 1 16,0 0-1-16,-3 0 0 15,-4-3 0-15,1 3 0 16,-3 0 0-16,2 0 0 16,1 0 0-16,-3 0 0 15,2-2 0-15,1 2 0 16,3-3 0-16,-1 0 0 16,4-2 0-16,0-1 1 0,3 9-1 15,0-8 0-15,2 7 0 16,4-2 0-16,0 0-1 15,3 0 0-15,3 3-4 16,4-3 1-16,2 3-5 16,3-1 1-16,6-2-4 15,4-2 1-15</inkml:trace>
        </inkml:traceGroup>
        <inkml:traceGroup>
          <inkml:annotationXML>
            <emma:emma xmlns:emma="http://www.w3.org/2003/04/emma" version="1.0">
              <emma:interpretation id="{2E36F380-9563-4888-816E-4517E17BA5F4}" emma:medium="tactile" emma:mode="ink">
                <msink:context xmlns:msink="http://schemas.microsoft.com/ink/2010/main" type="inkWord" rotatedBoundingBox="10520,12556 10641,13538 10150,13599 10028,12617"/>
              </emma:interpretation>
              <emma:one-of disjunction-type="recognition" id="oneOf30">
                <emma:interpretation id="interp145" emma:lang="en-US" emma:confidence="0">
                  <emma:literal>F,</emma:literal>
                </emma:interpretation>
                <emma:interpretation id="interp146" emma:lang="en-US" emma:confidence="0">
                  <emma:literal>f,</emma:literal>
                </emma:interpretation>
                <emma:interpretation id="interp147" emma:lang="en-US" emma:confidence="0">
                  <emma:literal>f?</emma:literal>
                </emma:interpretation>
                <emma:interpretation id="interp148" emma:lang="en-US" emma:confidence="0">
                  <emma:literal>f',</emma:literal>
                </emma:interpretation>
                <emma:interpretation id="interp149" emma:lang="en-US" emma:confidence="0">
                  <emma:literal>r?</emma:literal>
                </emma:interpretation>
              </emma:one-of>
            </emma:emma>
          </inkml:annotationXML>
          <inkml:trace contextRef="#ctx0" brushRef="#br0" timeOffset="257561.7515">7530 6716 20 0,'0'-6'10'0,"3"1"-8"15,-3 5 15-15,0 0-16 0,0 0 0 16,0 0 0-16,3 3 1 15,0-1-3-15,-3 4 1 16,3 2 1 0,-3 6 1-16,0 5 0 15,0 8 0-15,0-3 0 16,0 6 1-16,0-3-1 16,-3-2 0-16,3-1 0 15,0-2 0-15,0-9-1 16,0 1 0-16,0-3 0 0,0-3 1 15,0 0-1-15,3-2 0 16,0-4 0-16,-3-2 0 16,0 0 0-16,3-8 1 15,-3-3-1-15,0-5 1 0,0-6-1 16,0 1 0-16,0-4-1 16,-3-2 1-16,0 2-1 15,3 1 1-15,-3 0-1 16,3 2 0-16,0-3-1 15,0 4 1-15,3 2-1 0,3 2 1 16,-3 1-1-16,7 2 1 16,-1 1-1-16,-3 2 0 31,0 0 0-31,0 3 1 16,0 3 0-16,3 2 0 0,1 0 0 15,-1 3 0-15,0 0 0 16,3 0 0-16,-3 3 0 15,0 0 0-15,1-1-2 16,-4 1 1-16,3 0-4 16,0-3 0-16,0 0-6 0,3 0 1 15</inkml:trace>
          <inkml:trace contextRef="#ctx0" brushRef="#br0" timeOffset="257951.0995">7518 6433 23 0,'-9'0'11'0,"-1"-11"-8"0,10 11 15 15,0 0-16-15,0 0 0 16,7 0 0-16,-1 0 1 15,3 3-4 1,3-3 1-16,0 0 2 16,-3-3 0-16,4 6-1 15,-1-3 0-15,0 0 0 16,3 0 0-16,1 0 0 16,-1 3 0-16,-3-3-1 15,0 0 1-15,-2 0 0 16,-1 3 0-16,-3-1-3 15,0 1 1-15,-3 0-8 0,0-3 0 16</inkml:trace>
          <inkml:trace contextRef="#ctx0" brushRef="#br0" timeOffset="258294.8502">7729 6254 28 0,'-6'-8'14'0,"9"5"-14"16,-3 3 18-16,6 0-17 15,3 0 1-15,6 0 0 16,3 6 0-16,4-1-3 16,-1 0 0-16,1 4 2 15,-1 1 0-15,4 4-1 16,-4 2 1-16,0 1-1 15,-5 4 0-15,-7 4 0 0,0-1 1 16,-3-2-1-16,-6 5 1 16,-6 0 0-16,-3-2 1 15,-3-4-1-15,2-2 0 16,1 0 0-16,-3 1 1 16,3-4-2-16,0-3 1 15,-1 1 0-15,4-3 0 16,3 0-3-16,3-3 1 15,3 0-9-15,3 0 0 16</inkml:trace>
          <inkml:trace contextRef="#ctx0" brushRef="#br0" timeOffset="258716.7296">7976 7020 27 0,'-3'14'13'0,"-3"7"-10"0,6-21 16 15,0 3-17-15,-3 5 1 16,0 6 1-16,0 2 1 16,0 0-6-16,0 1 0 15,0-1 3-15,-3 0 1 16,-1-2-1-16,1-3 0 15,0-3-1-15,0 0 0 16,3-3 0-16,0 1 1 16,0-3-2-16,0-1 0 15,0-2-6-15,3 0 1 0,9-2-7 16,3-4 1-16</inkml:trace>
        </inkml:traceGroup>
        <inkml:traceGroup>
          <inkml:annotationXML>
            <emma:emma xmlns:emma="http://www.w3.org/2003/04/emma" version="1.0">
              <emma:interpretation id="{ED562A2A-6159-4230-8F2B-D289499A5FF2}" emma:medium="tactile" emma:mode="ink">
                <msink:context xmlns:msink="http://schemas.microsoft.com/ink/2010/main" type="inkWord" rotatedBoundingBox="10997,12987 11854,13008 11845,13372 10988,13351"/>
              </emma:interpretation>
              <emma:one-of disjunction-type="recognition" id="oneOf31">
                <emma:interpretation id="interp150" emma:lang="en-US" emma:confidence="1">
                  <emma:literal>t...</emma:literal>
                </emma:interpretation>
                <emma:interpretation id="interp151" emma:lang="en-US" emma:confidence="0">
                  <emma:literal>t:</emma:literal>
                </emma:interpretation>
                <emma:interpretation id="interp152" emma:lang="en-US" emma:confidence="0">
                  <emma:literal>1...</emma:literal>
                </emma:interpretation>
                <emma:interpretation id="interp153" emma:lang="en-US" emma:confidence="0">
                  <emma:literal>t.</emma:literal>
                </emma:interpretation>
                <emma:interpretation id="interp154" emma:lang="en-US" emma:confidence="0">
                  <emma:literal>+1...</emma:literal>
                </emma:interpretation>
              </emma:one-of>
            </emma:emma>
          </inkml:annotationXML>
          <inkml:trace contextRef="#ctx0" brushRef="#br0" timeOffset="259341.7406">8429 6811 27 0,'-13'-3'13'0,"16"6"-9"16,-3-3 19-16,3 3-22 15,4-3 0-15,-1 2 1 16,3 1 1-16,0-3-3 16,3-3 0-16,0 6 2 15,4 0 0-15,-1-3-1 16,-6-6 1-16,3 6-1 16,1-2 0-16,-1-1-1 15,0-3 0-15,0 1 1 16,-3 5 0-1,1 0-1 1,-1 0 1-16,-3 3-1 16,-3-3 0-16,-3 2-4 0,0 1 0 15,0 0-7-15,3-3 1 16</inkml:trace>
          <inkml:trace contextRef="#ctx0" brushRef="#br0" timeOffset="259655.626">8554 6653 27 0,'-6'-2'13'0,"9"4"-7"0,-3-2 16 0,0 6-20 16,0 2 0-16,0 3 1 15,0 2 1-15,0 4-5 31,0 4 0-31,-3 1 3 16,3 0 0-16,-3 0-1 0,3-3 0 16,3 0-1-16,-3 0 0 0,0 0 0 15,3 0 0-15,0-6 0 16,-3 6 1-16,3-2-1 16,-3 2 1-16,0-3-3 15,0-3 0-15,0-2-4 16,3 0 1-16,0-5-5 15,9-9 0-15</inkml:trace>
          <inkml:trace contextRef="#ctx0" brushRef="#br0" timeOffset="260009.3251">8951 6860 35 0,'-12'-8'17'0,"15"21"-23"16,-3-13 31-16,0 0-25 16,0 0 1-16,0 0-1 15,0 0 0-15,0 0-8 16,3-3 0-16,9-2-1 31,0 0 1-31</inkml:trace>
          <inkml:trace contextRef="#ctx0" brushRef="#br0" timeOffset="260055.181">9083 6930 27 0,'-4'3'13'0,"1"3"-16"0,3-6 24 0,0 0-21 15,0 0 1-15,0-6-8 16,3 1 1-16,4-1 2 16,2 4 0-16</inkml:trace>
          <inkml:trace contextRef="#ctx0" brushRef="#br0" timeOffset="260202.6849">9241 6966 28 0,'4'8'14'0,"2"-8"-11"16,-6 0 24-16,0 0-26 15,0 0 1-15,0 0 0 16,0 0 0-16,3-3-5 16,-3 3 0-16,6-3-6 15,3 1 1-15</inkml:trace>
        </inkml:traceGroup>
        <inkml:traceGroup>
          <inkml:annotationXML>
            <emma:emma xmlns:emma="http://www.w3.org/2003/04/emma" version="1.0">
              <emma:interpretation id="{6F6B912C-3C8D-4CB1-AC55-A333C08BDBD1}" emma:medium="tactile" emma:mode="ink">
                <msink:context xmlns:msink="http://schemas.microsoft.com/ink/2010/main" type="inkWord" rotatedBoundingBox="12533,12488 19810,12624 19788,13756 12512,13620"/>
              </emma:interpretation>
              <emma:one-of disjunction-type="recognition" id="oneOf32">
                <emma:interpretation id="interp155" emma:lang="en-US" emma:confidence="0">
                  <emma:literal>frilliest...</emma:literal>
                </emma:interpretation>
                <emma:interpretation id="interp156" emma:lang="en-US" emma:confidence="0">
                  <emma:literal>fringiest...</emma:literal>
                </emma:interpretation>
                <emma:interpretation id="interp157" emma:lang="en-US" emma:confidence="0">
                  <emma:literal>prissily....</emma:literal>
                </emma:interpretation>
                <emma:interpretation id="interp158" emma:lang="en-US" emma:confidence="0">
                  <emma:literal>srppy=sr,n+...</emma:literal>
                </emma:interpretation>
                <emma:interpretation id="interp159" emma:lang="en-US" emma:confidence="0">
                  <emma:literal>•ripest...</emma:literal>
                </emma:interpretation>
              </emma:one-of>
            </emma:emma>
          </inkml:annotationXML>
          <inkml:trace contextRef="#ctx0" brushRef="#br0" timeOffset="261235.349">9944 7074 27 0,'-6'0'13'0,"12"-11"-7"16,-6 11 16-16,0 0-20 15,6 0 0-15,1-8 2 16,-1-3 0-16,3-2-5 16,3-6 0-16,0-3 3 15,4 0 1-15,2-5-2 16,3-8 0-16,1 5 0 0,2-3 0 15,1-2-1-15,-4 0 1 16,0 0-1-16,-2 5 1 16,-4 5-1-16,-3 3 0 15,-3 3 0-15,1 6 1 16,-4 2-1-16,3 3 0 16,-6 0 0-16,0 2 0 15,-3 6-1-15,0 0 1 16,3 3 0-16,0 2 0 15,-3 4 0-15,3 4 0 16,0 6-1-16,0 3 1 0,0 0 0 16,-3 5 0-16,3 3 0 15,-3 5 0-15,3-2 0 16,-3-4 0-16,0 4 0 16,0-6 0-16,0 3 0 15,0-5 1-15,0-1-1 16,0-10 0-16,-3-1 0 15,0-5 1-15,-3 3-1 16,0-3 1-16,-6 0-1 16,-3 1 1-16,-1-1-1 15,-2 0 1-15,-3 0-1 16,-1 0 1-16,1-2-1 16,-1-4 1-16,4-2-1 15,0-2 1-15,2-4-1 16,4 1 1-16,0-1-1 15,3 4 0-15,3-4 0 0,0 6 1 16,3 3-1-16,-1-3 0 16,4 0-1-16,0 0 0 15,4 0-3-15,2-3 0 16,3 3-8-16,9 0 0 16</inkml:trace>
          <inkml:trace contextRef="#ctx0" brushRef="#br0" timeOffset="261782.2343">10678 6732 28 0,'-9'3'14'0,"6"16"-10"16,3-11 15-16,-3 11-18 15,-1 3 1-15,4 2 1 16,0 1 0-16,0-1-4 16,0-2 1-16,0 0 2 15,0-6 1-15,0 0-1 16,0-5 0-16,0-3-1 15,0-2 0-15,4-4 0 0,-4 4 1 16,0-6-1-16,0 0 0 16,0 0 0-16,3-8 0 15,0-3 0-15,0-3 0 16,3-5 0-16,-6-5 0 16,0-4-1-16,0 1 1 15,0-3-1-15,3 1 1 16,3-4-1-16,0 3 0 15,0 3-1-15,3 2 0 16,1 6 0-16,-1 0 1 16,0 6-1-16,3 2 1 0,3 3 0 15,1 2 0-15,-1 6 0 16,3 0 0-16,1 3 0 16,-1 3 0-16,-3-1-2 15,1 3 1-15,-7 0-5 16,0 0 0-16,6 1-6 15,3-1 1-15</inkml:trace>
          <inkml:trace contextRef="#ctx0" brushRef="#br0" timeOffset="263039.6075">11042 6971 22 0,'-4'-13'11'0,"8"13"-6"0,-4 0 12 16,0 0-14-16,0 0 1 16,0 0 0-16,0 0 0 31,-4 2-6-31,1 6 1 0,-3 1 4 15,0 10 0-15,-3-9-1 16,0 4 0-16,0 2-1 16,0 1 1-16,2 2-1 15,1-3 1-15,3 0-1 16,0 1 0-16,0-4 0 0,0-2 0 16,3-3 0-16,0-2 0 15,0-4-1-15,0 1 1 16,0-3-3-16,3-5 1 15,3-4-4-15,-3-1 0 16,3-4-6-16,4 3 0 0</inkml:trace>
          <inkml:trace contextRef="#ctx0" brushRef="#br0" timeOffset="263275.9835">11054 6887 24 0,'-6'0'12'0,"6"16"-10"15,0-10 15-15,0 2-16 16,3 8 1-16,0 3 1 16,0 6 1-1,0-12-5-15,3 3 1 0,0 6 2 16,0-3 1-16,3-3-1 16,1 1 1-16,-1-4-1 15,3-4 0-15,-3-4-1 16,3-2 1-16,1-6 0 0,-1 0 0 15,0-2-1-15,0-3 0 16,0 2-1-16,1-2 1 16,-1-3-1-16,0 3 1 15,-3-3-1-15,0 0 1 0,1-5-1 16,-4 5 1-16,0 0-3 16,-3 3 1-16,0 3-5 15,-6-1 1-15,3-2-6 16,3 3 0-16</inkml:trace>
          <inkml:trace contextRef="#ctx0" brushRef="#br0" timeOffset="263726.1312">10730 6371 26 0,'-15'-11'13'0,"11"16"-13"15,4-5 17-15,0 0-14 16,0 0 0-16,7 3 1 16,2-3 1-16,6 5-7 15,3-5 1-15,7 6 4 16,2-1 1-16,-5 1-3 15,-1-3 1-15,0 2-1 16,1 0 0-16,-1 4 0 16,-2-4 0-16,-1 0-1 15,-3 1 1-15,-3-1-4 0,-2 1 1 16,-1-1-8-16,0-2 0 16</inkml:trace>
          <inkml:trace contextRef="#ctx0" brushRef="#br0" timeOffset="264038.6338">11075 6232 27 0,'6'-8'13'0,"13"5"-11"15,-7 6 16-15,0 0-17 16,3 5 1-16,1 0 0 15,-1 8 0-15,-3 3-3 16,0 6 1-16,1-1 1 16,-4 3 1-16,-3-2-1 15,-6-1 1-15,-3 1-1 16,-3-1 1-16,0 1-1 16,-4-4 1-16,1-2-1 15,-3-5 1-15,3-6-1 16,0 0 0-16,3 0-2 15,-1 1 1-15,7-4-11 16,10-2 1-16</inkml:trace>
          <inkml:trace contextRef="#ctx0" brushRef="#br0" timeOffset="264413.6384">11732 6417 25 0,'0'0'12'0,"9"41"-7"0,-6-30 11 0,0 5-14 15,4 3 1-15,-1 11 1 16,0 8 0-16,0 3-5 15,0 10 1-15,0 6 3 16,0 0 0-16,-6-5-1 16,0-1 0-16,-3-10-1 15,-3-3 1-15,-3 0-1 16,0 0 0-16,0-5 0 16,-1-3 0-16,-2 0 0 15,3-9 0-15,0-2-1 16,0-2 1-16,3-4-4 15,3-5 0-15,-1-2-8 16,11-9 0-16</inkml:trace>
          <inkml:trace contextRef="#ctx0" brushRef="#br0" timeOffset="264913.6475">11952 6210 33 0,'-9'-10'16'0,"12"4"-15"15,0 3 22-15,3 1-22 16,3-1 1-16,7 3 0 16,-4 3 0-16,0 2-4 15,-3 3 1-15,1 3 2 16,-7 0 0-16,-6 3-1 15,-4 7 1-15,-2 1-1 16,-3-3 0-16,0 6 1 16,0-4 0-16,2 1-1 15,4 0 1-15,6-3 0 16,3 0 0-16,3-3-1 0,10 0 1 16,-1 1-1-16,3-4 1 15,4 1-1-15,2-3 1 16,-2 0-3-16,-1-6 1 15,-3 0-10-15,4 4 0 16</inkml:trace>
          <inkml:trace contextRef="#ctx0" brushRef="#br0" timeOffset="265393.2542">12383 6314 33 0,'-9'-19'16'0,"12"38"-17"16,0-17 21-16,0 7-19 0,3 1 0 15,7 1 1-15,8 8 0 0,0 0-3 16,7 0 1-16,2 3 1 16,1 5 0-16,-4 0-1 15,1-5 1-15,-1 8 0 16,1 0 0-16,-7 5 0 31,-2 1 0-31,-10 10 0 16,-3 0 0-16,-9 8 0 15,-6-5 1-15,-7 0-1 0,-11-5 0 16,-7 4 0-16,-2 4 1 16,-4 0-1-16,3-3 1 0,10-1-1 15,2-7 0-15,4-5 0 16,0-7 0-16,8-4-1 16,4-6 0-1,15-14-12 1,10-2 1-16</inkml:trace>
          <inkml:trace contextRef="#ctx0" brushRef="#br0" timeOffset="267977.1619">13349 6716 27 0,'-6'-3'13'0,"3"0"-8"15,3 3 14-15,0 0-19 16,6-2 1-16,0-1 0 16,3 0 1-16,3 3-3 15,4 0 1-15,5 0 1 16,0-3 1-16,1 1-2 16,2-1 1-16,1 0 0 15,-4-2 0-15,-3 2-1 0,1 0 1 16,-7 3-1-16,0 0 1 15,-3 0-1-15,-2 0 1 16,-1 0-1-16,-3 3 1 16,0 0-2-16,-3 2 1 15,0 1-4-15,-3-1 0 16,0 1-6-16,-3-1 1 16</inkml:trace>
          <inkml:trace contextRef="#ctx0" brushRef="#br0" timeOffset="268322.8656">13337 6911 27 0,'-6'9'13'0,"6"-12"-11"16,0 3 20-16,0 0-21 15,6-3 1-15,3-2 0 0,3 2 1 16,3-2-4-16,4 2 1 0,2 0 1 16,0 0 1-16,4 1-1 15,-1 2 0-15,-2 0 0 16,-4 0 0-16,0 0-1 31,-2 2 1-31,-1-2-1 16,-3 0 0-16,-3 0 0 15,-2 0 1-15,-1 3-1 16,-6-3 1-16,0 0-4 0,0 0 0 16,6 3-7-16,0-6 0 15</inkml:trace>
          <inkml:trace contextRef="#ctx0" brushRef="#br0" timeOffset="274082.303">14033 7112 25 0,'-6'-2'12'0,"6"2"-8"0,0 0 12 0,0 0-13 16,3-6 0-16,4 1 0 15,-1-3 1-15,3 0-5 16,0 5 0-16,6-5 3 16,4-6 1-16,-1-2-2 15,3-6 0-15,4 0 0 16,-4 1 0-16,-2-7 0 15,-1-4 0-15,0-1-1 16,-3 1 1-16,1-1-1 16,2 0 1-16,-3 1-1 15,1 5 0-15,-4 2 0 0,-3 3 1 0,0 6-1 16,-3 3 0-16,0 2-1 16,1 3 1-16,-4 2-1 15,0 3 1-15,-3 3 0 31,3 0 0-31,0 3-1 16,0 3 1-16,-3 2-1 16,0 3 1-16,0 2 0 0,0 3 0 15,0 1 0-15,0 4 0 16,3 7 0-16,0 4 1 16,3 1-1-16,0-1 0 0,0-2 0 15,-3 3 0-15,0 0 0 16,0-12 0-16,4 1 0 15,-4 0 0-15,0-3 0 16,0 2 1-16,0-4-1 16,-3-1 1-16,3 0-1 0,-3-2 0 15,0-3 1-15,-3 0 0 16,-3 0-1-16,0 2 0 16,-1-2 0-16,-2 0 1 15,0-3-1-15,-3 0 1 16,0-2-1-16,-1-4 1 15,-2 1-1-15,0-3 1 16,3 0-1 0,2 0 1-16,-5 0-1 15,0-3 1-15,-6 1-1 16,-4-4 0-16,1 1 0 0,2-1 0 16,1 1 0-16,-1-1 0 15,7 1 0-15,3 0 1 16,3-1-1-16,0-2 1 0,2 0-1 15,4 0 1-15,3 0-2 16,3 2 0-16,1 1-4 16,5 2 1-16,3 0-8 15,9 1 1-15</inkml:trace>
          <inkml:trace contextRef="#ctx0" brushRef="#br0" timeOffset="274674.4841">14663 6928 27 0,'0'11'13'0,"3"2"-9"0,0-7 16 0,0 2-18 15,0 3 0-15,0 5 1 16,-3-3 0-16,0-2-4 16,0 6 1-16,0-4 2 15,0-2 1-15,0 0-2 16,0 0 1-16,-3 0-1 31,3-3 0-31,0-3-1 16,0 1 1-16,-3-4 0 15,3-2 0-15,-3 0-1 16,0-2 1-16,0-4 0 16,3 1 0-16,-3-3-1 0,0 5 1 15,0-2-1-15,0-6 1 16,3-3-1-16,0-5 1 16,0-3-1-16,3 6 1 15,0-3-2-15,0 0 1 0,3 0 0 16,3-3 0-16,0 1-1 15,4-4 1-15,-4 6-1 16,-3 0 1-16,3 3 0 16,-3 2 0-16,3 3-1 15,1 3 1-15,-1 0 0 16,3 3 0-16,0 2 0 16,0 0 0-16,1 3 0 0,-1 0 0 15,0 3 0-15,0-3 0 16,-3 0-3-16,1 0 0 15,-1 0-8-15,6-3 0 16</inkml:trace>
          <inkml:trace contextRef="#ctx0" brushRef="#br0" timeOffset="275221.5186">14993 7074 19 0,'0'3'9'0,"3"-3"0"0,-3 0 4 0,0 0-11 16,0 3 0-16,0 0 3 0,0 2 0 16,0 6-6-16,0 2 1 0,0 4 4 15,0 2 0-15,0 0-1 16,-3 0 0-16,0 2-1 16,0 1 0-16,0-5-1 15,0-1 1-15,3-5-2 16,0 2 1-16,0-5 0 15,0-2 0-15,0-1-2 16,0 1 0-16,0-6-8 16,3-6 0-16,3-2-2 15,-6-8 0-15</inkml:trace>
          <inkml:trace contextRef="#ctx0" brushRef="#br0" timeOffset="275596.523">14697 6569 27 0,'-6'-8'13'0,"-1"2"-10"0,7 6 22 0,0 0-24 15,7-2 1-15,2-4 1 16,0 4 0-16,0-4-4 16,3 3 1-16,1 3 1 15,2 0 1-15,0-2-1 16,3 2 0-16,-2 2-1 15,2 4 1-15,-3-3-1 16,1 2 1-16,-1 0-1 16,-3-2 0-16,0 0-5 15,-3 0 1-15,4-1-6 16,-4 1 0-16</inkml:trace>
          <inkml:trace contextRef="#ctx0" brushRef="#br0" timeOffset="275955.9029">14960 6352 34 0,'0'-17'17'0,"9"12"-19"0,-3 2 26 15,0 3-24-15,3 3 0 16,0 5-1-16,3 0 1 15,4 3 0-15,-1 3 0 16,6 2 0-16,1 0 0 16,-4 3-1-16,0-2 1 15,-2-1 0-15,-4 3 0 0,-3-3 1 16,-6 6 0-16,-3-8 0 16,0 2 0-16,-6 0 0 15,0 1 0-15,0-1 0 16,-3 0 0-16,3-2 0 15,-1-3 0-15,1-1-1 16,0-1 1-16,3-4-7 16,3 0 0-16,12-2-4 15,4-3 0-15</inkml:trace>
          <inkml:trace contextRef="#ctx0" brushRef="#br0" timeOffset="276377.7843">15455 6306 30 0,'-7'-25'15'0,"23"25"-16"0,-10-3 23 16,0 1-21-16,3 2 0 15,0-3-1-15,0 6 1 16,1 2-2-16,-1 3 1 16,0 9 0-16,-3-1 1 15,-6 3-1-15,-3 5 1 0,-3-2 0 16,0 3 0-16,-3 2 0 16,-1 5 1-16,-2-13-1 15,0 3 1-15,3-3-1 16,0 0 1-16,3 0-1 15,6-3 0-15,3 1 0 16,3-1 0-16,0-2-1 16,3-4 1-16,0 1-1 15,3-3 1-15,4 1-1 16,2-1 0-16,0-3-6 16,4 1 0-16,5-4-5 15,4 1 1-15</inkml:trace>
          <inkml:trace contextRef="#ctx0" brushRef="#br0" timeOffset="276942.6303">16081 7023 33 0,'0'-3'16'0,"6"0"-13"15,-3-2 25-15,6 5-27 16,4 0 0-16,-1 0 1 16,-3 0 0-16,3 0-3 15,1-6 1-15,2 1 1 0,3-3 0 16,0 2-1-16,4-2 1 16,-4 3-1-16,-3-1 1 15,1 1-1-15,-4 2 1 16,-3-2-3-16,-3 5 0 15,-6 0-5-15,0 0 1 16,-3 0-6-16,3 0 1 16</inkml:trace>
          <inkml:trace contextRef="#ctx0" brushRef="#br0" timeOffset="277216.9166">16231 6833 29 0,'-6'10'14'0,"0"23"-11"16,6-28 23-16,0 6-24 15,0 0 0-15,0 3 1 16,3 2 1-16,-3 0-5 16,0 1 0-16,-3 2 3 15,0-3 0-15,3-5-1 16,-3-3 0-16,-1 3-1 0,1-3 1 15,3 0-1-15,0 3 1 16,-3 3-2-16,3-1 0 16,0 1-4-16,0-1 1 0,0-2-7 15,10-3 0-15</inkml:trace>
          <inkml:trace contextRef="#ctx0" brushRef="#br0" timeOffset="277666.1816">16860 7140 41 0,'-6'0'20'0,"3"-3"-26"15,3 3 35-15,0-3-29 16,0 0 1-16,0 3-6 15,0-5 1-15,3 2-5 16,10 3 1-16</inkml:trace>
          <inkml:trace contextRef="#ctx0" brushRef="#br0" timeOffset="277830.018">17084 7235 30 0,'-10'0'15'0,"7"-3"-16"0,3 3 20 16,0 0-24-16,0-6 1 0,3 1-11 16,7 0 0-1</inkml:trace>
          <inkml:trace contextRef="#ctx0" brushRef="#br0" timeOffset="277959.4455">17178 7224 27 0,'16'11'13'0,"-10"-14"-7"31,-6 3 20-31,0 0-25 0,0 0 1 16,0 0 0-16,0-3 0 16,0-2-6-16,0-1 0 15,3-2-5-15,9 0 1 16</inkml:trace>
        </inkml:traceGroup>
        <inkml:traceGroup>
          <inkml:annotationXML>
            <emma:emma xmlns:emma="http://www.w3.org/2003/04/emma" version="1.0">
              <emma:interpretation id="{7548EB0F-F19F-45EF-8063-EB8CB688B374}" emma:medium="tactile" emma:mode="ink">
                <msink:context xmlns:msink="http://schemas.microsoft.com/ink/2010/main" type="inkWord" rotatedBoundingBox="21287,12797 23031,12840 23006,13883 21262,13840"/>
              </emma:interpretation>
              <emma:one-of disjunction-type="recognition" id="oneOf33">
                <emma:interpretation id="interp160" emma:lang="en-US" emma:confidence="0">
                  <emma:literal>+sriv'</emma:literal>
                </emma:interpretation>
                <emma:interpretation id="interp161" emma:lang="en-US" emma:confidence="0">
                  <emma:literal>+ I Five</emma:literal>
                </emma:interpretation>
                <emma:interpretation id="interp162" emma:lang="en-US" emma:confidence="0">
                  <emma:literal>+ sir</emma:literal>
                </emma:interpretation>
                <emma:interpretation id="interp163" emma:lang="en-US" emma:confidence="0">
                  <emma:literal>+ I Fire</emma:literal>
                </emma:interpretation>
                <emma:interpretation id="interp164" emma:lang="en-US" emma:confidence="0">
                  <emma:literal>+ save</emma:literal>
                </emma:interpretation>
              </emma:one-of>
            </emma:emma>
          </inkml:annotationXML>
          <inkml:trace contextRef="#ctx0" brushRef="#br0" timeOffset="280271.3221">18709 7360 28 0,'-18'-11'14'0,"15"16"-9"16,3-5 18-16,0-5-22 15,3-6 1-15,3-3 1 16,6-2 0-16,7-6-4 15,2-8 1-15,4-2 2 16,5-1 0-16,7 6-1 16,-1-3 0-16,-2-2 0 0,-6 2 0 15,-10 0-1-15,3-3 1 16,-5 9-1-16,-4 2 0 16,0 6 0-16,-6 2 0 15,0 1 0-15,0 4 0 16,-3 1 0-16,-3 8 0 15,0 0 0-15,0 0 0 16,4 3 0-16,-4 0 1 0,0 2-2 16,0 3 1-16,3 6 0 15,-3 2 0-15,0 6 0 16,-3-6 0-16,3 3 0 16,0 8 0-16,0 0 0 15,0 3 0-15,0 0 0 0,0 0 0 16,0 3 0-16,0 2 0 15,0 0 0-15,0-2 0 16,0-3 0-16,0-6 0 0,-4 1 0 16,4-4 1-16,-3-7-1 15,-3 2 1-15,-3-2-1 16,-6-3 1-16,-3-3-1 16,-4-3 1-16,-2-2-1 15,-1-3 1-15,4 0-1 16,-1-5 1-16,-2-1-1 15,0-2 1-15,-1-3-1 16,4 0 0-16,-1-2 0 16,10-4 1-16,-3 7-1 15,6-1 1-15,-1 3-1 16,7 2 0-16,0 3-3 16,3 3 0-16,6 3-6 15,4 3 1-15,8 2-4 0,0 0 0 16</inkml:trace>
          <inkml:trace contextRef="#ctx0" brushRef="#br0" timeOffset="281003.139">19434 7123 26 0,'0'3'13'0,"-3"27"-13"0,6-22 20 15,-3 3-18-15,0 5 0 16,3 3 1-16,-3 3 0 16,0 2-4-16,3-2 1 15,-3 0 3-15,0-6 0 0,0-5-1 16,6-3 0-16,-6 0-1 16,3-2 1-16,-3-1-1 15,0-2 1-15,0-3-1 0,0 0 0 16,0-6-1-16,0-4 1 15,0-4-1-15,0-2 1 0,0-6 0 16,0-5 0-16,0 2-1 31,0-2 1-31,0-3-1 16,6 6 0-16,3 2 0 16,0-2 0-16,-2-3 0 15,-4 2 0-15,6 1 0 16,3-4 0-1,12 7 0-15,1 4 0 16,-4 7 0-16,1 1 0 16,2 4 0-16,-6 5 0 15,7 0-1-15,-7 3 1 16,1 2-1-16,-4 1 1 0,0 2-4 16,-3 0 0-16,1-3-7 15,2 1 0-15</inkml:trace>
          <inkml:trace contextRef="#ctx0" brushRef="#br0" timeOffset="282395.4002">19504 6691 25 0,'-3'-8'12'0,"-6"5"-6"0,9 1 14 16,0-4-17-16,0 4 0 15,0-1 1-15,0 3 1 16,0 0-7-16,0-3 1 16,0 3 4-16,9-3 0 15,0 3-2-15,3 0 0 16,7 0-1-16,5 0 1 15,4 3-1-15,-1-3 0 16,4 0 0-16,-1 0 1 0,-2 0-1 16,-4 0 1-16,-5 0-1 15,-4 0 1-15,0 0-1 16,-6 0 1-16,3 3-3 16,-8 0 0-16,-1-1-6 15,-3 1 1-15,0-3-4 16,-3 3 0-16</inkml:trace>
          <inkml:trace contextRef="#ctx0" brushRef="#br0" timeOffset="282723.5316">19776 6585 33 0,'0'0'16'0,"9"-16"-18"16,-9 16 29-16,6-3-27 15,6 3 0-15,1 0 0 0,-1 3 0 16,9 0 0-16,1-3 0 16,-4 5 0-16,3 1 0 15,-8 5 0-15,-4 2 1 16,3 3-1-16,-6 6 1 16,-6 0 0-16,-6 0 1 15,-6 2-1-15,0 3 0 16,-7-2 0-16,4 2 1 15,0-5-1-15,3-1 0 16,-1-2-1-16,4-2 1 0,0-4-2 16,3-2 1-16,3 0-6 15,6 3 0-15,12-4-5 16,3 1 1-16</inkml:trace>
          <inkml:trace contextRef="#ctx0" brushRef="#br0" timeOffset="283254.7856">19849 7226 31 0,'0'-5'15'0,"-6"0"-14"0,6 5 23 16,0 2-23-16,-6 4 0 0,6 2 2 15,0 8 0-15,0 6-4 16,0 5 0-16,0-2 3 16,0-1 0-16,6 0-1 15,0-2 0-15,0 3-1 16,1-1 1-16,-1-8 0 15,-3 1 0-15,6-4 0 16,0 1 0-16,-3-6 0 16,0-3 0-16,0 1 0 15,-3-1 0-15,1-2-4 16,-1 0 1-16,3-3-5 16,-6-3 1-16,9-2-6 15,3-4 1-15</inkml:trace>
          <inkml:trace contextRef="#ctx0" brushRef="#br0" timeOffset="283672.8674">19938 7297 24 0,'3'-8'12'0,"-3"5"-11"0,0 3 18 16,3 3-17-16,0 2 0 15,0 6 1-15,3 6 0 16,0-1-4-16,-3 3 1 15,-3 0 2-15,10 3 1 16,-4-6-1-16,-3 3 0 16,3-5 0-16,0 2 0 0,0-5-1 15,0 2 0-15,0-5 0 16,-3 1 0-16,7-4 0 16,-1-2 0-16,3-3-1 15,-3-3 1-15,3-5 0 16,-2-3 0-16,5-3 0 15,-6-2 1-15,0-3-2 16,0-8 1-16,1-3 0 16,-1 0 0-16,-3 3-1 15,0 0 1-15,0-3-1 16,-3 6 0-16,0 2 0 31,-3 0 0-31,6 0-1 16,-3 3 1-16,-3 0 0 0,6 3 0 15,-3 2-3-15,4 4 1 16,-1 1-10-16,0 4 1 0</inkml:trace>
          <inkml:trace contextRef="#ctx0" brushRef="#br0" timeOffset="285227.9961">20305 6536 28 0,'-13'-5'14'0,"26"-14"-6"16,-13 19 15-16,6-8-21 16,0 5 1-16,3 0-1 15,0 3 1-15,3 3-4 16,4 0 0 0,-7 5 2-16,0 0 1 15,-3 0-2-15,-3 3 0 0,-3-3 0 16,-6 0 1-16,-6 3-1 15,3 0 0-15,-7 6 0 16,-2-1 0-16,6 0 0 16,-6 3 0-16,2 0 0 15,1-3 0-15,3 1 0 16,3-4 1-16,3 1-1 16,2 0 0-16,8 2 0 0,2-8 0 15,3 3 0-15,0-3 1 16,3 0-1-16,10-2 1 15,-1 4 0-15,-3-1 0 16,-2-1-1-16,2-3 0 16,0 3-2-16,-2-2 0 15,-7-1-7-15,0 3 0 16,0 0-2-16,3-5 0 16</inkml:trace>
          <inkml:trace contextRef="#ctx0" brushRef="#br0" timeOffset="278584.4102">17848 6974 34 0,'-3'-6'17'0,"3"6"-17"0,0 0 27 0,0 0-26 15,6 3 1-15,0-3 0 16,3 3 0-16,6 0-3 16,4-3 1-16,5 2 1 15,-6 1 1-15,4-3-2 16,-4 0 1-16,0 0-1 15,-2 0 1-15,-4-3 0 16,-3 3 0-16,0-2-3 16,-3 2 1-16,3 2-5 15,-9-2 0 1</inkml:trace>
          <inkml:trace contextRef="#ctx0" brushRef="#br0" timeOffset="278865.6664">17967 6852 28 0,'-3'2'14'0,"-3"23"-6"0,6-20 10 16,0 1-16-16,0 5 1 15,-3-1 0-15,3 1 1 16,-4 3-5-16,1 2 0 15,0 0 3-15,-3 1 1 16,3-4-2-16,0-5 0 16,0 6 0-16,0-6 0 0,0-2-1 15,3 4 1-15,-3 1-1 16,3 3 0-16,0 2-4 16,3 3 1-16,0-2-8 15,6-1 1-15</inkml:trace>
        </inkml:traceGroup>
      </inkml:traceGroup>
    </inkml:traceGroup>
    <inkml:traceGroup>
      <inkml:annotationXML>
        <emma:emma xmlns:emma="http://www.w3.org/2003/04/emma" version="1.0">
          <emma:interpretation id="{A9568B37-F2C1-4238-AA82-08E0863E1896}" emma:medium="tactile" emma:mode="ink">
            <msink:context xmlns:msink="http://schemas.microsoft.com/ink/2010/main" type="paragraph" rotatedBoundingBox="16847,14067 23526,14170 23516,14825 16836,147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C326CD7-CBC5-4212-BE28-B41B7E5F3AD8}" emma:medium="tactile" emma:mode="ink">
              <msink:context xmlns:msink="http://schemas.microsoft.com/ink/2010/main" type="line" rotatedBoundingBox="16847,14067 23526,14170 23516,14825 16836,14723"/>
            </emma:interpretation>
          </emma:emma>
        </inkml:annotationXML>
        <inkml:traceGroup>
          <inkml:annotationXML>
            <emma:emma xmlns:emma="http://www.w3.org/2003/04/emma" version="1.0">
              <emma:interpretation id="{2AF92E63-B286-42CF-9FDB-187E3B583B05}" emma:medium="tactile" emma:mode="ink">
                <msink:context xmlns:msink="http://schemas.microsoft.com/ink/2010/main" type="inkWord" rotatedBoundingBox="16843,14272 18573,14299 18566,14749 16836,14723"/>
              </emma:interpretation>
              <emma:one-of disjunction-type="recognition" id="oneOf34">
                <emma:interpretation id="interp165" emma:lang="en-US" emma:confidence="0">
                  <emma:literal>cross</emma:literal>
                </emma:interpretation>
                <emma:interpretation id="interp166" emma:lang="en-US" emma:confidence="0">
                  <emma:literal>Cross</emma:literal>
                </emma:interpretation>
                <emma:interpretation id="interp167" emma:lang="en-US" emma:confidence="0">
                  <emma:literal>cross,</emma:literal>
                </emma:interpretation>
                <emma:interpretation id="interp168" emma:lang="en-US" emma:confidence="0">
                  <emma:literal>cross)</emma:literal>
                </emma:interpretation>
                <emma:interpretation id="interp169" emma:lang="en-US" emma:confidence="0">
                  <emma:literal>Cross,</emma:literal>
                </emma:interpretation>
              </emma:one-of>
            </emma:emma>
          </inkml:annotationXML>
          <inkml:trace contextRef="#ctx0" brushRef="#br1" timeOffset="310672.7775">14532 8003 21 0,'-3'-5'10'0,"0"-3"-5"0,3 2 11 0,-4 4-15 16,1-4 1-16,0-2 2 31,0 3 0-31,0-1-5 16,-3-2 1-16,0 3 3 15,-3-1 0-15,0 4-2 0,-4 2 1 16,1 2-1-16,-3 1 0 16,-3 2-1-16,-1 1 0 15,-2 2 0-15,3 3 1 0,-1-6-1 16,4 3 1-16,0 9-1 16,-1 2 1-16,4 0-1 15,0 13 1-15,3-7-1 16,6-1 1-16,3 3-1 15,0 3 0-15,3-3 0 16,3-5 0-16,3 0 0 16,3-3 1-16,4-3-1 0,5-5 1 15,3 0 0-15,1-6 0 16,-1 1-1-16,1-1 1 31,-1-2 0-31,-2-6 0 16,-4-2-2-16,0-1 0 0,-2 1-7 15,2 0 1-15,0-1-4 16,1-2 1-16</inkml:trace>
          <inkml:trace contextRef="#ctx0" brushRef="#br1" timeOffset="311332.1456">14813 8082 25 0,'0'3'12'0,"12"24"-10"15,-9-19 18-15,-3 3-18 16,0 5 0-16,0 6 1 16,0 5 1-16,0 3-5 15,0 0 0-15,0 0 3 16,0-8 1-16,0 2-2 15,3-5 0-15,-3-8 0 16,3 0 1 0,0-3-1-16,0-3 0 15,0 1 0-15,0-6 0 16,0-6-1-16,1-2 1 0,-1-3 0 16,0-2 0-16,-3-9-1 0,3-2 1 15,-3 2-1-15,3 0 0 16,0-2 0-16,3 2 1 15,0-5-1-15,3 0 0 16,0 0 0-16,4 2 0 16,-1 3 0-16,0 9 0 0,3 2-1 31,-2 0 1-31,-1 0 0 16,0 6 0-16,0 5-1 15,0-8 1-15,7 8-1 16,-4 0 1-16,0 0 0 0,1 8 0 15,-1-3 0-15,0 1 1 16,-3-1-3-16,1 3 1 16,-1-2-7-16,0-1 0 0,0 0-3 15,1 1 1-15</inkml:trace>
          <inkml:trace contextRef="#ctx0" brushRef="#br1" timeOffset="311586.4219">15241 8101 25 0,'-10'8'12'0,"4"1"-11"15,6-4 20-15,0 3-19 0,-3 6 0 16,3 5 1-16,-3 0 0 16,3 5-4-16,0 1 0 15,0-1 3-15,0-2 1 16,3-6-2-16,0 0 1 15,3-5-1-15,4-8 1 16,2-6-1 0,3-5 0-16,4-5 0 0,-1-4 0 15,-3-2 0-15,-3 0 0 16,-6 0 0-16,-6 0 0 16,-6-3-1-16,-3 6 1 0,0 0-1 15,-3 0 1-15,0 2-1 16,2 3 0-16,1 3 0 15,3 0 0-15,3 2-3 16,3 1 1-16,0 5-8 31,6 0 1-31,6 5-2 16,7-2 0-16</inkml:trace>
          <inkml:trace contextRef="#ctx0" brushRef="#br1" timeOffset="312039.4869">15739 8014 27 0,'-9'6'13'0,"-7"-12"-10"16,13 9 23-16,0-3-26 16,-3 0 1-16,3 3 0 15,-3 5 0-15,0 3-2 16,3 2 1-16,3 6 0 16,3-5 1-16,-3 8-1 15,0-3 1-15,3 2-1 16,-3 1 1-16,0-6 0 15,0 9 0-15,0-6 0 0,-3 3 1 16,-3-6-1 0,-6-2 1-16,-4-4 0 0,-2-1 0 15,0-7-1-15,-1 1 1 16,1-3-1-16,6 0 0 16,-1-3-1-16,4 3 1 0,3 0-3 31,3 0 0-31,6-8-5 15,6 5 0-15,13-2-5 16,2 0 1-16</inkml:trace>
          <inkml:trace contextRef="#ctx0" brushRef="#br1" timeOffset="312390.7351">15983 8022 31 0,'-15'3'15'0,"3"-11"-17"16,12 11 25-16,0 2-23 15,3 1 0-15,0 10 1 16,3 3 0-16,0-3-1 0,0 3 1 16,0 0 0-16,0-2 1 0,-6-1 0 15,0 3 0-15,-3 0 0 16,-3-3 1-16,-3 0-1 31,-3 1 0-31,0-4-1 16,-4-2 1-16,4 0-1 15,0-3 1-15,0-5-2 16,3 5 1-16,-1-8-1 16,4-8 1-16,3 3-4 0,3-6 1 15,3 0-5-15,6 0 1 16,7-5-6-16,-1 5 0 15</inkml:trace>
        </inkml:traceGroup>
        <inkml:traceGroup>
          <inkml:annotationXML>
            <emma:emma xmlns:emma="http://www.w3.org/2003/04/emma" version="1.0">
              <emma:interpretation id="{26BE24DB-888B-4DA0-A380-6DAA91AD0AE8}" emma:medium="tactile" emma:mode="ink">
                <msink:context xmlns:msink="http://schemas.microsoft.com/ink/2010/main" type="inkWord" rotatedBoundingBox="18792,14097 20809,14128 20800,14699 18783,14668"/>
              </emma:interpretation>
              <emma:one-of disjunction-type="recognition" id="oneOf35">
                <emma:interpretation id="interp170" emma:lang="en-US" emma:confidence="1">
                  <emma:literal>terms</emma:literal>
                </emma:interpretation>
                <emma:interpretation id="interp171" emma:lang="en-US" emma:confidence="0">
                  <emma:literal>terns</emma:literal>
                </emma:interpretation>
                <emma:interpretation id="interp172" emma:lang="en-US" emma:confidence="0">
                  <emma:literal>term</emma:literal>
                </emma:interpretation>
                <emma:interpretation id="interp173" emma:lang="en-US" emma:confidence="0">
                  <emma:literal>thrums</emma:literal>
                </emma:interpretation>
                <emma:interpretation id="interp174" emma:lang="en-US" emma:confidence="0">
                  <emma:literal>torus</emma:literal>
                </emma:interpretation>
              </emma:one-of>
            </emma:emma>
          </inkml:annotationXML>
          <inkml:trace contextRef="#ctx0" brushRef="#br1" timeOffset="312784.9767">16485 7792 25 0,'12'-11'12'0,"-6"-8"-9"0,-6 19 17 15,3 5-20-15,0 3 1 16,-3 6 2-1,3 8 0-15,-6 2-3 0,3 3 0 0,-6 8 3 16,0-5 0-16,0 8-1 16,-4 3 1-16,1 0-1 15,0-3 0-15,3 5-1 16,0-2 0-16,0-6 0 16,3-7 1-16,0 2-1 15,0-9 0-15,0-4-2 16,0-4 0-16,-1 1-10 15,1-9 1-15</inkml:trace>
          <inkml:trace contextRef="#ctx0" brushRef="#br1" timeOffset="313050.6076">16209 8131 33 0,'4'-11'16'0,"54"-5"-13"0,-40 13 20 15,3 3-23-15,7 0 1 16,-4 3-1-16,1 0 1 16,-4-1-1-16,4 4 0 0,-4-1 1 15,3 1 0-15,-2-1-1 16,-1 1 0-16,-6-4-5 15,1 6 0-15,-1-2-5 16,-3-3 0-16</inkml:trace>
          <inkml:trace contextRef="#ctx0" brushRef="#br1" timeOffset="313488.1135">16674 8153 36 0,'-3'-3'18'0,"9"-10"-22"16,-3 7 32-16,3 1-28 0,3-3 0 16,4-1 0-16,2-1 0 15,0-4 0-15,7 6 0 16,-4-3 0-16,-6 0 1 15,0 6-1-15,-6-6 1 16,-6 8 0-16,0-2 0 16,-12 2-1-16,-6 3 0 15,-7 0 0-15,4 3 1 16,3 10-1-16,2 6 0 16,-2 3 0-16,3 0 1 0,3 2-1 15,5 6 1-15,4 0-1 16,3-3 1-16,0 0-1 15,0-5 1-15,7-3 0 16,2-5 0-16,6-4 0 16,3 1 0-16,4-5-3 15,-1-4 1-15,7-2-7 16,-7 0 1-16,3-2-5 16,-5-4 1-16</inkml:trace>
          <inkml:trace contextRef="#ctx0" brushRef="#br1" timeOffset="313894.3686">17099 8161 28 0,'-6'11'14'0,"3"13"-11"0,3-16 22 15,0 3-24-15,0 3 1 16,-3 8 0-16,3-1 0 15,0-7-3-15,0 5 1 16,0-3 1-16,0-8 1 16,3-5-1-16,-3 3 1 15,0-6-1-15,0-6 1 16,0-2-1-16,-3-8 0 16,0 2-1-16,-1 1 1 15,1 2-1-15,3-3 1 0,0-2-1 16,0 5 0-16,0-3 0 15,0 1 0-15,3-4 0 16,7 1 0-16,-4 0 0 16,0 2 0-16,0 1 0 15,0 2 0-15,0 3 0 16,0 2 0-16,0 4-1 16,1 2 1-16,-1 0-4 15,3 2 1-15,0 1-8 16,0 2 0-16</inkml:trace>
          <inkml:trace contextRef="#ctx0" brushRef="#br1" timeOffset="314644.3807">17313 8104 24 0,'0'0'12'0,"0"3"-6"0,0-1 13 15,0 4-18-15,0 2 1 16,-3 0 1-16,0 8 0 0,0-2-4 15,3 0 1-15,0 2 2 16,0 0 0-16,0-2 0 16,0 2 0-16,0-5-1 15,3 0 0-15,0-3 0 16,0 0 0-16,3-5-1 16,0 5 1-16,0-3-1 15,0-2 1-15,3-3-1 16,1 0 0-16,-1 0 0 15,0-3 1-15,3-2-1 16,-3 0 0-16,0-6 0 16,1 3 1-16,2-3-1 15,3 0 1-15,0 3-1 16,4-1 0-16,2-1 0 16,-3 1 1-16,1-1-1 15,-7 1 0-15,0 1 0 16,-3 3 0-16,1-1-1 0,-4 6 1 15,0 3 0-15,0 3 0 16,-3-1 0-16,0 0 0 16,0 1 0-16,-3 2 0 15,3 3 0-15,-3-3 0 16,3-3 1-16,0-2 0 16,3-3-1-16,7-3 1 15,-1-2 0-15,3 2 0 16,3 1-1-16,1-1 1 0,-1 3-1 15,-3 0 0-15,1 0-1 16,-4 3 1-16,0 2 0 16,-3 3 0-16,-3 3-1 15,0-3 1-15,-2-2 0 16,-1-1 1-16,0 1-2 16,0-4 0-16,0 4-5 15,3-4 0-15,0 4-5 16,0-1 0-16</inkml:trace>
          <inkml:trace contextRef="#ctx0" brushRef="#br1" timeOffset="315310.3586">18227 8085 34 0,'-22'-11'17'0,"-5"11"-17"0,17 0 28 16,-2 3-27-16,0 2 0 15,0 6 0-15,3 3 1 0,3 2-3 32,-1 0 1-32,7 6 1 15,3 2 0-15,4 1-1 16,-1-3 1-16,3 2 0 15,-3-8 1-15,0-2-1 16,-3 0 1-16,-6-6 0 0,-3 0 1 16,-3 0 0-16,0 0 0 15,-1-8-1-15,-5 6 0 16,0-6 0-16,-3 0 0 0,-1 0-2 16,4 0 0-16,3 0-2 15,3 2 1-15,5-2-4 16,4 0 0-16,10 0-9 15,5-2 0-15</inkml:trace>
        </inkml:traceGroup>
        <inkml:traceGroup>
          <inkml:annotationXML>
            <emma:emma xmlns:emma="http://www.w3.org/2003/04/emma" version="1.0">
              <emma:interpretation id="{23582CF7-9018-44FA-BFE4-9CC19C1A1726}" emma:medium="tactile" emma:mode="ink">
                <msink:context xmlns:msink="http://schemas.microsoft.com/ink/2010/main" type="inkWord" rotatedBoundingBox="21519,14237 23525,14268 23517,14748 21511,14717"/>
              </emma:interpretation>
              <emma:one-of disjunction-type="recognition" id="oneOf36">
                <emma:interpretation id="interp175" emma:lang="en-US" emma:confidence="0">
                  <emma:literal>vanish</emma:literal>
                </emma:interpretation>
                <emma:interpretation id="interp176" emma:lang="en-US" emma:confidence="0">
                  <emma:literal>Vanis h</emma:literal>
                </emma:interpretation>
                <emma:interpretation id="interp177" emma:lang="en-US" emma:confidence="0">
                  <emma:literal>ranis h</emma:literal>
                </emma:interpretation>
                <emma:interpretation id="interp178" emma:lang="en-US" emma:confidence="0">
                  <emma:literal>Vanish</emma:literal>
                </emma:interpretation>
                <emma:interpretation id="interp179" emma:lang="en-US" emma:confidence="0">
                  <emma:literal>Vail h</emma:literal>
                </emma:interpretation>
              </emma:one-of>
            </emma:emma>
          </inkml:annotationXML>
          <inkml:trace contextRef="#ctx0" brushRef="#br1" timeOffset="316172.446">18945 8039 29 0,'-3'-8'14'0,"0"8"-13"16,6 0 15-16,0 8-14 15,3 0 0-15,-3 11 1 16,0 0 1-16,-3 8-5 15,6 0 1-15,-3 9 2 16,3-4 1-16,0 1-2 16,-3-1 1-16,4-4-1 15,-4-4 1-15,3-8-1 16,-3 1 0 0,6-7 0-16,-3-4 1 15,3-6-1-15,0-3 0 16,4-5 0-16,-1-6 0 15,3-2-1-15,3-11 1 16,1 5-1-16,-1-2 1 16,0-3-1-16,4 2 0 15,-4-2 0-15,0 3 1 16,1-1-1-16,-4 3 0 16,-3 6 0-16,7 2 0 15,-7 4 0-15,0-1 0 0,-3 3 0 16,-3 2 0-16,1-2-4 15,-1 3 0-15,0 5-8 16,0 8 1-16</inkml:trace>
          <inkml:trace contextRef="#ctx0" brushRef="#br1" timeOffset="316672.4532">19532 8147 25 0,'-10'-8'12'0,"4"8"-6"16,3 0 12-16,3 0-15 0,-3 0 0 15,0 0 1-15,-6 8 0 16,-6 1-5-16,-1 1 0 16,-2 1 3-16,-3 3 1 15,2 5-2-15,7-3 1 16,0 3-1-16,3 0 0 16,3-2-1-16,2-7 1 15,11 1 0-15,2-8 0 16,6-3-1-16,3-5 1 0,1-9 0 15,-7 3 0-15,0 0-1 16,0 0 0-16,-2 6 0 16,-7 5 0-16,6 5 0 15,-9 6 0-15,6 3 0 16,-6-1 0-16,0 1 0 16,3 2 0-16,0-5 0 15,-3-3 1-15,3-2-1 16,3-4 0-16,3-2-5 15,4-2 0-15,2-4-6 16,3-2 0-16</inkml:trace>
          <inkml:trace contextRef="#ctx0" brushRef="#br1" timeOffset="317125.5851">19748 8139 29 0,'-6'0'14'0,"-3"8"-9"0,9-5 18 0,-3 3-22 16,-3 2 0-16,6 0 1 16,-3 0 0-16,0 3-3 15,0 0 1-15,3 0 1 16,3-1 1-16,0-1-1 16,0-9 0-16,6 5-1 15,6-5 1-15,-2 0-1 16,-4 0 1-16,-3 3-1 15,3 2 1-15,3 3-1 16,-6 1 0-16,-2 4 0 16,-4-2 0-16,0 3 0 15,0-4 0-15,0-4 0 16,3 2 1-16,0-5-5 16,3-3 0-16,3 0-7 15,6-3 1-15</inkml:trace>
          <inkml:trace contextRef="#ctx0" brushRef="#br1" timeOffset="317438.0915">20051 8196 25 0,'0'3'12'0,"0"2"-4"0,0-5 15 0,0 3-22 15,-3 3 1-15,0 7 1 16,-6-2 1-16,6 3-5 16,-3 2 1-16,6-5 2 15,-3-3 0-15,-4 0 0 16,7 0 0-16,-3-2-3 15,3-4 1-15,0 1-8 16,0 0 1-16,10 2-4 16,-1-10 1-16</inkml:trace>
          <inkml:trace contextRef="#ctx0" brushRef="#br1" timeOffset="317625.594">20085 8025 33 0,'-6'-5'16'0,"6"-6"-22"0,0 5 29 15,0 6-24-15,0 0 0 16,0 0-7-16,6 3 0 16,0 0 4-16,0 2 1 15</inkml:trace>
          <inkml:trace contextRef="#ctx0" brushRef="#br1" timeOffset="318172.1233">20433 8079 31 0,'-3'-10'15'0,"3"-4"-14"16,-6 11 27-16,3 1-27 15,-6-1 1-15,0 0 0 16,-1 3 1-16,1 3-4 15,-3 2 0-15,9 6 2 16,-3 0 0-16,6 0-1 0,0 11 0 16,6-3 0-16,-3 8 0 15,6-3 0-15,-3 1 0 16,-3 5 1-16,0-3 0 16,-6-3 0-16,0-2 0 15,-3 0 0-15,-6-3 1 16,-3-6 0-16,-1-5 0 15,-2 1-1 1,0-4 1-16,-1-2-2 16,1-3 1-16,3 0 0 0,2 0 0 15,1-3-1-15,3 3 0 16,6-5-3-16,3 5 1 16,9-6-7-16,6 1 0 0,4-1-4 15,2-2 0-15</inkml:trace>
          <inkml:trace contextRef="#ctx0" brushRef="#br1" timeOffset="318989.9611">20733 7925 27 0,'-10'2'13'0,"4"20"-12"0,6-14 21 0,0 3-20 32,-9-3 0-32,6 6 1 15,-6 2 1-15,3 6-5 16,0 2 1-16,0 3 3 15,3-2 0-15,-1-1-2 0,-2-2 1 16,6 3-1-16,0-4 1 16,0 1-1-16,0 0 0 0,6-6 0 15,-2 0 0-15,-1-2-1 16,0-6 1-16,3 3 0 16,-3-3 0-16,6 0-1 15,-3-2 1-15,-3-4-1 16,3 1 1-16,-3-3-1 15,6 6 1-15,-2-4-1 16,-1-2 1-16,-3 0-1 0,6-8 0 16,0 5 0-16,0-5 1 15,10 0-1-15,-4 0 0 16,0-3 0-16,3 11 0 16,1 0 0-16,-4 6 0 15,-3-1 0-15,-6 6 0 0,4 2 0 16,-1-2 0-16,-3 3 0 15,-3-3 0-15,-3 0 0 16,6-1 0-16,-3-4 0 16,-3-3 0-16,3 5 1 15,-3-6 0-15,3 1-1 16,-3-3 1-16,0 0-5 16,0 0 0-16,0 0-9 15,9 0 1-15</inkml:trace>
        </inkml:traceGroup>
      </inkml:traceGroup>
    </inkml:traceGroup>
    <inkml:traceGroup>
      <inkml:annotationXML>
        <emma:emma xmlns:emma="http://www.w3.org/2003/04/emma" version="1.0">
          <emma:interpretation id="{23822737-32BB-4B13-A0B9-4DCD271CB30E}" emma:medium="tactile" emma:mode="ink">
            <msink:context xmlns:msink="http://schemas.microsoft.com/ink/2010/main" type="paragraph" rotatedBoundingBox="4132,14462 12069,14453 12070,15486 4133,154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86CBEA-4F41-413F-8C8B-9ABA64FE2190}" emma:medium="tactile" emma:mode="ink">
              <msink:context xmlns:msink="http://schemas.microsoft.com/ink/2010/main" type="line" rotatedBoundingBox="4132,14462 12069,14453 12070,15486 4133,15495"/>
            </emma:interpretation>
          </emma:emma>
        </inkml:annotationXML>
        <inkml:traceGroup>
          <inkml:annotationXML>
            <emma:emma xmlns:emma="http://www.w3.org/2003/04/emma" version="1.0">
              <emma:interpretation id="{E3803C6A-3E9F-4964-8601-0C783C3A3C08}" emma:medium="tactile" emma:mode="ink">
                <msink:context xmlns:msink="http://schemas.microsoft.com/ink/2010/main" type="inkWord" rotatedBoundingBox="4078,14541 6623,14253 6760,15465 4215,15752"/>
              </emma:interpretation>
              <emma:one-of disjunction-type="recognition" id="oneOf37">
                <emma:interpretation id="interp180" emma:lang="en-US" emma:confidence="0">
                  <emma:literal>far")</emma:literal>
                </emma:interpretation>
                <emma:interpretation id="interp181" emma:lang="en-US" emma:confidence="0">
                  <emma:literal>for")</emma:literal>
                </emma:interpretation>
                <emma:interpretation id="interp182" emma:lang="en-US" emma:confidence="0">
                  <emma:literal>*sr.)</emma:literal>
                </emma:interpretation>
                <emma:interpretation id="interp183" emma:lang="en-US" emma:confidence="0">
                  <emma:literal>*sir)</emma:literal>
                </emma:interpretation>
                <emma:interpretation id="interp184" emma:lang="en-US" emma:confidence="0">
                  <emma:literal>*sire)</emma:literal>
                </emma:interpretation>
              </emma:one-of>
            </emma:emma>
          </inkml:annotationXML>
          <inkml:trace contextRef="#ctx0" brushRef="#br0" timeOffset="328137.6799">1564 8666 24 0,'-9'0'12'0,"9"-2"-7"15,0 2 12-15,3-6-14 0,3-2 0 16,4 0 1-16,2-6 1 16,3-5-7-16,3-3 1 15,1 6 3-15,8-6 1 16,4 1-2-16,-1-4 0 0,1-5 0 16,-4-2 0-16,-5 2-1 15,-1-3 0-15,1-5 0 31,-1 11 0-31,0 0 0 16,1 3 0-16,-1 2 0 16,1 0 1-16,-4 3-1 15,0 3 0-15,-2 2 1 16,-4 3 0-16,0 3-2 0,-3 3 0 16,0-1-5-16,-3 12 1 15,-3-1-5-15,1 9 0 16</inkml:trace>
          <inkml:trace contextRef="#ctx0" brushRef="#br0" timeOffset="328681.7614">1567 8715 21 0,'-9'-5'10'0,"9"7"-5"0,0-2 12 0,6 3-15 15,1 3 0-15,5-1 2 16,3 3 0-16,3 6-5 16,4-1 1-16,8 6 3 15,4 6 0-15,0 2-1 16,-1 6 0-16,-8-9-1 15,-1-8 1-15,1 6-1 16,-4-8 0-16,0-3 0 16,-2 5 0-1,-1-5 0-15,0 0 1 16,-2-3-1-16,-4 0 0 16,0-3 1-16,0 1 0 0,-3-1-1 15,-2 1 1-15,-1-1-2 16,0-2 0-16,0-3-6 15,0 5 1-15,3-5-7 16,3 3 0-16</inkml:trace>
          <inkml:trace contextRef="#ctx0" brushRef="#br0" timeOffset="329527.3516">2325 8998 27 0,'-6'0'13'0,"6"-3"-8"0,0 3 18 16,6-5-22-16,0-4 1 31,1-1 0-31,-4-4 1 15,3-8-4-15,3 0 0 16,0-5 3-16,6-11 0 0,4 0-1 16,2 0 0-16,7-3-1 15,-4-2 1-15,1 5-1 16,-4 5 1-16,0 1-1 16,-2-4 1-16,-4 12-1 15,-3 0 0-15,-3 7 0 16,0 4 1-16,-2 2-1 0,-1 3 0 15,-6 8 0-15,0 0 0 16,3 2 0-16,0 7 1 16,0-1-2-16,0 3 1 15,-3 2 0-15,3 14 1 16,0 0-1-16,0 9 1 16,-3-1-1-16,3 6 1 15,6 2-1-15,-3-5 1 16,1 6-1-16,2-6 0 15,-3 0 0-15,0-11 1 0,0 0-1 16,-3-8 1-16,0 6-1 16,-3-9 1-16,0-2 0 15,-6 2 0-15,0-3 0 16,0-2 0-16,-3 0 0 16,-4-3 0-16,1 0-1 15,-3 1 1-15,-3-4 0 16,-4-2 0-16,1-3 0 15,-1-3 0-15,1-2 0 16,0-4 0-16,2 1-1 16,4 0 1-16,0 0-1 15,3 0 1-15,-1 2-1 16,1 1 1-16,3-3 0 16,3 5 0-16,0-2-3 15,3 5 1-15,3 0-7 16,3-3 1-16,6 3-7 0,12 0 1 15</inkml:trace>
          <inkml:trace contextRef="#ctx0" brushRef="#br0" timeOffset="330402.3639">2900 8395 37 0,'-9'0'18'0,"9"-3"-23"15,0 3 35-15,6-6-30 0,6 6 0 16,3-2 0-16,4 2 1 16,2 0-1-16,1 0 0 15,-1 0 0-15,0 2 1 16,-2-2 0-16,-1 6 0 16,3-3 0-16,-5-3 1 15,-1 5-5-15,-3-2 0 16,3-1-8-16,1 4 1 15</inkml:trace>
          <inkml:trace contextRef="#ctx0" brushRef="#br0" timeOffset="330058.6076">2949 8723 28 0,'0'19'14'0,"6"41"-10"16,-3-46 17-16,0 5-20 16,0 5 1-16,-3 3 1 15,3-8 1-15,-3 0-4 16,0 0 0-16,0-2 2 15,0-1 1-15,-3-2-1 16,3-6 1-16,0 0-2 16,0 0 1-16,0-3 0 15,0-2 0-15,0-3-1 16,0-5 1-16,0-1 0 16,3 1 0-1,3-22 0 1,-3-3 0-16,0 0-1 0,0-3 0 15,-3 3-1-15,4-2 1 16,-4 5-1-16,3 5 1 16,0 6-2-16,0-1 1 15,3 4-1-15,0 2 1 16,3 0-2-16,0 0 1 16,0 3-1-16,4 5 1 15,2-2 1-15,-3 5 0 16,0 0 0-16,4 0 1 15,2 0-4-15,0 0 1 16,4 0-8-16,-4-6 0 0,3 4-3 16,-2-4 1-16</inkml:trace>
          <inkml:trace contextRef="#ctx0" brushRef="#br0" timeOffset="330761.7446">3209 8240 30 0,'3'-22'15'0,"9"19"-13"15,-9 3 20-15,3 0-25 16,3 0 1-16,3 6 0 16,1 2 0-16,-1 3 4 15,-6 5 0-15,6 3-2 16,-3 0 1-16,1 0 0 16,-1 0 1-16,0 3 0 15,0-3 1-15,-3 3-2 16,-3-3 1-16,-3 0 0 15,0 0 0-15,-3-6 0 0,-3 1 0 16,3-1-1-16,-3 1 1 16,3 0-1-16,-3-1 0 15,3-5 0-15,0 6 0 16,3-9-2-16,0 1 0 16,6-6-5-16,3-3 0 15,3 0-5-15,6 3 0 16</inkml:trace>
          <inkml:trace contextRef="#ctx0" brushRef="#br0" timeOffset="331491.7297">3569 8348 33 0,'-9'-8'16'0,"9"-3"-15"15,0 11 25-15,3-2-27 16,3-1 1-16,3 3-1 15,1 0 1-15,2 5 0 16,0 4 1-16,-3-1-1 16,0 0 0-16,-3 3 0 15,-6 2 1-15,0 1 0 16,-6-1 0-16,0 1 0 16,-3 0 0-16,0 2-1 15,-3-8 1-15,3 0 0 0,-1 0 0 16,1 1-1-16,3-4 1 15,0 3 0-15,6 3 0 16,0-3 0-16,6 0 0 0,0-2 0 16,0-1 1-16,3 1 0 15,4-4 0-15,5-2-4 32,0 6 0-32,4-4-10 15,-1-2 1-15</inkml:trace>
          <inkml:trace contextRef="#ctx0" brushRef="#br0" timeOffset="332023.0999">3841 8128 37 0,'-15'-8'18'0,"9"11"-18"15,6-3 24-15,0 0-25 16,3 3 1-16,6 2-1 15,3 3 1-15,7 6 0 16,5-3 1-16,4 5-2 16,2 6 1-16,-2 5 0 15,-1 3 1-15,1 5-1 16,-4 3 1-16,-6 0-1 0,-2-3 1 16,-1 6-1-16,-6 5 1 15,-3 3 0-15,-6 6 0 16,0 10 0-16,-9-3 0 15,-3-7 0-15,-6-1 1 0,-4 3 0 16,1-3 0-16,-1-2 0 16,1-14 1-16,3-11-1 15,-1 0 0-15,7-8 0 32,0-2 1-32,3-6-3 15,3-1 0-15,6-4-8 0,6-3 0 16,9-3-6-16,-3-3 1 15</inkml:trace>
        </inkml:traceGroup>
        <inkml:traceGroup>
          <inkml:annotationXML>
            <emma:emma xmlns:emma="http://www.w3.org/2003/04/emma" version="1.0">
              <emma:interpretation id="{9E4F2270-A175-4F28-B7E2-5B6D86B10597}" emma:medium="tactile" emma:mode="ink">
                <msink:context xmlns:msink="http://schemas.microsoft.com/ink/2010/main" type="inkWord" rotatedBoundingBox="7445,14933 7705,14932 7706,15119 7446,15120"/>
              </emma:interpretation>
              <emma:one-of disjunction-type="recognition" id="oneOf38">
                <emma:interpretation id="interp185" emma:lang="en-US" emma:confidence="1">
                  <emma:literal>=</emma:literal>
                </emma:interpretation>
                <emma:interpretation id="interp186" emma:lang="en-US" emma:confidence="0">
                  <emma:literal>I</emma:literal>
                </emma:interpretation>
                <emma:interpretation id="interp187" emma:lang="en-US" emma:confidence="0">
                  <emma:literal>Z</emma:literal>
                </emma:interpretation>
                <emma:interpretation id="interp188" emma:lang="en-US" emma:confidence="0">
                  <emma:literal>&amp;</emma:literal>
                </emma:interpretation>
                <emma:interpretation id="interp18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332717.6413">4883 8617 29 0,'-15'-5'14'0,"15"2"-7"15,0 3 20-15,3-2-27 16,3-1 1-16,6 0 1 0,1 3 0 16,5-5-2-16,0 5 0 15,1-3 1-15,2 3 1 16,4 0-1-16,2 3 1 15,-6-3-1-15,-2 8 0 16,-1-3 0-16,-6 1 0 0,-2-1-6 16,-1 3 1-16,-6-2-7 15,3 10 0-15</inkml:trace>
          <inkml:trace contextRef="#ctx0" brushRef="#br0" timeOffset="332958.395">4908 8772 28 0,'-9'-5'14'0,"18"13"-8"16,-6-8 17-16,6 3-21 16,0-3 1-16,6 2 0 15,1-4 1-15,2 2-5 16,4 0 0-1,14-3 4-15,-8 0 1 32,2 3-14-17,-2 0 1-15</inkml:trace>
        </inkml:traceGroup>
        <inkml:traceGroup>
          <inkml:annotationXML>
            <emma:emma xmlns:emma="http://www.w3.org/2003/04/emma" version="1.0">
              <emma:interpretation id="{4DD1E6E6-07D9-48B9-971A-731B026DAA4B}" emma:medium="tactile" emma:mode="ink">
                <msink:context xmlns:msink="http://schemas.microsoft.com/ink/2010/main" type="inkWord" rotatedBoundingBox="8374,14540 9893,14538 9894,15407 8375,15409"/>
              </emma:interpretation>
              <emma:one-of disjunction-type="recognition" id="oneOf39">
                <emma:interpretation id="interp190" emma:lang="en-US" emma:confidence="0">
                  <emma:literal>No'</emma:literal>
                </emma:interpretation>
                <emma:interpretation id="interp191" emma:lang="en-US" emma:confidence="0">
                  <emma:literal>IVs'</emma:literal>
                </emma:interpretation>
                <emma:interpretation id="interp192" emma:lang="en-US" emma:confidence="0">
                  <emma:literal>ND'</emma:literal>
                </emma:interpretation>
                <emma:interpretation id="interp193" emma:lang="en-US" emma:confidence="0">
                  <emma:literal>No?</emma:literal>
                </emma:interpretation>
                <emma:interpretation id="interp194" emma:lang="en-US" emma:confidence="0">
                  <emma:literal>Noh</emma:literal>
                </emma:interpretation>
              </emma:one-of>
            </emma:emma>
          </inkml:annotationXML>
          <inkml:trace contextRef="#ctx0" brushRef="#br0" timeOffset="333492.9802">5843 8313 36 0,'-9'-8'18'0,"9"5"-17"15,0 6 22-15,-3 2-22 16,3 9 1-16,0 2 0 16,0 9 0-16,-3 2-3 15,0 3 1-15,-3 8 2 0,-1 8 0 16,1 3-1-16,3 5 1 16,0 1 0-16,3-7 1 15,-3 1-1-15,3-5 0 16,0-6-1-16,0-6 1 0,3-10-1 15,0-6 1-15,3-2-1 16,1-6 1-16,-4 0-1 16,3 6 0-16,-3-11-4 15,3-3 0-15,0-8-5 32,0-1 0-32,0-4-6 15,3-6 0-15</inkml:trace>
          <inkml:trace contextRef="#ctx0" brushRef="#br0" timeOffset="334012.3271">5910 8386 23 0,'-6'-13'11'0,"6"-1"-5"16,0 14 12-16,0 0-16 15,0 0 1-15,3 3 0 16,0 5 0-16,0 6-4 15,3 5 1-15,4 3 2 16,-1-6 1-16,0 8-2 0,0 3 1 16,6 3 0-16,1 3 0 15,2 8-1 1,3-3 1-16,-2 2-1 16,-1-2 1-16,0 0-1 15,1-8 0-15,-4-5 0 16,-3-3 0-16,-3-6 0 15,1 0 0-15,-1-10 0 16,0-1 0-16,0-2 0 0,0-3 1 16,0-3 0-16,-2-2 0 15,-1-4-1-15,0-4 1 16,0-9-1-16,0-2 1 0,0-1-2 16,3-5 1-16,0 0-1 15,1-2 1-15,-1-6-1 16,0 11 1-16,3-3-1 15,-3-6 0-15,0 7 0 16,-2-4 1-16,-1 0-1 16,-3-2 0-16,0 0 0 15,-3 2 0 1,0 9 0-16,0-1 1 16,0 9-3-16,0 5 0 15,0 8-4-15,0 3 1 16,0 6-9-16,0 2 0 15</inkml:trace>
          <inkml:trace contextRef="#ctx0" brushRef="#br0" timeOffset="335327.2745">6576 8943 28 0,'-9'0'14'0,"12"6"-4"0,-3-6 15 0,3 3-23 16,0-6 0-16,4 3 2 16,2-6 0-16,0 4-5 15,0-9 1-15,0-3 3 16,0-5 1-16,4-3-2 15,-1-5 1-15,6-8-2 16,1 5 1-16,2-3-1 16,0 6 0-16,1-8-1 15,2 8 1-15,-2 0-1 16,-4 2 0-16,-3 3 0 16,-3 1 0-16,-2 4 0 15,-1 7 0-15,-3-1 0 16,0 3 0-16,-3 5 0 15,0-3 0-15,0 4 0 16,-3 2 0-16,0 0 0 16,3 0 0-16,0-3 0 15,0 3 0-15,0 0 0 0,0 0 0 16,-3 0 0-16,0 0 1 16,0 0-1-16,0 0 0 15,0 0-1-15,0 0 1 16,3 3 0-16,-3-3 0 15,4 0 0-15,-1 5 0 16,-3 3 0-16,3 3 0 16,-3 5 0-16,3 9 0 15,-3 5 0-15,3 0 0 0,0 8-1 16,0 0 1-16,0 0 0 16,3-3 0-16,0 0 0 15,0 3 0-15,0-13 0 16,-3-3 1-16,1-1-1 15,-1-2 0-15,0 0 0 16,-3-2 1-16,3-1-1 16,-3-5 1-16,0 0-1 15,0-3 1-15,0 0 0 16,-3-5 0-16,0 5-1 16,0-3 1-16,-4-2-1 15,1 5 1-15,-3-8-1 16,0 6 1-16,-3-4-1 15,-4-2 1-15,-2 0-1 16,-3 0 0-16,-4 0 0 16,1 0 1-16,-1 0-1 15,-2-8 0-15,5 8 0 16,1-8 0-16,6 8 0 0,6-3 0 16,-4-2 0-16,4 5 0 15,0-3 0-15,3-2 0 16,0 5 0-16,3 0 0 15,0-3 0-15,3 3 1 16,0 0-2-16,0 0 1 16,0 0-5-16,0-5 0 15,6 2-10-15,3 0 1 0</inkml:trace>
          <inkml:trace contextRef="#ctx0" brushRef="#br0" timeOffset="336108.5355">7136 8232 34 0,'-6'-9'17'0,"3"-1"-11"15,3 10 19-15,3-6-25 16,0 1 1-16,3 2 0 16,0 3 1-16,3 0-2 15,3 0 0-15,1 3 1 16,-1 2 0-16,0 3-1 16,-6 3 1-16,-3 3 0 15,-3 10 1-15,-3-2-1 16,-3 2 0-16,-6 4 0 15,0-4 0-15,-1 0-1 16,1 4 1-16,6-9-1 16,0 0 0-16,3-3 0 15,-3 0 0-15,3-5 1 0,0 3 0 32,9-6 0-32,6-3 0 15,3 1 0-15,4-4 1 16,-1 1-1-16,3-3 1 15,-2 6-1-15,-1-4 0 16,-3-2-1-16,1 6 1 16,-7-4 0-16,0-2 0 15,-3 0-5-15,0 0 0 16,-6 0-7-16,0 0 1 0,0 0-4 16,0 6 0-16</inkml:trace>
        </inkml:traceGroup>
        <inkml:traceGroup>
          <inkml:annotationXML>
            <emma:emma xmlns:emma="http://www.w3.org/2003/04/emma" version="1.0">
              <emma:interpretation id="{8D334D14-7465-43AB-B354-3EF8F2CF9FA0}" emma:medium="tactile" emma:mode="ink">
                <msink:context xmlns:msink="http://schemas.microsoft.com/ink/2010/main" type="inkWord" rotatedBoundingBox="10651,14632 12069,14630 12070,15261 10652,15263"/>
              </emma:interpretation>
              <emma:one-of disjunction-type="recognition" id="oneOf40">
                <emma:interpretation id="interp195" emma:lang="en-US" emma:confidence="0">
                  <emma:literal>~t</emma:literal>
                </emma:interpretation>
                <emma:interpretation id="interp196" emma:lang="en-US" emma:confidence="1">
                  <emma:literal>~ t</emma:literal>
                </emma:interpretation>
                <emma:interpretation id="interp197" emma:lang="en-US" emma:confidence="0">
                  <emma:literal>nt</emma:literal>
                </emma:interpretation>
                <emma:interpretation id="interp198" emma:lang="en-US" emma:confidence="0">
                  <emma:literal>not</emma:literal>
                </emma:interpretation>
                <emma:interpretation id="interp199" emma:lang="en-US" emma:confidence="0">
                  <emma:literal>rt</emma:literal>
                </emma:interpretation>
              </emma:one-of>
            </emma:emma>
          </inkml:annotationXML>
          <inkml:trace contextRef="#ctx0" brushRef="#br0" timeOffset="338512.927">8077 8816 22 0,'-3'0'11'0,"6"2"-5"0,-3-2 14 15,0 0-16-15,0 0 0 16,0 0 1-16,0 0 0 16,-3-2-6-16,3-9 0 0,0 3 4 15,3 0 1-15,3-6-2 16,0-5 0-16,3-3-1 16,7 0 1-16,-1-2-2 15,6 8 1-15,1-6-1 16,-4 14 0-16,4 0-1 31,-4 2 1-31,-3 6-1 0,0 6 1 16,1 2-1-16,-4 0 1 15,-3 14 0-15,0-1 0 16,-3 4 0-16,0-3 1 16,1-3 0-16,2-3 0 15,-3-2-1-15,3-1 1 16,3-5 0-16,7 0 0 15,-1 1-1-15,6-7 1 0,1 1-1 16,-4 0 0-16,-2-6 0 16,2-2 1-16,-3-6-1 15,4-8 1-15,-1 0 0 16,0-3 0-16,1 0 0 16,-4-2 0-16,-3-1-1 15,-2 4 1-15,-1-1 0 16,-3 6 0-16,0-1 0 15,-3 4 0-15,-3-1 0 16,1 0 0-16,-1 6-1 16,0-3 0-16,3 9-5 15,-3-4 0-15,3 6-9 0,6 6 1 16</inkml:trace>
          <inkml:trace contextRef="#ctx0" brushRef="#br0" timeOffset="339408.3969">9006 8642 28 0,'-18'-11'14'0,"21"6"-5"16,-3 5 17-16,3-6-25 16,3 1 0-16,0-1 0 15,3 1 1-15,7-3-2 16,5 5 0-16,6-3 1 15,7 4 1-15,0-1-1 16,2 0 0-16,-2-5 0 16,3 5 0-16,-1 1 0 15,-2 2 0-15,-3 0-1 16,-1-3 1-16,-5 3 0 0,-7-3 0 16,-3 3 0-16,-6 0 1 15,-3 0-4-15,-3 0 0 16,-3 3-10-16,0 5 1 15</inkml:trace>
          <inkml:trace contextRef="#ctx0" brushRef="#br0" timeOffset="338965.0631">9306 8313 30 0,'0'-13'15'0,"6"7"-6"16,-6 6 16-16,0 0-25 16,3-3 1-16,-3 6 0 15,0 5 1-15,0 3-3 16,-3 8 1-16,-3 3 1 16,0 5 0-16,-7-3 0 15,-2 4 0-15,0 7 0 0,-1 0 1 16,1 3-1-16,0 8 1 15,6 1-1-15,3-4 1 16,3-2-1-16,3-3 1 16,3-5-1-16,3-4 1 0,3-4-1 15,0-1 1-15,3-5-1 16,1-8 0-16,2 3 0 16,0-6 0-16,3-5 0 31,1-3 0-31,5-3 0 15,1 0 0-15,-1-2-1 16,-6-1 1-16,1-2 0 0,-1 0 0 16,-6 3-4-16,-3-4 1 15,1 1-6-15,-4 3 0 16,0-1-7-16,3 6 1 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08:04.72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9D8ED87-3740-4706-82D3-51A57A3FAFC9}" emma:medium="tactile" emma:mode="ink">
          <msink:context xmlns:msink="http://schemas.microsoft.com/ink/2010/main" type="inkDrawing" rotatedBoundingBox="3570,6099 3594,11376 3524,11377 3500,6100" semanticType="verticalRange" shapeName="Other">
            <msink:destinationLink direction="with" ref="{2FA93546-4934-4640-A4D3-CCA89E42F880}"/>
            <msink:destinationLink direction="with" ref="{F32AE18A-E684-400F-845B-A83C0CD1C099}"/>
            <msink:destinationLink direction="with" ref="{11E375D4-17E4-4CA9-AEA5-C58D786D083C}"/>
            <msink:destinationLink direction="with" ref="{796D6668-9E8C-4C30-878A-AE1EB42EF3B8}"/>
            <msink:destinationLink direction="with" ref="{454B11FA-00E5-4B8D-884A-EBD00CB13180}"/>
            <msink:destinationLink direction="with" ref="{7ED5DA5D-C3E9-487A-8020-9F99607E68A7}"/>
          </msink:context>
        </emma:interpretation>
      </emma:emma>
    </inkml:annotationXML>
    <inkml:trace contextRef="#ctx0" brushRef="#br0">12 3 21 0,'-13'-8'10'0,"17"8"-7"16,-4 0 10-16,0 0-13 16,0 0 0-16,0 4 0 0,4 0 0 15,1 0 0-15,-1 4 0 0,-4-1 1 16,0 1 0-16,5 4 0 16,-5 4 0-16,0 0 0 31,0-1 1-31,0 9 0 15,0 4 0-15,0 7-1 16,0-3 1-16,0-1-1 16,0 5 1-16,0 3-1 15,0 12 1-15,0-4-1 0,0 8 0 16,4 8-1-16,1 0 1 16,-5 8 0-16,0 8 0 15,0 4-1-15,0 3 1 0,4 5-1 16,0 15 1-16,1-7-1 15,-5-1 1-15,4 1-1 16,-4 7 1-16,5-11-1 16,-5 3 1-16,4-3 0 15,-4 3 0-15,0 0-1 16,-4-7 1-16,4 0 0 0,-5 3 0 16,5-11-1-16,0-1 0 15,5 5 0-15,-1 4 1 16,-4-9-1-16,0 5 0 15,0-12 0 1,0 8 1-16,0 3-1 16,0-11 1-16,5 8 0 15,3 3 0-15,-3 1-1 16,-5 0 1-16,0-5-1 16,0 5 0-16,0-4 0 15,0-5 0-15,0 1 0 0,0 8 1 16,0-8-1-16,0 11 1 15,-5-7-1-15,1-8 1 16,0-1-1-16,-1 1 1 16,5 0-1-16,-4-16 1 15,4 4-1-15,-5-4 1 0,5-4-1 16,-4 1 1-16,4-5 0 16,-5 4 0-16,5-8 0 31,-4 4 0-31,0-3 0 0,4-9 0 15,0 0-1-15,-5-3 1 16,1-5-2-16,4-3 1 16,0-1-2-16,-5-7 0 15,5-8-4-15,0-8 0 16,-4-8-7-16,8-8 0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4-08T22:08:10.06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FA93546-4934-4640-A4D3-CCA89E42F880}" emma:medium="tactile" emma:mode="ink">
          <msink:context xmlns:msink="http://schemas.microsoft.com/ink/2010/main" type="inkDrawing" rotatedBoundingBox="2611,11256 3350,10785 3372,10818 2633,11290" semanticType="callout" shapeName="Other">
            <msink:sourceLink direction="with" ref="{69D8ED87-3740-4706-82D3-51A57A3FAFC9}"/>
          </msink:context>
        </emma:interpretation>
      </emma:emma>
    </inkml:annotationXML>
    <inkml:trace contextRef="#ctx0" brushRef="#br0">273 1508 22 0,'-9'-20'11'0,"40"1"-15"16,-17 11 20-16,3-4-16 31,10-4 0-31,0-7-1 16,4-1 1-16,9-3 0 0,4-5 0 16,5 1 0-16,4-9 0 15,0 5 0-15,0 3 0 16,5 1-1-16,-5 3 1 15,0 1-3-15,0-1 1 0,-4 4-3 16,-9 5 0-16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96230-9326-4FBA-9FF8-F737BDE33067}" type="datetimeFigureOut">
              <a:rPr lang="en-US" smtClean="0"/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72083-F59B-4409-9B79-0A2D8C723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7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8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0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50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52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0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51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19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3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49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5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2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34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27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0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5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27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64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10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87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7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85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6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70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06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95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210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635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4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14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907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494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3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19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58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6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2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72083-F59B-4409-9B79-0A2D8C7236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844B-5C9D-4F74-8EAD-72A3BC593B71}" type="datetime1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5B19-4EF0-4942-840E-9A22169290B2}" type="datetime1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4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908A-D3D0-484E-AE5A-E075984F4DA0}" type="datetime1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6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62D4-C98B-4F40-B4DB-55B40F93743C}" type="datetime1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0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5694-E05B-46C2-B7FC-F090970A8CF8}" type="datetime1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8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CFDF-0E20-4D42-BCE6-038C3AB1C469}" type="datetime1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7414-DE93-4221-8C09-DCF751CA9B69}" type="datetime1">
              <a:rPr lang="en-US" smtClean="0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8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5AC2-30C4-4D69-BCE3-696A85AF3801}" type="datetime1">
              <a:rPr lang="en-US" smtClean="0"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3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CF60-B831-4AC0-B8EC-2ACE95CE7E7C}" type="datetime1">
              <a:rPr lang="en-US" smtClean="0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1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93D7-CCC1-42BD-8416-20D032E24AE5}" type="datetime1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3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7A19-7E97-435C-A447-8CB720A625C4}" type="datetime1">
              <a:rPr lang="en-US" smtClean="0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7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D30EF-9323-49AD-83C1-A980449C3973}" type="datetime1">
              <a:rPr lang="en-US" smtClean="0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D8028-EB01-4922-8485-0E8D4A4A6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st.edu/~vojtat/class_5403/Molecular_Dynamics_Simulation_of_Argon.web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ica.uniud.it/~ercoless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3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2.png"/><Relationship Id="rId21" Type="http://schemas.openxmlformats.org/officeDocument/2006/relationships/image" Target="../media/image17.emf"/><Relationship Id="rId7" Type="http://schemas.openxmlformats.org/officeDocument/2006/relationships/image" Target="../media/image3.emf"/><Relationship Id="rId12" Type="http://schemas.openxmlformats.org/officeDocument/2006/relationships/customXml" Target="../ink/ink5.xml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2.emf"/><Relationship Id="rId24" Type="http://schemas.openxmlformats.org/officeDocument/2006/relationships/customXml" Target="../ink/ink11.xml"/><Relationship Id="rId5" Type="http://schemas.openxmlformats.org/officeDocument/2006/relationships/image" Target="../media/image9.emf"/><Relationship Id="rId15" Type="http://schemas.openxmlformats.org/officeDocument/2006/relationships/image" Target="../media/image4.emf"/><Relationship Id="rId23" Type="http://schemas.openxmlformats.org/officeDocument/2006/relationships/image" Target="../media/image18.emf"/><Relationship Id="rId10" Type="http://schemas.openxmlformats.org/officeDocument/2006/relationships/customXml" Target="../ink/ink4.xml"/><Relationship Id="rId19" Type="http://schemas.openxmlformats.org/officeDocument/2006/relationships/image" Target="../media/image16.emf"/><Relationship Id="rId4" Type="http://schemas.openxmlformats.org/officeDocument/2006/relationships/customXml" Target="../ink/ink1.xml"/><Relationship Id="rId9" Type="http://schemas.openxmlformats.org/officeDocument/2006/relationships/image" Target="../media/image11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5" Type="http://schemas.openxmlformats.org/officeDocument/2006/relationships/customXml" Target="../ink/ink19.xml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customXml" Target="../ink/ink16.xml"/><Relationship Id="rId1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customXml" Target="../ink/ink25.xml"/><Relationship Id="rId18" Type="http://schemas.openxmlformats.org/officeDocument/2006/relationships/image" Target="../media/image35.emf"/><Relationship Id="rId26" Type="http://schemas.openxmlformats.org/officeDocument/2006/relationships/image" Target="../media/image39.emf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32.emf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4.emf"/><Relationship Id="rId20" Type="http://schemas.openxmlformats.org/officeDocument/2006/relationships/image" Target="../media/image36.emf"/><Relationship Id="rId29" Type="http://schemas.openxmlformats.org/officeDocument/2006/relationships/customXml" Target="../ink/ink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customXml" Target="../ink/ink24.xml"/><Relationship Id="rId24" Type="http://schemas.openxmlformats.org/officeDocument/2006/relationships/image" Target="../media/image38.emf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9.png"/><Relationship Id="rId10" Type="http://schemas.openxmlformats.org/officeDocument/2006/relationships/image" Target="../media/image31.emf"/><Relationship Id="rId19" Type="http://schemas.openxmlformats.org/officeDocument/2006/relationships/customXml" Target="../ink/ink28.xml"/><Relationship Id="rId4" Type="http://schemas.openxmlformats.org/officeDocument/2006/relationships/image" Target="../media/image28.emf"/><Relationship Id="rId9" Type="http://schemas.openxmlformats.org/officeDocument/2006/relationships/customXml" Target="../ink/ink23.xml"/><Relationship Id="rId14" Type="http://schemas.openxmlformats.org/officeDocument/2006/relationships/image" Target="../media/image33.emf"/><Relationship Id="rId22" Type="http://schemas.openxmlformats.org/officeDocument/2006/relationships/image" Target="../media/image37.emf"/><Relationship Id="rId27" Type="http://schemas.openxmlformats.org/officeDocument/2006/relationships/image" Target="../media/image8.png"/><Relationship Id="rId30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customXml" Target="../ink/ink34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customXml" Target="../ink/ink3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3.emf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12" Type="http://schemas.openxmlformats.org/officeDocument/2006/relationships/customXml" Target="../ink/ink4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image" Target="../media/image52.emf"/><Relationship Id="rId5" Type="http://schemas.openxmlformats.org/officeDocument/2006/relationships/customXml" Target="../ink/ink38.xml"/><Relationship Id="rId15" Type="http://schemas.openxmlformats.org/officeDocument/2006/relationships/image" Target="../media/image54.emf"/><Relationship Id="rId10" Type="http://schemas.openxmlformats.org/officeDocument/2006/relationships/customXml" Target="../ink/ink41.xml"/><Relationship Id="rId4" Type="http://schemas.openxmlformats.org/officeDocument/2006/relationships/image" Target="../media/image49.emf"/><Relationship Id="rId9" Type="http://schemas.openxmlformats.org/officeDocument/2006/relationships/customXml" Target="../ink/ink40.xml"/><Relationship Id="rId14" Type="http://schemas.openxmlformats.org/officeDocument/2006/relationships/customXml" Target="../ink/ink4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customXml" Target="../ink/ink44.xml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11" Type="http://schemas.openxmlformats.org/officeDocument/2006/relationships/image" Target="../media/image8.emf"/><Relationship Id="rId5" Type="http://schemas.openxmlformats.org/officeDocument/2006/relationships/customXml" Target="../ink/ink45.xml"/><Relationship Id="rId10" Type="http://schemas.openxmlformats.org/officeDocument/2006/relationships/customXml" Target="../ink/ink48.xml"/><Relationship Id="rId4" Type="http://schemas.openxmlformats.org/officeDocument/2006/relationships/image" Target="../media/image49.emf"/><Relationship Id="rId9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62.png"/><Relationship Id="rId3" Type="http://schemas.openxmlformats.org/officeDocument/2006/relationships/customXml" Target="../ink/ink49.xml"/><Relationship Id="rId7" Type="http://schemas.openxmlformats.org/officeDocument/2006/relationships/customXml" Target="../ink/ink51.xml"/><Relationship Id="rId12" Type="http://schemas.openxmlformats.org/officeDocument/2006/relationships/image" Target="../media/image6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11" Type="http://schemas.openxmlformats.org/officeDocument/2006/relationships/customXml" Target="../ink/ink53.xml"/><Relationship Id="rId5" Type="http://schemas.openxmlformats.org/officeDocument/2006/relationships/image" Target="../media/image10.png"/><Relationship Id="rId10" Type="http://schemas.openxmlformats.org/officeDocument/2006/relationships/image" Target="../media/image60.emf"/><Relationship Id="rId4" Type="http://schemas.openxmlformats.org/officeDocument/2006/relationships/image" Target="../media/image49.emf"/><Relationship Id="rId9" Type="http://schemas.openxmlformats.org/officeDocument/2006/relationships/customXml" Target="../ink/ink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13" Type="http://schemas.openxmlformats.org/officeDocument/2006/relationships/image" Target="../media/image46.emf"/><Relationship Id="rId18" Type="http://schemas.openxmlformats.org/officeDocument/2006/relationships/customXml" Target="../ink/ink62.xml"/><Relationship Id="rId3" Type="http://schemas.openxmlformats.org/officeDocument/2006/relationships/image" Target="../media/image41.emf"/><Relationship Id="rId21" Type="http://schemas.openxmlformats.org/officeDocument/2006/relationships/image" Target="../media/image57.emf"/><Relationship Id="rId7" Type="http://schemas.openxmlformats.org/officeDocument/2006/relationships/image" Target="../media/image43.emf"/><Relationship Id="rId12" Type="http://schemas.openxmlformats.org/officeDocument/2006/relationships/customXml" Target="../ink/ink59.xml"/><Relationship Id="rId17" Type="http://schemas.openxmlformats.org/officeDocument/2006/relationships/image" Target="../media/image48.emf"/><Relationship Id="rId25" Type="http://schemas.openxmlformats.org/officeDocument/2006/relationships/image" Target="../media/image59.emf"/><Relationship Id="rId2" Type="http://schemas.openxmlformats.org/officeDocument/2006/relationships/customXml" Target="../ink/ink54.xml"/><Relationship Id="rId16" Type="http://schemas.openxmlformats.org/officeDocument/2006/relationships/customXml" Target="../ink/ink61.xml"/><Relationship Id="rId20" Type="http://schemas.openxmlformats.org/officeDocument/2006/relationships/customXml" Target="../ink/ink6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.xml"/><Relationship Id="rId11" Type="http://schemas.openxmlformats.org/officeDocument/2006/relationships/image" Target="../media/image45.emf"/><Relationship Id="rId24" Type="http://schemas.openxmlformats.org/officeDocument/2006/relationships/customXml" Target="../ink/ink65.xml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23" Type="http://schemas.openxmlformats.org/officeDocument/2006/relationships/image" Target="../media/image58.emf"/><Relationship Id="rId10" Type="http://schemas.openxmlformats.org/officeDocument/2006/relationships/customXml" Target="../ink/ink58.xml"/><Relationship Id="rId19" Type="http://schemas.openxmlformats.org/officeDocument/2006/relationships/image" Target="../media/image56.emf"/><Relationship Id="rId4" Type="http://schemas.openxmlformats.org/officeDocument/2006/relationships/customXml" Target="../ink/ink55.xml"/><Relationship Id="rId9" Type="http://schemas.openxmlformats.org/officeDocument/2006/relationships/image" Target="../media/image44.emf"/><Relationship Id="rId14" Type="http://schemas.openxmlformats.org/officeDocument/2006/relationships/customXml" Target="../ink/ink60.xml"/><Relationship Id="rId22" Type="http://schemas.openxmlformats.org/officeDocument/2006/relationships/customXml" Target="../ink/ink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customXml" Target="../ink/ink68.xml"/><Relationship Id="rId4" Type="http://schemas.openxmlformats.org/officeDocument/2006/relationships/image" Target="../media/image6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st.edu/~vojtat/class_5403/Molecular_Dynamics_Simulation_of_Argon.web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customXml" Target="../ink/ink69.xml"/><Relationship Id="rId7" Type="http://schemas.openxmlformats.org/officeDocument/2006/relationships/customXml" Target="../ink/ink7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customXml" Target="../ink/ink70.xml"/><Relationship Id="rId4" Type="http://schemas.openxmlformats.org/officeDocument/2006/relationships/image" Target="../media/image6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5" Type="http://schemas.openxmlformats.org/officeDocument/2006/relationships/customXml" Target="../ink/ink73.xml"/><Relationship Id="rId4" Type="http://schemas.openxmlformats.org/officeDocument/2006/relationships/image" Target="../media/image6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customXml" Target="../ink/ink79.xml"/><Relationship Id="rId3" Type="http://schemas.openxmlformats.org/officeDocument/2006/relationships/customXml" Target="../ink/ink74.xml"/><Relationship Id="rId7" Type="http://schemas.openxmlformats.org/officeDocument/2006/relationships/customXml" Target="../ink/ink76.xml"/><Relationship Id="rId12" Type="http://schemas.openxmlformats.org/officeDocument/2006/relationships/image" Target="../media/image7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emf"/><Relationship Id="rId11" Type="http://schemas.openxmlformats.org/officeDocument/2006/relationships/customXml" Target="../ink/ink78.xml"/><Relationship Id="rId5" Type="http://schemas.openxmlformats.org/officeDocument/2006/relationships/customXml" Target="../ink/ink75.xml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customXml" Target="../ink/ink77.xml"/><Relationship Id="rId14" Type="http://schemas.openxmlformats.org/officeDocument/2006/relationships/image" Target="../media/image7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emf"/><Relationship Id="rId2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emf"/><Relationship Id="rId4" Type="http://schemas.openxmlformats.org/officeDocument/2006/relationships/customXml" Target="../ink/ink8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customXml" Target="../ink/ink8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0.emf"/><Relationship Id="rId4" Type="http://schemas.openxmlformats.org/officeDocument/2006/relationships/customXml" Target="../ink/ink8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emf"/><Relationship Id="rId7" Type="http://schemas.openxmlformats.org/officeDocument/2006/relationships/image" Target="../media/image75.emf"/><Relationship Id="rId2" Type="http://schemas.openxmlformats.org/officeDocument/2006/relationships/customXml" Target="../ink/ink8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6.xml"/><Relationship Id="rId5" Type="http://schemas.openxmlformats.org/officeDocument/2006/relationships/image" Target="../media/image74.emf"/><Relationship Id="rId4" Type="http://schemas.openxmlformats.org/officeDocument/2006/relationships/customXml" Target="../ink/ink8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13" Type="http://schemas.openxmlformats.org/officeDocument/2006/relationships/customXml" Target="../ink/ink92.xml"/><Relationship Id="rId18" Type="http://schemas.openxmlformats.org/officeDocument/2006/relationships/image" Target="../media/image83.emf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12" Type="http://schemas.openxmlformats.org/officeDocument/2006/relationships/image" Target="../media/image80.emf"/><Relationship Id="rId17" Type="http://schemas.openxmlformats.org/officeDocument/2006/relationships/customXml" Target="../ink/ink94.xml"/><Relationship Id="rId2" Type="http://schemas.openxmlformats.org/officeDocument/2006/relationships/image" Target="../media/image76.png"/><Relationship Id="rId16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11" Type="http://schemas.openxmlformats.org/officeDocument/2006/relationships/customXml" Target="../ink/ink91.xml"/><Relationship Id="rId5" Type="http://schemas.openxmlformats.org/officeDocument/2006/relationships/customXml" Target="../ink/ink88.xml"/><Relationship Id="rId15" Type="http://schemas.openxmlformats.org/officeDocument/2006/relationships/customXml" Target="../ink/ink93.xml"/><Relationship Id="rId10" Type="http://schemas.openxmlformats.org/officeDocument/2006/relationships/image" Target="../media/image79.emf"/><Relationship Id="rId19" Type="http://schemas.openxmlformats.org/officeDocument/2006/relationships/image" Target="../media/image84.png"/><Relationship Id="rId4" Type="http://schemas.openxmlformats.org/officeDocument/2006/relationships/image" Target="../media/image590.emf"/><Relationship Id="rId9" Type="http://schemas.openxmlformats.org/officeDocument/2006/relationships/customXml" Target="../ink/ink90.xml"/><Relationship Id="rId14" Type="http://schemas.openxmlformats.org/officeDocument/2006/relationships/image" Target="../media/image8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customXml" Target="../ink/ink9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emf"/><Relationship Id="rId4" Type="http://schemas.openxmlformats.org/officeDocument/2006/relationships/customXml" Target="../ink/ink9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customXml" Target="../ink/ink9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1.xml"/><Relationship Id="rId13" Type="http://schemas.openxmlformats.org/officeDocument/2006/relationships/image" Target="../media/image91.emf"/><Relationship Id="rId18" Type="http://schemas.openxmlformats.org/officeDocument/2006/relationships/customXml" Target="../ink/ink106.xml"/><Relationship Id="rId26" Type="http://schemas.openxmlformats.org/officeDocument/2006/relationships/customXml" Target="../ink/ink110.xml"/><Relationship Id="rId3" Type="http://schemas.openxmlformats.org/officeDocument/2006/relationships/image" Target="../media/image84.emf"/><Relationship Id="rId21" Type="http://schemas.openxmlformats.org/officeDocument/2006/relationships/image" Target="../media/image95.emf"/><Relationship Id="rId7" Type="http://schemas.openxmlformats.org/officeDocument/2006/relationships/image" Target="../media/image88.emf"/><Relationship Id="rId12" Type="http://schemas.openxmlformats.org/officeDocument/2006/relationships/customXml" Target="../ink/ink103.xml"/><Relationship Id="rId17" Type="http://schemas.openxmlformats.org/officeDocument/2006/relationships/image" Target="../media/image93.emf"/><Relationship Id="rId25" Type="http://schemas.openxmlformats.org/officeDocument/2006/relationships/image" Target="../media/image97.emf"/><Relationship Id="rId2" Type="http://schemas.openxmlformats.org/officeDocument/2006/relationships/customXml" Target="../ink/ink98.xml"/><Relationship Id="rId16" Type="http://schemas.openxmlformats.org/officeDocument/2006/relationships/customXml" Target="../ink/ink105.xml"/><Relationship Id="rId20" Type="http://schemas.openxmlformats.org/officeDocument/2006/relationships/customXml" Target="../ink/ink10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0.xml"/><Relationship Id="rId11" Type="http://schemas.openxmlformats.org/officeDocument/2006/relationships/image" Target="../media/image90.emf"/><Relationship Id="rId24" Type="http://schemas.openxmlformats.org/officeDocument/2006/relationships/customXml" Target="../ink/ink109.xml"/><Relationship Id="rId5" Type="http://schemas.openxmlformats.org/officeDocument/2006/relationships/image" Target="../media/image87.emf"/><Relationship Id="rId15" Type="http://schemas.openxmlformats.org/officeDocument/2006/relationships/image" Target="../media/image92.emf"/><Relationship Id="rId23" Type="http://schemas.openxmlformats.org/officeDocument/2006/relationships/image" Target="../media/image96.emf"/><Relationship Id="rId10" Type="http://schemas.openxmlformats.org/officeDocument/2006/relationships/customXml" Target="../ink/ink102.xml"/><Relationship Id="rId19" Type="http://schemas.openxmlformats.org/officeDocument/2006/relationships/image" Target="../media/image94.emf"/><Relationship Id="rId4" Type="http://schemas.openxmlformats.org/officeDocument/2006/relationships/customXml" Target="../ink/ink99.xml"/><Relationship Id="rId9" Type="http://schemas.openxmlformats.org/officeDocument/2006/relationships/image" Target="../media/image89.emf"/><Relationship Id="rId14" Type="http://schemas.openxmlformats.org/officeDocument/2006/relationships/customXml" Target="../ink/ink104.xml"/><Relationship Id="rId22" Type="http://schemas.openxmlformats.org/officeDocument/2006/relationships/customXml" Target="../ink/ink108.xml"/><Relationship Id="rId27" Type="http://schemas.openxmlformats.org/officeDocument/2006/relationships/image" Target="../media/image98.emf"/></Relationships>
</file>

<file path=ppt/slides/_rels/slide43.xml.rels><?xml version="1.0" encoding="UTF-8" standalone="yes"?>
<Relationships xmlns="http://schemas.openxmlformats.org/package/2006/relationships"><Relationship Id="rId18" Type="http://schemas.openxmlformats.org/officeDocument/2006/relationships/customXml" Target="../ink/ink118.xml"/><Relationship Id="rId26" Type="http://schemas.openxmlformats.org/officeDocument/2006/relationships/customXml" Target="../ink/ink122.xml"/><Relationship Id="rId39" Type="http://schemas.openxmlformats.org/officeDocument/2006/relationships/image" Target="../media/image117.emf"/><Relationship Id="rId21" Type="http://schemas.openxmlformats.org/officeDocument/2006/relationships/image" Target="../media/image108.emf"/><Relationship Id="rId34" Type="http://schemas.openxmlformats.org/officeDocument/2006/relationships/customXml" Target="../ink/ink126.xml"/><Relationship Id="rId42" Type="http://schemas.openxmlformats.org/officeDocument/2006/relationships/customXml" Target="../ink/ink130.xml"/><Relationship Id="rId47" Type="http://schemas.openxmlformats.org/officeDocument/2006/relationships/image" Target="../media/image120.emf"/><Relationship Id="rId50" Type="http://schemas.openxmlformats.org/officeDocument/2006/relationships/customXml" Target="../ink/ink134.xml"/><Relationship Id="rId55" Type="http://schemas.openxmlformats.org/officeDocument/2006/relationships/image" Target="../media/image124.emf"/><Relationship Id="rId63" Type="http://schemas.openxmlformats.org/officeDocument/2006/relationships/image" Target="../media/image128.emf"/><Relationship Id="rId7" Type="http://schemas.openxmlformats.org/officeDocument/2006/relationships/image" Target="../media/image101.emf"/><Relationship Id="rId2" Type="http://schemas.openxmlformats.org/officeDocument/2006/relationships/customXml" Target="../ink/ink111.xml"/><Relationship Id="rId16" Type="http://schemas.openxmlformats.org/officeDocument/2006/relationships/customXml" Target="../ink/ink117.xml"/><Relationship Id="rId20" Type="http://schemas.openxmlformats.org/officeDocument/2006/relationships/customXml" Target="../ink/ink119.xml"/><Relationship Id="rId29" Type="http://schemas.openxmlformats.org/officeDocument/2006/relationships/image" Target="../media/image112.emf"/><Relationship Id="rId41" Type="http://schemas.openxmlformats.org/officeDocument/2006/relationships/image" Target="../media/image118.emf"/><Relationship Id="rId54" Type="http://schemas.openxmlformats.org/officeDocument/2006/relationships/customXml" Target="../ink/ink136.xml"/><Relationship Id="rId62" Type="http://schemas.openxmlformats.org/officeDocument/2006/relationships/customXml" Target="../ink/ink14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3.xml"/><Relationship Id="rId11" Type="http://schemas.openxmlformats.org/officeDocument/2006/relationships/image" Target="../media/image103.emf"/><Relationship Id="rId24" Type="http://schemas.openxmlformats.org/officeDocument/2006/relationships/customXml" Target="../ink/ink121.xml"/><Relationship Id="rId32" Type="http://schemas.openxmlformats.org/officeDocument/2006/relationships/customXml" Target="../ink/ink125.xml"/><Relationship Id="rId37" Type="http://schemas.openxmlformats.org/officeDocument/2006/relationships/image" Target="../media/image116.emf"/><Relationship Id="rId40" Type="http://schemas.openxmlformats.org/officeDocument/2006/relationships/customXml" Target="../ink/ink129.xml"/><Relationship Id="rId45" Type="http://schemas.openxmlformats.org/officeDocument/2006/relationships/image" Target="../media/image119.emf"/><Relationship Id="rId53" Type="http://schemas.openxmlformats.org/officeDocument/2006/relationships/image" Target="../media/image123.emf"/><Relationship Id="rId58" Type="http://schemas.openxmlformats.org/officeDocument/2006/relationships/customXml" Target="../ink/ink138.xml"/><Relationship Id="rId5" Type="http://schemas.openxmlformats.org/officeDocument/2006/relationships/image" Target="../media/image100.emf"/><Relationship Id="rId15" Type="http://schemas.openxmlformats.org/officeDocument/2006/relationships/image" Target="../media/image105.emf"/><Relationship Id="rId23" Type="http://schemas.openxmlformats.org/officeDocument/2006/relationships/image" Target="../media/image109.emf"/><Relationship Id="rId28" Type="http://schemas.openxmlformats.org/officeDocument/2006/relationships/customXml" Target="../ink/ink123.xml"/><Relationship Id="rId36" Type="http://schemas.openxmlformats.org/officeDocument/2006/relationships/customXml" Target="../ink/ink127.xml"/><Relationship Id="rId49" Type="http://schemas.openxmlformats.org/officeDocument/2006/relationships/image" Target="../media/image121.emf"/><Relationship Id="rId57" Type="http://schemas.openxmlformats.org/officeDocument/2006/relationships/image" Target="../media/image125.emf"/><Relationship Id="rId61" Type="http://schemas.openxmlformats.org/officeDocument/2006/relationships/image" Target="../media/image127.emf"/><Relationship Id="rId10" Type="http://schemas.openxmlformats.org/officeDocument/2006/relationships/customXml" Target="../ink/ink115.xml"/><Relationship Id="rId19" Type="http://schemas.openxmlformats.org/officeDocument/2006/relationships/image" Target="../media/image107.emf"/><Relationship Id="rId31" Type="http://schemas.openxmlformats.org/officeDocument/2006/relationships/image" Target="../media/image113.emf"/><Relationship Id="rId44" Type="http://schemas.openxmlformats.org/officeDocument/2006/relationships/customXml" Target="../ink/ink131.xml"/><Relationship Id="rId52" Type="http://schemas.openxmlformats.org/officeDocument/2006/relationships/customXml" Target="../ink/ink135.xml"/><Relationship Id="rId60" Type="http://schemas.openxmlformats.org/officeDocument/2006/relationships/customXml" Target="../ink/ink139.xml"/><Relationship Id="rId4" Type="http://schemas.openxmlformats.org/officeDocument/2006/relationships/customXml" Target="../ink/ink112.xml"/><Relationship Id="rId9" Type="http://schemas.openxmlformats.org/officeDocument/2006/relationships/image" Target="../media/image102.emf"/><Relationship Id="rId22" Type="http://schemas.openxmlformats.org/officeDocument/2006/relationships/customXml" Target="../ink/ink120.xml"/><Relationship Id="rId27" Type="http://schemas.openxmlformats.org/officeDocument/2006/relationships/image" Target="../media/image111.emf"/><Relationship Id="rId30" Type="http://schemas.openxmlformats.org/officeDocument/2006/relationships/customXml" Target="../ink/ink124.xml"/><Relationship Id="rId35" Type="http://schemas.openxmlformats.org/officeDocument/2006/relationships/image" Target="../media/image115.emf"/><Relationship Id="rId43" Type="http://schemas.openxmlformats.org/officeDocument/2006/relationships/image" Target="../media/image104.emf"/><Relationship Id="rId48" Type="http://schemas.openxmlformats.org/officeDocument/2006/relationships/customXml" Target="../ink/ink133.xml"/><Relationship Id="rId56" Type="http://schemas.openxmlformats.org/officeDocument/2006/relationships/customXml" Target="../ink/ink137.xml"/><Relationship Id="rId8" Type="http://schemas.openxmlformats.org/officeDocument/2006/relationships/customXml" Target="../ink/ink114.xml"/><Relationship Id="rId51" Type="http://schemas.openxmlformats.org/officeDocument/2006/relationships/image" Target="../media/image122.emf"/><Relationship Id="rId3" Type="http://schemas.openxmlformats.org/officeDocument/2006/relationships/image" Target="../media/image99.emf"/><Relationship Id="rId12" Type="http://schemas.openxmlformats.org/officeDocument/2006/relationships/customXml" Target="../ink/ink116.xml"/><Relationship Id="rId17" Type="http://schemas.openxmlformats.org/officeDocument/2006/relationships/image" Target="../media/image106.emf"/><Relationship Id="rId25" Type="http://schemas.openxmlformats.org/officeDocument/2006/relationships/image" Target="../media/image110.emf"/><Relationship Id="rId33" Type="http://schemas.openxmlformats.org/officeDocument/2006/relationships/image" Target="../media/image114.emf"/><Relationship Id="rId38" Type="http://schemas.openxmlformats.org/officeDocument/2006/relationships/customXml" Target="../ink/ink128.xml"/><Relationship Id="rId46" Type="http://schemas.openxmlformats.org/officeDocument/2006/relationships/customXml" Target="../ink/ink132.xml"/><Relationship Id="rId59" Type="http://schemas.openxmlformats.org/officeDocument/2006/relationships/image" Target="../media/image126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4.xml"/><Relationship Id="rId13" Type="http://schemas.openxmlformats.org/officeDocument/2006/relationships/image" Target="../media/image134.emf"/><Relationship Id="rId3" Type="http://schemas.openxmlformats.org/officeDocument/2006/relationships/image" Target="../media/image129.emf"/><Relationship Id="rId7" Type="http://schemas.openxmlformats.org/officeDocument/2006/relationships/image" Target="../media/image131.emf"/><Relationship Id="rId12" Type="http://schemas.openxmlformats.org/officeDocument/2006/relationships/customXml" Target="../ink/ink146.xml"/><Relationship Id="rId2" Type="http://schemas.openxmlformats.org/officeDocument/2006/relationships/customXml" Target="../ink/ink14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3.xml"/><Relationship Id="rId11" Type="http://schemas.openxmlformats.org/officeDocument/2006/relationships/image" Target="../media/image133.emf"/><Relationship Id="rId5" Type="http://schemas.openxmlformats.org/officeDocument/2006/relationships/image" Target="../media/image130.emf"/><Relationship Id="rId15" Type="http://schemas.openxmlformats.org/officeDocument/2006/relationships/image" Target="../media/image135.emf"/><Relationship Id="rId10" Type="http://schemas.openxmlformats.org/officeDocument/2006/relationships/customXml" Target="../ink/ink145.xml"/><Relationship Id="rId4" Type="http://schemas.openxmlformats.org/officeDocument/2006/relationships/customXml" Target="../ink/ink142.xml"/><Relationship Id="rId9" Type="http://schemas.openxmlformats.org/officeDocument/2006/relationships/image" Target="../media/image132.emf"/><Relationship Id="rId14" Type="http://schemas.openxmlformats.org/officeDocument/2006/relationships/customXml" Target="../ink/ink1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13" Type="http://schemas.openxmlformats.org/officeDocument/2006/relationships/customXml" Target="../ink/ink153.xml"/><Relationship Id="rId3" Type="http://schemas.openxmlformats.org/officeDocument/2006/relationships/customXml" Target="../ink/ink148.xml"/><Relationship Id="rId7" Type="http://schemas.openxmlformats.org/officeDocument/2006/relationships/customXml" Target="../ink/ink150.xml"/><Relationship Id="rId12" Type="http://schemas.openxmlformats.org/officeDocument/2006/relationships/image" Target="../media/image140.emf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emf"/><Relationship Id="rId11" Type="http://schemas.openxmlformats.org/officeDocument/2006/relationships/customXml" Target="../ink/ink152.xml"/><Relationship Id="rId5" Type="http://schemas.openxmlformats.org/officeDocument/2006/relationships/customXml" Target="../ink/ink149.xml"/><Relationship Id="rId15" Type="http://schemas.openxmlformats.org/officeDocument/2006/relationships/customXml" Target="../ink/ink154.xml"/><Relationship Id="rId10" Type="http://schemas.openxmlformats.org/officeDocument/2006/relationships/image" Target="../media/image138.emf"/><Relationship Id="rId4" Type="http://schemas.openxmlformats.org/officeDocument/2006/relationships/image" Target="../media/image136.emf"/><Relationship Id="rId9" Type="http://schemas.openxmlformats.org/officeDocument/2006/relationships/customXml" Target="../ink/ink151.xml"/><Relationship Id="rId14" Type="http://schemas.openxmlformats.org/officeDocument/2006/relationships/image" Target="../media/image141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13" Type="http://schemas.openxmlformats.org/officeDocument/2006/relationships/customXml" Target="../ink/ink160.xml"/><Relationship Id="rId18" Type="http://schemas.openxmlformats.org/officeDocument/2006/relationships/image" Target="../media/image149.emf"/><Relationship Id="rId26" Type="http://schemas.openxmlformats.org/officeDocument/2006/relationships/image" Target="../media/image153.emf"/><Relationship Id="rId3" Type="http://schemas.openxmlformats.org/officeDocument/2006/relationships/customXml" Target="../ink/ink155.xml"/><Relationship Id="rId21" Type="http://schemas.openxmlformats.org/officeDocument/2006/relationships/customXml" Target="../ink/ink164.xml"/><Relationship Id="rId7" Type="http://schemas.openxmlformats.org/officeDocument/2006/relationships/customXml" Target="../ink/ink157.xml"/><Relationship Id="rId12" Type="http://schemas.openxmlformats.org/officeDocument/2006/relationships/image" Target="../media/image146.emf"/><Relationship Id="rId17" Type="http://schemas.openxmlformats.org/officeDocument/2006/relationships/customXml" Target="../ink/ink162.xml"/><Relationship Id="rId25" Type="http://schemas.openxmlformats.org/officeDocument/2006/relationships/customXml" Target="../ink/ink166.xml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48.emf"/><Relationship Id="rId20" Type="http://schemas.openxmlformats.org/officeDocument/2006/relationships/image" Target="../media/image150.emf"/><Relationship Id="rId29" Type="http://schemas.openxmlformats.org/officeDocument/2006/relationships/customXml" Target="../ink/ink1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emf"/><Relationship Id="rId11" Type="http://schemas.openxmlformats.org/officeDocument/2006/relationships/customXml" Target="../ink/ink159.xml"/><Relationship Id="rId24" Type="http://schemas.openxmlformats.org/officeDocument/2006/relationships/image" Target="../media/image152.emf"/><Relationship Id="rId32" Type="http://schemas.openxmlformats.org/officeDocument/2006/relationships/image" Target="../media/image156.emf"/><Relationship Id="rId5" Type="http://schemas.openxmlformats.org/officeDocument/2006/relationships/customXml" Target="../ink/ink156.xml"/><Relationship Id="rId15" Type="http://schemas.openxmlformats.org/officeDocument/2006/relationships/customXml" Target="../ink/ink161.xml"/><Relationship Id="rId23" Type="http://schemas.openxmlformats.org/officeDocument/2006/relationships/customXml" Target="../ink/ink165.xml"/><Relationship Id="rId28" Type="http://schemas.openxmlformats.org/officeDocument/2006/relationships/image" Target="../media/image154.emf"/><Relationship Id="rId10" Type="http://schemas.openxmlformats.org/officeDocument/2006/relationships/image" Target="../media/image145.emf"/><Relationship Id="rId19" Type="http://schemas.openxmlformats.org/officeDocument/2006/relationships/customXml" Target="../ink/ink163.xml"/><Relationship Id="rId31" Type="http://schemas.openxmlformats.org/officeDocument/2006/relationships/customXml" Target="../ink/ink169.xml"/><Relationship Id="rId4" Type="http://schemas.openxmlformats.org/officeDocument/2006/relationships/image" Target="../media/image1420.emf"/><Relationship Id="rId9" Type="http://schemas.openxmlformats.org/officeDocument/2006/relationships/customXml" Target="../ink/ink158.xml"/><Relationship Id="rId14" Type="http://schemas.openxmlformats.org/officeDocument/2006/relationships/image" Target="../media/image147.emf"/><Relationship Id="rId22" Type="http://schemas.openxmlformats.org/officeDocument/2006/relationships/image" Target="../media/image151.emf"/><Relationship Id="rId27" Type="http://schemas.openxmlformats.org/officeDocument/2006/relationships/customXml" Target="../ink/ink167.xml"/><Relationship Id="rId30" Type="http://schemas.openxmlformats.org/officeDocument/2006/relationships/image" Target="../media/image155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3.xml"/><Relationship Id="rId13" Type="http://schemas.openxmlformats.org/officeDocument/2006/relationships/image" Target="../media/image160.emf"/><Relationship Id="rId3" Type="http://schemas.openxmlformats.org/officeDocument/2006/relationships/image" Target="../media/image1550.emf"/><Relationship Id="rId7" Type="http://schemas.openxmlformats.org/officeDocument/2006/relationships/image" Target="../media/image157.emf"/><Relationship Id="rId12" Type="http://schemas.openxmlformats.org/officeDocument/2006/relationships/customXml" Target="../ink/ink175.xml"/><Relationship Id="rId2" Type="http://schemas.openxmlformats.org/officeDocument/2006/relationships/customXml" Target="../ink/ink17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2.xml"/><Relationship Id="rId11" Type="http://schemas.openxmlformats.org/officeDocument/2006/relationships/image" Target="../media/image159.emf"/><Relationship Id="rId5" Type="http://schemas.openxmlformats.org/officeDocument/2006/relationships/image" Target="../media/image1560.emf"/><Relationship Id="rId15" Type="http://schemas.openxmlformats.org/officeDocument/2006/relationships/image" Target="../media/image161.emf"/><Relationship Id="rId10" Type="http://schemas.openxmlformats.org/officeDocument/2006/relationships/customXml" Target="../ink/ink174.xml"/><Relationship Id="rId4" Type="http://schemas.openxmlformats.org/officeDocument/2006/relationships/customXml" Target="../ink/ink171.xml"/><Relationship Id="rId9" Type="http://schemas.openxmlformats.org/officeDocument/2006/relationships/image" Target="../media/image158.emf"/><Relationship Id="rId14" Type="http://schemas.openxmlformats.org/officeDocument/2006/relationships/customXml" Target="../ink/ink17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emf"/><Relationship Id="rId3" Type="http://schemas.openxmlformats.org/officeDocument/2006/relationships/customXml" Target="../ink/ink177.xml"/><Relationship Id="rId7" Type="http://schemas.openxmlformats.org/officeDocument/2006/relationships/customXml" Target="../ink/ink17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emf"/><Relationship Id="rId5" Type="http://schemas.openxmlformats.org/officeDocument/2006/relationships/customXml" Target="../ink/ink178.xml"/><Relationship Id="rId4" Type="http://schemas.openxmlformats.org/officeDocument/2006/relationships/image" Target="../media/image162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emf"/><Relationship Id="rId3" Type="http://schemas.openxmlformats.org/officeDocument/2006/relationships/customXml" Target="../ink/ink180.xml"/><Relationship Id="rId7" Type="http://schemas.openxmlformats.org/officeDocument/2006/relationships/customXml" Target="../ink/ink18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emf"/><Relationship Id="rId5" Type="http://schemas.openxmlformats.org/officeDocument/2006/relationships/customXml" Target="../ink/ink181.xml"/><Relationship Id="rId4" Type="http://schemas.openxmlformats.org/officeDocument/2006/relationships/image" Target="../media/image165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668" y="1219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Chapter 6: Molecular Dynamics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85800"/>
            <a:ext cx="6400800" cy="1752600"/>
          </a:xfrm>
        </p:spPr>
        <p:txBody>
          <a:bodyPr/>
          <a:lstStyle/>
          <a:p>
            <a:r>
              <a:rPr lang="en-US" dirty="0" smtClean="0"/>
              <a:t>Physics 5403: Computational Physics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2484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1</a:t>
            </a:fld>
            <a:endParaRPr lang="en-US"/>
          </a:p>
        </p:txBody>
      </p:sp>
      <p:pic>
        <p:nvPicPr>
          <p:cNvPr id="2051" name="Picture 3" descr="D:\Texte\Teaching\Comp_Phys\MD_Lectures\Lecture1\argon.jpg">
            <a:hlinkClick r:id="rId3" tooltip="Click for video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3690937" cy="35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In this course: </a:t>
            </a:r>
          </a:p>
          <a:p>
            <a:r>
              <a:rPr lang="en-US" sz="2800" dirty="0" smtClean="0"/>
              <a:t>Classical molecular dynamics only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Resources:</a:t>
            </a:r>
          </a:p>
          <a:p>
            <a:r>
              <a:rPr lang="en-US" sz="2800" dirty="0" smtClean="0"/>
              <a:t>MD Primer by </a:t>
            </a:r>
            <a:r>
              <a:rPr lang="en-US" sz="2800" dirty="0" err="1" smtClean="0"/>
              <a:t>Furio</a:t>
            </a:r>
            <a:r>
              <a:rPr lang="en-US" sz="2800" dirty="0" smtClean="0"/>
              <a:t> </a:t>
            </a:r>
            <a:r>
              <a:rPr lang="en-US" sz="2800" dirty="0" err="1" smtClean="0"/>
              <a:t>Ercolessi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hlinkClick r:id="rId3"/>
              </a:rPr>
              <a:t>www.fisica.uniud.it/~ercolessi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r>
              <a:rPr lang="en-US" sz="2800" dirty="0" smtClean="0"/>
              <a:t>Molecular dynamics codes: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LAMMPS,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GROMACS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+ several others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24600"/>
            <a:ext cx="48768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6.1 Basic Machinery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7912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618817"/>
                <a:ext cx="8229600" cy="64621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N particles at positions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  (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=1…N),  velocities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618817"/>
                <a:ext cx="8229600" cy="646217"/>
              </a:xfrm>
              <a:blipFill rotWithShape="0">
                <a:blip r:embed="rId3"/>
                <a:stretch>
                  <a:fillRect l="-1185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7912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136" y="1609377"/>
            <a:ext cx="8229600" cy="731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Kinetic energy: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Potential energy: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1" name="Ink 220"/>
              <p14:cNvContentPartPr/>
              <p14:nvPr/>
            </p14:nvContentPartPr>
            <p14:xfrm>
              <a:off x="6324600" y="3581400"/>
              <a:ext cx="2094480" cy="28620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6320" y="3571320"/>
                <a:ext cx="2112840" cy="3103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632576" y="4747255"/>
            <a:ext cx="105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Forces</a:t>
            </a:r>
            <a:r>
              <a:rPr lang="en-US" dirty="0" smtClean="0"/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6715040" y="1430400"/>
              <a:ext cx="1580200" cy="1754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06759" y="1419600"/>
                <a:ext cx="1601082" cy="177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2743200" y="5233839"/>
              <a:ext cx="720" cy="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3065000" y="1506360"/>
              <a:ext cx="2920840" cy="7077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54559" y="1494120"/>
                <a:ext cx="2941721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6407600" y="2060760"/>
              <a:ext cx="477160" cy="1390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00398" y="2050320"/>
                <a:ext cx="495886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6140480" y="1441919"/>
              <a:ext cx="394720" cy="821105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33277" y="1429680"/>
                <a:ext cx="416689" cy="843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/>
              <p14:cNvContentPartPr/>
              <p14:nvPr/>
            </p14:nvContentPartPr>
            <p14:xfrm>
              <a:off x="7275920" y="2639640"/>
              <a:ext cx="790720" cy="5454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62597" y="2632440"/>
                <a:ext cx="814125" cy="5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/>
              <p14:cNvContentPartPr/>
              <p14:nvPr/>
            </p14:nvContentPartPr>
            <p14:xfrm>
              <a:off x="6980720" y="2883720"/>
              <a:ext cx="580120" cy="3337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68117" y="2872920"/>
                <a:ext cx="602446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/>
              <p14:cNvContentPartPr/>
              <p14:nvPr/>
            </p14:nvContentPartPr>
            <p14:xfrm>
              <a:off x="2526141" y="2788200"/>
              <a:ext cx="5495400" cy="3442024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12821" y="2781360"/>
                <a:ext cx="5520960" cy="3457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/>
              <p14:cNvContentPartPr/>
              <p14:nvPr/>
            </p14:nvContentPartPr>
            <p14:xfrm>
              <a:off x="6786320" y="3946080"/>
              <a:ext cx="1168720" cy="2448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75158" y="3937080"/>
                <a:ext cx="1191763" cy="268560"/>
              </a:xfrm>
              <a:prstGeom prst="rect">
                <a:avLst/>
              </a:prstGeom>
            </p:spPr>
          </p:pic>
        </mc:Fallback>
      </mc:AlternateContent>
      <p:sp>
        <p:nvSpPr>
          <p:cNvPr id="86" name="TextBox 85"/>
          <p:cNvSpPr txBox="1"/>
          <p:nvPr/>
        </p:nvSpPr>
        <p:spPr>
          <a:xfrm>
            <a:off x="607923" y="5773813"/>
            <a:ext cx="193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energy: </a:t>
            </a:r>
            <a:endParaRPr lang="en-US" sz="2400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7" name="Ink 86"/>
              <p14:cNvContentPartPr/>
              <p14:nvPr/>
            </p14:nvContentPartPr>
            <p14:xfrm>
              <a:off x="6237741" y="4828680"/>
              <a:ext cx="1981440" cy="731944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25501" y="4821119"/>
                <a:ext cx="2005920" cy="747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1" name="Ink 160"/>
              <p14:cNvContentPartPr/>
              <p14:nvPr/>
            </p14:nvContentPartPr>
            <p14:xfrm>
              <a:off x="3587781" y="6057784"/>
              <a:ext cx="720" cy="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0" y="0"/>
                <a:ext cx="72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8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506619"/>
            <a:ext cx="766076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interaction potential</a:t>
            </a:r>
            <a:endParaRPr lang="en-US" sz="2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838200" y="1703354"/>
            <a:ext cx="218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Simplest</a:t>
            </a:r>
            <a:r>
              <a:rPr lang="en-US" sz="2000" dirty="0" smtClean="0"/>
              <a:t> </a:t>
            </a:r>
            <a:r>
              <a:rPr lang="en-US" sz="2400" dirty="0" smtClean="0"/>
              <a:t>choice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7" name="Ink 106"/>
              <p14:cNvContentPartPr/>
              <p14:nvPr/>
            </p14:nvContentPartPr>
            <p14:xfrm>
              <a:off x="5588301" y="3657829"/>
              <a:ext cx="1022521" cy="779955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5700" y="3645952"/>
                <a:ext cx="1048804" cy="804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2" name="Ink 141"/>
              <p14:cNvContentPartPr/>
              <p14:nvPr/>
            </p14:nvContentPartPr>
            <p14:xfrm>
              <a:off x="5730501" y="2134504"/>
              <a:ext cx="6480" cy="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6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4" name="Ink 143"/>
              <p14:cNvContentPartPr/>
              <p14:nvPr/>
            </p14:nvContentPartPr>
            <p14:xfrm>
              <a:off x="4800742" y="604580"/>
              <a:ext cx="1810080" cy="34560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0662" y="596660"/>
                <a:ext cx="18284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7" name="Ink 156"/>
              <p14:cNvContentPartPr/>
              <p14:nvPr/>
            </p14:nvContentPartPr>
            <p14:xfrm>
              <a:off x="5675421" y="1442944"/>
              <a:ext cx="161280" cy="21168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8581" y="1435024"/>
                <a:ext cx="177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8" name="Ink 157"/>
              <p14:cNvContentPartPr/>
              <p14:nvPr/>
            </p14:nvContentPartPr>
            <p14:xfrm>
              <a:off x="3107662" y="1690654"/>
              <a:ext cx="4641480" cy="71820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00463" y="1682374"/>
                <a:ext cx="4657679" cy="736920"/>
              </a:xfrm>
              <a:prstGeom prst="rect">
                <a:avLst/>
              </a:prstGeom>
            </p:spPr>
          </p:pic>
        </mc:Fallback>
      </mc:AlternateContent>
      <p:sp>
        <p:nvSpPr>
          <p:cNvPr id="168" name="TextBox 167"/>
          <p:cNvSpPr txBox="1"/>
          <p:nvPr/>
        </p:nvSpPr>
        <p:spPr>
          <a:xfrm>
            <a:off x="838200" y="2603130"/>
            <a:ext cx="7334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Interaction is sum over distance dependent pair potential</a:t>
            </a:r>
            <a:endParaRPr lang="en-US" sz="2400" dirty="0"/>
          </a:p>
        </p:txBody>
      </p:sp>
      <p:sp>
        <p:nvSpPr>
          <p:cNvPr id="169" name="TextBox 168"/>
          <p:cNvSpPr txBox="1"/>
          <p:nvPr/>
        </p:nvSpPr>
        <p:spPr>
          <a:xfrm>
            <a:off x="812800" y="3468851"/>
            <a:ext cx="7961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internal degrees of freedom   (spherical particles)          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directional bonding (like in covalent materials, e.g. semiconductors, carbon)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dirty="0" smtClean="0"/>
              <a:t>→ works well for closed-shell atoms like the noble gases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2" name="Ink 171"/>
              <p14:cNvContentPartPr/>
              <p14:nvPr/>
            </p14:nvContentPartPr>
            <p14:xfrm>
              <a:off x="7353502" y="3644509"/>
              <a:ext cx="418680" cy="39492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36582" y="3628309"/>
                <a:ext cx="45252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9" name="Ink 178"/>
              <p14:cNvContentPartPr/>
              <p14:nvPr/>
            </p14:nvContentPartPr>
            <p14:xfrm>
              <a:off x="7749142" y="3749629"/>
              <a:ext cx="235080" cy="30528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37262" y="3737749"/>
                <a:ext cx="263160" cy="33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955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609600"/>
            <a:ext cx="7120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Popular model pair potential:   </a:t>
            </a:r>
            <a:r>
              <a:rPr lang="en-US" sz="2400" b="1" dirty="0" err="1" smtClean="0">
                <a:solidFill>
                  <a:srgbClr val="FF0000"/>
                </a:solidFill>
              </a:rPr>
              <a:t>Lennard</a:t>
            </a:r>
            <a:r>
              <a:rPr lang="en-US" sz="2400" b="1" dirty="0" smtClean="0">
                <a:solidFill>
                  <a:srgbClr val="FF0000"/>
                </a:solidFill>
              </a:rPr>
              <a:t>-Jones Potential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7710861" y="1662544"/>
              <a:ext cx="1175400" cy="4543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1141" y="1656424"/>
                <a:ext cx="119412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" name="Ink 101"/>
              <p14:cNvContentPartPr/>
              <p14:nvPr/>
            </p14:nvContentPartPr>
            <p14:xfrm>
              <a:off x="1026381" y="1490464"/>
              <a:ext cx="5768280" cy="73044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9901" y="1482184"/>
                <a:ext cx="5783760" cy="74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6" name="Ink 85"/>
              <p14:cNvContentPartPr/>
              <p14:nvPr/>
            </p14:nvContentPartPr>
            <p14:xfrm>
              <a:off x="841847" y="3931946"/>
              <a:ext cx="4342317" cy="58876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4647" y="3919381"/>
                <a:ext cx="4359597" cy="81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9" name="Ink 88"/>
              <p14:cNvContentPartPr/>
              <p14:nvPr/>
            </p14:nvContentPartPr>
            <p14:xfrm>
              <a:off x="760432" y="2739779"/>
              <a:ext cx="121908" cy="2642254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2161" y="2728618"/>
                <a:ext cx="143125" cy="2662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5" name="Ink 94"/>
              <p14:cNvContentPartPr/>
              <p14:nvPr/>
            </p14:nvContentPartPr>
            <p14:xfrm>
              <a:off x="5068063" y="3894069"/>
              <a:ext cx="390716" cy="448394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55819" y="3882184"/>
                <a:ext cx="413763" cy="471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6" name="Ink 115"/>
              <p14:cNvContentPartPr/>
              <p14:nvPr/>
            </p14:nvContentPartPr>
            <p14:xfrm>
              <a:off x="304800" y="2667000"/>
              <a:ext cx="209073" cy="268604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8672" y="2655478"/>
                <a:ext cx="225655" cy="292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7" name="Ink 116"/>
              <p14:cNvContentPartPr/>
              <p14:nvPr/>
            </p14:nvContentPartPr>
            <p14:xfrm>
              <a:off x="1199912" y="3897461"/>
              <a:ext cx="32001" cy="223272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86821" y="3885577"/>
                <a:ext cx="56365" cy="2463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8" name="Ink 117"/>
              <p14:cNvContentPartPr/>
              <p14:nvPr/>
            </p14:nvContentPartPr>
            <p14:xfrm>
              <a:off x="1169130" y="4319642"/>
              <a:ext cx="9143" cy="207852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56119" y="4307394"/>
                <a:ext cx="34110" cy="233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7" name="Ink 136"/>
              <p14:cNvContentPartPr/>
              <p14:nvPr/>
            </p14:nvContentPartPr>
            <p14:xfrm>
              <a:off x="1632991" y="5588035"/>
              <a:ext cx="1539702" cy="256269"/>
            </p14:xfrm>
          </p:contentPart>
        </mc:Choice>
        <mc:Fallback xmlns="">
          <p:pic>
            <p:nvPicPr>
              <p:cNvPr id="137" name="Ink 13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619311" y="5577222"/>
                <a:ext cx="1564542" cy="280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2" name="Ink 141"/>
              <p14:cNvContentPartPr/>
              <p14:nvPr/>
            </p14:nvContentPartPr>
            <p14:xfrm>
              <a:off x="3778273" y="3899620"/>
              <a:ext cx="15543" cy="12027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69598" y="3892331"/>
                <a:ext cx="31086" cy="26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6" name="Ink 145"/>
              <p14:cNvContentPartPr/>
              <p14:nvPr/>
            </p14:nvContentPartPr>
            <p14:xfrm>
              <a:off x="1996278" y="3919974"/>
              <a:ext cx="13105" cy="135382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85652" y="3910252"/>
                <a:ext cx="33648" cy="155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7" name="Ink 146"/>
              <p14:cNvContentPartPr/>
              <p14:nvPr/>
            </p14:nvContentPartPr>
            <p14:xfrm>
              <a:off x="1103557" y="3187809"/>
              <a:ext cx="4016096" cy="2278821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84117" y="3170532"/>
                <a:ext cx="4055335" cy="2317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5841264" y="4735543"/>
                <a:ext cx="3171261" cy="131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term:</a:t>
                </a:r>
              </a:p>
              <a:p>
                <a:r>
                  <a:rPr lang="en-US" dirty="0" smtClean="0"/>
                  <a:t>Short-range repulsion due to overlap of the electron clouds;</a:t>
                </a:r>
              </a:p>
              <a:p>
                <a:r>
                  <a:rPr lang="en-US" dirty="0"/>
                  <a:t>f</a:t>
                </a:r>
                <a:r>
                  <a:rPr lang="en-US" dirty="0" smtClean="0"/>
                  <a:t>orm purely phenomenological</a:t>
                </a:r>
                <a:endParaRPr lang="en-US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64" y="4735543"/>
                <a:ext cx="3171261" cy="1314462"/>
              </a:xfrm>
              <a:prstGeom prst="rect">
                <a:avLst/>
              </a:prstGeom>
              <a:blipFill rotWithShape="0">
                <a:blip r:embed="rId27"/>
                <a:stretch>
                  <a:fillRect l="-1538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5811114" y="2745594"/>
                <a:ext cx="3171261" cy="131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term:</a:t>
                </a:r>
              </a:p>
              <a:p>
                <a:r>
                  <a:rPr lang="en-US" dirty="0" smtClean="0"/>
                  <a:t>Van-der-</a:t>
                </a:r>
                <a:r>
                  <a:rPr lang="en-US" dirty="0"/>
                  <a:t>W</a:t>
                </a:r>
                <a:r>
                  <a:rPr lang="en-US" dirty="0" smtClean="0"/>
                  <a:t>aals attraction between neutral atoms (induced dipole-dipole)</a:t>
                </a:r>
                <a:endParaRPr lang="en-US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114" y="2745594"/>
                <a:ext cx="3171261" cy="1314462"/>
              </a:xfrm>
              <a:prstGeom prst="rect">
                <a:avLst/>
              </a:prstGeom>
              <a:blipFill rotWithShape="0">
                <a:blip r:embed="rId28"/>
                <a:stretch>
                  <a:fillRect l="-1538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" name="Ink 9"/>
              <p14:cNvContentPartPr/>
              <p14:nvPr/>
            </p14:nvContentPartPr>
            <p14:xfrm>
              <a:off x="357830" y="5331575"/>
              <a:ext cx="547200" cy="712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8110" y="5324015"/>
                <a:ext cx="567720" cy="72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12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304800"/>
            <a:ext cx="7772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Truncation:</a:t>
            </a:r>
          </a:p>
          <a:p>
            <a:endParaRPr lang="en-US" sz="2400" b="1" i="1" dirty="0" smtClean="0">
              <a:solidFill>
                <a:srgbClr val="00B0F0"/>
              </a:solidFill>
            </a:endParaRPr>
          </a:p>
          <a:p>
            <a:r>
              <a:rPr lang="en-US" sz="2400" dirty="0" err="1" smtClean="0"/>
              <a:t>Lennard</a:t>
            </a:r>
            <a:r>
              <a:rPr lang="en-US" sz="2400" dirty="0" smtClean="0"/>
              <a:t>-Jones potential goes out to r→∞</a:t>
            </a:r>
          </a:p>
          <a:p>
            <a:r>
              <a:rPr lang="en-US" sz="2400" dirty="0" smtClean="0"/>
              <a:t>One has to calculate a large number of small contributions</a:t>
            </a:r>
          </a:p>
          <a:p>
            <a:endParaRPr lang="en-US" sz="2400" dirty="0"/>
          </a:p>
          <a:p>
            <a:r>
              <a:rPr lang="en-US" sz="2400" dirty="0" smtClean="0"/>
              <a:t>Sometimes V(r) will be truncated at R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    V(r)≡0 for r&gt;R</a:t>
            </a:r>
            <a:r>
              <a:rPr lang="en-US" sz="2400" baseline="-25000" dirty="0" smtClean="0"/>
              <a:t>C</a:t>
            </a:r>
          </a:p>
          <a:p>
            <a:endParaRPr lang="en-US" sz="2400" dirty="0"/>
          </a:p>
          <a:p>
            <a:r>
              <a:rPr lang="en-US" sz="2400" dirty="0" smtClean="0"/>
              <a:t>To avoid potential jump at R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: shift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Common truncation radii for the </a:t>
            </a:r>
            <a:r>
              <a:rPr lang="en-US" sz="2400" dirty="0" err="1" smtClean="0"/>
              <a:t>Lennard</a:t>
            </a:r>
            <a:r>
              <a:rPr lang="en-US" sz="2400" dirty="0" smtClean="0"/>
              <a:t>-Jones potential are 2.5</a:t>
            </a:r>
            <a:r>
              <a:rPr lang="el-GR" sz="2400" dirty="0" smtClean="0"/>
              <a:t>σ</a:t>
            </a:r>
            <a:r>
              <a:rPr lang="en-US" sz="2400" dirty="0" smtClean="0"/>
              <a:t> or 3.2</a:t>
            </a:r>
            <a:r>
              <a:rPr lang="el-GR" sz="2400" dirty="0" smtClean="0"/>
              <a:t>σ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824320" y="3628920"/>
              <a:ext cx="299880" cy="1058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0280" y="3618480"/>
                <a:ext cx="320400" cy="10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3300600" y="3581400"/>
              <a:ext cx="3447720" cy="10299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8361" y="3569160"/>
                <a:ext cx="3471837" cy="10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/>
              <p14:cNvContentPartPr/>
              <p14:nvPr/>
            </p14:nvContentPartPr>
            <p14:xfrm>
              <a:off x="1537320" y="3892440"/>
              <a:ext cx="1123920" cy="4428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0480" y="3882360"/>
                <a:ext cx="1140480" cy="46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5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6.2 Time integration –</a:t>
            </a:r>
            <a:r>
              <a:rPr lang="en-US" b="1" dirty="0" err="1" smtClean="0">
                <a:solidFill>
                  <a:srgbClr val="FF0000"/>
                </a:solidFill>
              </a:rPr>
              <a:t>Verlet</a:t>
            </a:r>
            <a:r>
              <a:rPr lang="en-US" b="1" dirty="0" smtClean="0">
                <a:solidFill>
                  <a:srgbClr val="FF0000"/>
                </a:solidFill>
              </a:rPr>
              <a:t> algorithm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7912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3360836"/>
                <a:ext cx="8077200" cy="1618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However:</a:t>
                </a:r>
              </a:p>
              <a:p>
                <a:r>
                  <a:rPr lang="en-US" sz="2400" dirty="0" smtClean="0"/>
                  <a:t>Integration can be simplified by making use of the special structure of the equation of motion: forces depend only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400" dirty="0" smtClean="0"/>
                  <a:t>, not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360836"/>
                <a:ext cx="8077200" cy="1618328"/>
              </a:xfrm>
              <a:prstGeom prst="rect">
                <a:avLst/>
              </a:prstGeom>
              <a:blipFill rotWithShape="0">
                <a:blip r:embed="rId3"/>
                <a:stretch>
                  <a:fillRect l="-1132" t="-3008" r="-302" b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500" y="1996083"/>
                <a:ext cx="81915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Equations of motion are 2</a:t>
                </a:r>
                <a:r>
                  <a:rPr lang="en-US" sz="2400" baseline="30000" dirty="0" smtClean="0"/>
                  <a:t>nd</a:t>
                </a:r>
                <a:r>
                  <a:rPr lang="en-US" sz="2400" dirty="0" smtClean="0"/>
                  <a:t> order ODE for positions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(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=1,…,N)</a:t>
                </a:r>
              </a:p>
              <a:p>
                <a:r>
                  <a:rPr lang="en-US" sz="2400" dirty="0" smtClean="0"/>
                  <a:t>→ in principle one could use any of the integration algorithms discussed in chapter 3 to integrate the equations of motion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996083"/>
                <a:ext cx="81915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190" t="-7614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1905000" y="5026818"/>
              <a:ext cx="4049640" cy="756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1320" y="5015298"/>
                <a:ext cx="4076280" cy="78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084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58699"/>
            <a:ext cx="3124200" cy="6858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Verlet</a:t>
            </a:r>
            <a:r>
              <a:rPr lang="en-US" sz="2400" b="1" dirty="0" smtClean="0">
                <a:solidFill>
                  <a:srgbClr val="FF0000"/>
                </a:solidFill>
              </a:rPr>
              <a:t> algorithm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7912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Ink 35"/>
              <p14:cNvContentPartPr/>
              <p14:nvPr/>
            </p14:nvContentPartPr>
            <p14:xfrm>
              <a:off x="5092342" y="6619549"/>
              <a:ext cx="360" cy="3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9742" y="6606949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5" name="Ink 84"/>
              <p14:cNvContentPartPr/>
              <p14:nvPr/>
            </p14:nvContentPartPr>
            <p14:xfrm>
              <a:off x="6307342" y="1742989"/>
              <a:ext cx="1126440" cy="53964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1582" y="1733629"/>
                <a:ext cx="114084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6" name="Ink 145"/>
              <p14:cNvContentPartPr/>
              <p14:nvPr/>
            </p14:nvContentPartPr>
            <p14:xfrm>
              <a:off x="7088542" y="1421869"/>
              <a:ext cx="414000" cy="58176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82062" y="1412869"/>
                <a:ext cx="42984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" name="Ink 152"/>
              <p14:cNvContentPartPr/>
              <p14:nvPr/>
            </p14:nvContentPartPr>
            <p14:xfrm>
              <a:off x="9623302" y="6034909"/>
              <a:ext cx="360" cy="36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0702" y="6022309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7" name="Ink 156"/>
              <p14:cNvContentPartPr/>
              <p14:nvPr/>
            </p14:nvContentPartPr>
            <p14:xfrm>
              <a:off x="533400" y="1327189"/>
              <a:ext cx="8574707" cy="3572518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920" y="1318189"/>
                <a:ext cx="8594867" cy="3591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0" name="Ink 159"/>
              <p14:cNvContentPartPr/>
              <p14:nvPr/>
            </p14:nvContentPartPr>
            <p14:xfrm>
              <a:off x="1033342" y="1879789"/>
              <a:ext cx="3504600" cy="77364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6862" y="1873309"/>
                <a:ext cx="3520080" cy="78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1" name="Ink 160"/>
              <p14:cNvContentPartPr/>
              <p14:nvPr/>
            </p14:nvContentPartPr>
            <p14:xfrm>
              <a:off x="357622" y="1934509"/>
              <a:ext cx="955440" cy="187308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8622" y="1926589"/>
                <a:ext cx="971640" cy="18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5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58699"/>
            <a:ext cx="3124200" cy="6858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Verlet</a:t>
            </a:r>
            <a:r>
              <a:rPr lang="en-US" sz="2400" b="1" dirty="0" smtClean="0">
                <a:solidFill>
                  <a:srgbClr val="FF0000"/>
                </a:solidFill>
              </a:rPr>
              <a:t> algorithm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7912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6" name="Ink 35"/>
              <p14:cNvContentPartPr/>
              <p14:nvPr/>
            </p14:nvContentPartPr>
            <p14:xfrm>
              <a:off x="5092342" y="6619549"/>
              <a:ext cx="360" cy="3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9742" y="6606949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" name="Ink 152"/>
              <p14:cNvContentPartPr/>
              <p14:nvPr/>
            </p14:nvContentPartPr>
            <p14:xfrm>
              <a:off x="9623302" y="6034909"/>
              <a:ext cx="360" cy="36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0702" y="6022309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41426" y="1273286"/>
              <a:ext cx="8261147" cy="891958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0626" y="1260688"/>
                <a:ext cx="8285627" cy="914275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533400" y="2743200"/>
            <a:ext cx="8064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Position error is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in </a:t>
            </a:r>
            <a:r>
              <a:rPr lang="en-US" sz="2400" dirty="0" smtClean="0">
                <a:sym typeface="Symbol" panose="05050102010706020507" pitchFamily="18" charset="2"/>
              </a:rPr>
              <a:t> </a:t>
            </a:r>
            <a:r>
              <a:rPr lang="en-US" sz="2400" dirty="0" smtClean="0"/>
              <a:t>(almost like </a:t>
            </a:r>
            <a:r>
              <a:rPr lang="en-US" sz="2400" dirty="0" err="1" smtClean="0"/>
              <a:t>Runge-Kutta</a:t>
            </a:r>
            <a:r>
              <a:rPr lang="en-US" sz="2400" dirty="0" smtClean="0"/>
              <a:t>, </a:t>
            </a:r>
            <a:r>
              <a:rPr lang="en-US" sz="2400" dirty="0" err="1" smtClean="0"/>
              <a:t>ch.</a:t>
            </a:r>
            <a:r>
              <a:rPr lang="en-US" sz="2400" dirty="0" smtClean="0"/>
              <a:t>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Math simpler than two </a:t>
            </a:r>
            <a:r>
              <a:rPr lang="en-US" sz="2400" dirty="0" err="1" smtClean="0"/>
              <a:t>Runge-Kutta</a:t>
            </a:r>
            <a:r>
              <a:rPr lang="en-US" sz="2400" dirty="0" smtClean="0"/>
              <a:t> algorithms required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for a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order ODE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9594" y="4085885"/>
            <a:ext cx="7243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Note: velocities do not show up! If velocities are desired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36700" y="4785770"/>
            <a:ext cx="6521400" cy="806871"/>
            <a:chOff x="1136700" y="4785770"/>
            <a:chExt cx="6521400" cy="8068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/>
                <p14:cNvContentPartPr/>
                <p14:nvPr/>
              </p14:nvContentPartPr>
              <p14:xfrm>
                <a:off x="1136700" y="4785770"/>
                <a:ext cx="6521400" cy="806871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28780" y="4776769"/>
                  <a:ext cx="6539040" cy="825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3" name="Ink 52"/>
                <p14:cNvContentPartPr/>
                <p14:nvPr/>
              </p14:nvContentPartPr>
              <p14:xfrm>
                <a:off x="2819400" y="5138445"/>
                <a:ext cx="2800440" cy="101520"/>
              </p14:xfrm>
            </p:contentPart>
          </mc:Choice>
          <mc:Fallback xmlns="">
            <p:pic>
              <p:nvPicPr>
                <p:cNvPr id="53" name="Ink 5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12920" y="5131270"/>
                  <a:ext cx="2814120" cy="11658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510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7912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" name="Ink 152"/>
              <p14:cNvContentPartPr/>
              <p14:nvPr/>
            </p14:nvContentPartPr>
            <p14:xfrm>
              <a:off x="9623302" y="6034909"/>
              <a:ext cx="360" cy="36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0702" y="6022309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6787" y="2661812"/>
                <a:ext cx="7769050" cy="1987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00B0F0"/>
                    </a:solidFill>
                  </a:rPr>
                  <a:t>Disadvantages:</a:t>
                </a:r>
              </a:p>
              <a:p>
                <a:endParaRPr lang="en-US" sz="2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Accuracy of velocities is only O(</a:t>
                </a:r>
                <a:r>
                  <a:rPr lang="el-GR" sz="2400" dirty="0" smtClean="0"/>
                  <a:t>τ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Method is not self-starting,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(</a:t>
                </a:r>
                <a:r>
                  <a:rPr lang="en-US" sz="2400" dirty="0" err="1" smtClean="0"/>
                  <a:t>t</a:t>
                </a:r>
                <a:r>
                  <a:rPr lang="en-US" sz="2400" baseline="-25000" dirty="0" err="1" smtClean="0"/>
                  <a:t>n</a:t>
                </a:r>
                <a:r>
                  <a:rPr lang="en-US" sz="2400" dirty="0" smtClean="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(t</a:t>
                </a:r>
                <a:r>
                  <a:rPr lang="en-US" sz="2400" baseline="-25000" dirty="0" smtClean="0"/>
                  <a:t>n-1</a:t>
                </a:r>
                <a:r>
                  <a:rPr lang="en-US" sz="2400" dirty="0" smtClean="0"/>
                  <a:t>) are necessary</a:t>
                </a:r>
                <a:endParaRPr lang="en-US" sz="2400" dirty="0"/>
              </a:p>
              <a:p>
                <a:r>
                  <a:rPr lang="en-US" sz="2400" dirty="0" smtClean="0"/>
                  <a:t>    Usually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are given → construct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7" y="2661812"/>
                <a:ext cx="7769050" cy="1987660"/>
              </a:xfrm>
              <a:prstGeom prst="rect">
                <a:avLst/>
              </a:prstGeom>
              <a:blipFill rotWithShape="0">
                <a:blip r:embed="rId5"/>
                <a:stretch>
                  <a:fillRect l="-1256" t="-2454" r="-235" b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5092342" y="6619549"/>
              <a:ext cx="3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9742" y="6606949"/>
                <a:ext cx="25560" cy="255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/>
          <p:cNvSpPr txBox="1"/>
          <p:nvPr/>
        </p:nvSpPr>
        <p:spPr>
          <a:xfrm>
            <a:off x="592705" y="381000"/>
            <a:ext cx="79585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Advantages: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Very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accuracy for the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velocities are not needed, their calculation can be skipped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1195290" y="4918018"/>
              <a:ext cx="6291360" cy="5205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9530" y="4909738"/>
                <a:ext cx="630684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/>
              <p14:cNvContentPartPr/>
              <p14:nvPr/>
            </p14:nvContentPartPr>
            <p14:xfrm>
              <a:off x="2948867" y="5085613"/>
              <a:ext cx="4680" cy="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0"/>
                <a:ext cx="4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4" name="Ink 133"/>
              <p14:cNvContentPartPr/>
              <p14:nvPr/>
            </p14:nvContentPartPr>
            <p14:xfrm>
              <a:off x="6900587" y="4991293"/>
              <a:ext cx="9360" cy="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93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535831" y="5694524"/>
                <a:ext cx="8072338" cy="405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There are modifications of the </a:t>
                </a:r>
                <a:r>
                  <a:rPr lang="en-US" dirty="0" err="1" smtClean="0"/>
                  <a:t>Verlet</a:t>
                </a:r>
                <a:r>
                  <a:rPr lang="en-US" dirty="0" smtClean="0"/>
                  <a:t> algorithm that treat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dirty="0" smtClean="0"/>
                  <a:t> on equal footing.</a:t>
                </a:r>
                <a:endParaRPr lang="en-US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31" y="5694524"/>
                <a:ext cx="8072338" cy="405880"/>
              </a:xfrm>
              <a:prstGeom prst="rect">
                <a:avLst/>
              </a:prstGeom>
              <a:blipFill rotWithShape="0">
                <a:blip r:embed="rId13"/>
                <a:stretch>
                  <a:fillRect l="-680" t="-11940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4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6.0 Overview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What is molecular dynamics (MD)?</a:t>
            </a:r>
          </a:p>
          <a:p>
            <a:pPr marL="0" indent="0">
              <a:buNone/>
            </a:pPr>
            <a:r>
              <a:rPr lang="en-US" sz="2800" dirty="0" smtClean="0"/>
              <a:t>Numerical method for studying many-particle systems such as molecules, clusters, and even macroscopic systems such as gases, liquids and solids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Used extensively in materials science, chemical physics, and biophysics/biochemistry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First reported MD simulation:</a:t>
            </a:r>
          </a:p>
          <a:p>
            <a:pPr marL="0" indent="0">
              <a:buNone/>
            </a:pPr>
            <a:r>
              <a:rPr lang="en-US" sz="2800" dirty="0" smtClean="0"/>
              <a:t>Alder + Wainwright (1957): Phase diagram of a hard-sphere gas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554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6.3 Geometry and boundary conditions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7912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1950" y="3045437"/>
            <a:ext cx="81742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Macroscopic systems</a:t>
            </a:r>
            <a:r>
              <a:rPr lang="en-US" sz="2400" dirty="0" smtClean="0"/>
              <a:t>: real macroscopic systems have a much larger number of particles (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∼10</a:t>
            </a:r>
            <a:r>
              <a:rPr lang="en-US" sz="24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23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2400" dirty="0" smtClean="0">
                <a:ea typeface="Cambria Math" panose="02040503050406030204" pitchFamily="18" charset="0"/>
              </a:rPr>
              <a:t>than can be handled in a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Cambria Math" panose="02040503050406030204" pitchFamily="18" charset="0"/>
            </a:endParaRPr>
          </a:p>
          <a:p>
            <a:r>
              <a:rPr lang="en-US" sz="2400" dirty="0" smtClean="0">
                <a:ea typeface="Cambria Math" panose="02040503050406030204" pitchFamily="18" charset="0"/>
              </a:rPr>
              <a:t>→ simulating a large cluster with open boundary conditions will greatly overestimate surface effects</a:t>
            </a:r>
          </a:p>
          <a:p>
            <a:endParaRPr lang="en-US" sz="2400" dirty="0">
              <a:ea typeface="Cambria Math" panose="02040503050406030204" pitchFamily="18" charset="0"/>
            </a:endParaRPr>
          </a:p>
          <a:p>
            <a:r>
              <a:rPr lang="en-US" sz="2400" dirty="0" smtClean="0">
                <a:ea typeface="Cambria Math" panose="02040503050406030204" pitchFamily="18" charset="0"/>
              </a:rPr>
              <a:t>Solution: </a:t>
            </a:r>
            <a:r>
              <a:rPr lang="en-US" sz="2400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periodic boundary conditions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0" y="1200332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Must distinguish simulation of finite objects like molecules and clusters from simulation of macroscopic systems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133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Finite systems</a:t>
            </a:r>
            <a:r>
              <a:rPr lang="en-US" sz="2400" dirty="0" smtClean="0"/>
              <a:t>: use open boundary conditions, i.e. no boundaries at all, just N particles in space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2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7912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48092" y="376279"/>
            <a:ext cx="444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a typeface="Cambria Math" panose="02040503050406030204" pitchFamily="18" charset="0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eriodic boundary conditions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374" y="1093867"/>
            <a:ext cx="7684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Consider box of size L, repeat box infinitely many times in all</a:t>
            </a:r>
          </a:p>
          <a:p>
            <a:r>
              <a:rPr lang="en-US" sz="2400" dirty="0" smtClean="0"/>
              <a:t>directions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94167" y="3351888"/>
            <a:ext cx="1048512" cy="1060826"/>
            <a:chOff x="3810000" y="2743200"/>
            <a:chExt cx="914400" cy="9144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3810000" y="2743200"/>
              <a:ext cx="914400" cy="91440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19599" y="2918585"/>
              <a:ext cx="152400" cy="149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495799" y="3352800"/>
              <a:ext cx="152400" cy="1496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886200" y="3050719"/>
              <a:ext cx="152400" cy="14968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2777198" y="2244950"/>
            <a:ext cx="3276600" cy="3312323"/>
            <a:chOff x="2901183" y="1785309"/>
            <a:chExt cx="2857500" cy="2855123"/>
          </a:xfrm>
        </p:grpSpPr>
        <p:grpSp>
          <p:nvGrpSpPr>
            <p:cNvPr id="54" name="Group 53"/>
            <p:cNvGrpSpPr/>
            <p:nvPr/>
          </p:nvGrpSpPr>
          <p:grpSpPr>
            <a:xfrm>
              <a:off x="3853683" y="1785309"/>
              <a:ext cx="914400" cy="914400"/>
              <a:chOff x="3810000" y="2743200"/>
              <a:chExt cx="914400" cy="9144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8100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419599" y="2918585"/>
                <a:ext cx="152400" cy="14968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495799" y="3352800"/>
                <a:ext cx="152400" cy="1496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886200" y="3050719"/>
                <a:ext cx="152400" cy="1496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4829871" y="2746351"/>
              <a:ext cx="914400" cy="914400"/>
              <a:chOff x="3810000" y="2743200"/>
              <a:chExt cx="914400" cy="9144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38100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419599" y="2918585"/>
                <a:ext cx="152400" cy="14968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495799" y="3352800"/>
                <a:ext cx="152400" cy="1496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886200" y="3050719"/>
                <a:ext cx="152400" cy="1496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901183" y="1785309"/>
              <a:ext cx="914400" cy="914400"/>
              <a:chOff x="3810000" y="2743200"/>
              <a:chExt cx="914400" cy="9144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38100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419599" y="2918585"/>
                <a:ext cx="152400" cy="14968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4495799" y="3352800"/>
                <a:ext cx="152400" cy="1496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886200" y="3050719"/>
                <a:ext cx="152400" cy="1496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922720" y="3726032"/>
              <a:ext cx="914400" cy="914400"/>
              <a:chOff x="3810000" y="2743200"/>
              <a:chExt cx="914400" cy="91440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8100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419599" y="2918585"/>
                <a:ext cx="152400" cy="14968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495799" y="3352800"/>
                <a:ext cx="152400" cy="1496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886200" y="3050719"/>
                <a:ext cx="152400" cy="1496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885884" y="3726032"/>
              <a:ext cx="914400" cy="914400"/>
              <a:chOff x="3810000" y="2743200"/>
              <a:chExt cx="914400" cy="914400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38100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4419599" y="2918585"/>
                <a:ext cx="152400" cy="14968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4495799" y="3352800"/>
                <a:ext cx="152400" cy="1496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886200" y="3050719"/>
                <a:ext cx="152400" cy="1496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2914542" y="2742219"/>
              <a:ext cx="914400" cy="914400"/>
              <a:chOff x="3810000" y="2743200"/>
              <a:chExt cx="914400" cy="9144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38100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419599" y="2918585"/>
                <a:ext cx="152400" cy="14968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495799" y="3352800"/>
                <a:ext cx="152400" cy="1496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886200" y="3050719"/>
                <a:ext cx="152400" cy="1496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4844283" y="3717659"/>
              <a:ext cx="914400" cy="914400"/>
              <a:chOff x="3810000" y="2743200"/>
              <a:chExt cx="914400" cy="914400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38100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419599" y="2918585"/>
                <a:ext cx="152400" cy="14968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495799" y="3352800"/>
                <a:ext cx="152400" cy="1496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886200" y="3050719"/>
                <a:ext cx="152400" cy="1496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4834123" y="1785309"/>
              <a:ext cx="914400" cy="914400"/>
              <a:chOff x="3810000" y="2743200"/>
              <a:chExt cx="914400" cy="9144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38100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419599" y="2918585"/>
                <a:ext cx="152400" cy="14968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495799" y="3352800"/>
                <a:ext cx="152400" cy="1496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886200" y="3050719"/>
                <a:ext cx="152400" cy="1496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1" name="TextBox 110"/>
          <p:cNvSpPr txBox="1"/>
          <p:nvPr/>
        </p:nvSpPr>
        <p:spPr>
          <a:xfrm>
            <a:off x="7093894" y="2992444"/>
            <a:ext cx="1323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Basic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box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162800" y="3726032"/>
            <a:ext cx="98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copies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61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7912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4119" y="300056"/>
            <a:ext cx="403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a typeface="Cambria Math" panose="02040503050406030204" pitchFamily="18" charset="0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eriodic boundary conditions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8042" y="1136540"/>
            <a:ext cx="4603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box of size L, repeat box infinitely many times in all directions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66800" y="806291"/>
            <a:ext cx="1975617" cy="2049632"/>
            <a:chOff x="2901183" y="1785309"/>
            <a:chExt cx="2857500" cy="2855123"/>
          </a:xfrm>
        </p:grpSpPr>
        <p:grpSp>
          <p:nvGrpSpPr>
            <p:cNvPr id="18" name="Group 17"/>
            <p:cNvGrpSpPr/>
            <p:nvPr/>
          </p:nvGrpSpPr>
          <p:grpSpPr>
            <a:xfrm>
              <a:off x="3857785" y="2734785"/>
              <a:ext cx="914400" cy="914400"/>
              <a:chOff x="3810000" y="2743200"/>
              <a:chExt cx="914400" cy="914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810000" y="2743200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419599" y="2918585"/>
                <a:ext cx="152400" cy="14968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95799" y="3352800"/>
                <a:ext cx="152400" cy="14968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886200" y="3050719"/>
                <a:ext cx="152400" cy="149681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2901183" y="1785309"/>
              <a:ext cx="2857500" cy="2855123"/>
              <a:chOff x="2901183" y="1785309"/>
              <a:chExt cx="2857500" cy="2855123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857785" y="1785309"/>
                <a:ext cx="914400" cy="914400"/>
                <a:chOff x="3814102" y="2743200"/>
                <a:chExt cx="914400" cy="91440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3814102" y="2743200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4419599" y="2918585"/>
                  <a:ext cx="152400" cy="14968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495799" y="3352800"/>
                  <a:ext cx="152400" cy="14968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3886200" y="3050719"/>
                  <a:ext cx="152400" cy="1496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4829871" y="2746351"/>
                <a:ext cx="914400" cy="914400"/>
                <a:chOff x="3810000" y="2743200"/>
                <a:chExt cx="914400" cy="914400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3810000" y="2743200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419599" y="2918585"/>
                  <a:ext cx="152400" cy="14968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495799" y="3352800"/>
                  <a:ext cx="152400" cy="14968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3886200" y="3050719"/>
                  <a:ext cx="152400" cy="1496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2901183" y="1785309"/>
                <a:ext cx="914400" cy="914400"/>
                <a:chOff x="3810000" y="2743200"/>
                <a:chExt cx="914400" cy="914400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3810000" y="2743200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4419599" y="2918585"/>
                  <a:ext cx="152400" cy="14968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4495799" y="3352800"/>
                  <a:ext cx="152400" cy="14968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3886200" y="3050719"/>
                  <a:ext cx="152400" cy="1496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922720" y="3726032"/>
                <a:ext cx="914400" cy="914400"/>
                <a:chOff x="3810000" y="2743200"/>
                <a:chExt cx="914400" cy="9144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3810000" y="2743200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4419599" y="2918585"/>
                  <a:ext cx="152400" cy="14968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4495799" y="3352800"/>
                  <a:ext cx="152400" cy="14968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886200" y="3050719"/>
                  <a:ext cx="152400" cy="1496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3885884" y="3726032"/>
                <a:ext cx="914400" cy="914400"/>
                <a:chOff x="3810000" y="2743200"/>
                <a:chExt cx="914400" cy="914400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3810000" y="2743200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419599" y="2918585"/>
                  <a:ext cx="152400" cy="14968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495799" y="3352800"/>
                  <a:ext cx="152400" cy="14968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3886200" y="3050719"/>
                  <a:ext cx="152400" cy="1496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2914542" y="2742219"/>
                <a:ext cx="914400" cy="914400"/>
                <a:chOff x="3810000" y="2743200"/>
                <a:chExt cx="914400" cy="914400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3810000" y="2743200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419599" y="2918585"/>
                  <a:ext cx="152400" cy="14968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4495799" y="3352800"/>
                  <a:ext cx="152400" cy="14968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886200" y="3050719"/>
                  <a:ext cx="152400" cy="1496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4844283" y="3717659"/>
                <a:ext cx="914400" cy="914400"/>
                <a:chOff x="3810000" y="2743200"/>
                <a:chExt cx="914400" cy="914400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3810000" y="2743200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419599" y="2918585"/>
                  <a:ext cx="152400" cy="14968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4495799" y="3352800"/>
                  <a:ext cx="152400" cy="14968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3886200" y="3050719"/>
                  <a:ext cx="152400" cy="1496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4834123" y="1785309"/>
                <a:ext cx="914400" cy="914400"/>
                <a:chOff x="3810000" y="2743200"/>
                <a:chExt cx="914400" cy="914400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3810000" y="2743200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4419599" y="2918585"/>
                  <a:ext cx="152400" cy="14968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495799" y="3352800"/>
                  <a:ext cx="152400" cy="14968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886200" y="3050719"/>
                  <a:ext cx="152400" cy="149681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TextBox 5"/>
          <p:cNvSpPr txBox="1"/>
          <p:nvPr/>
        </p:nvSpPr>
        <p:spPr>
          <a:xfrm>
            <a:off x="381000" y="2962309"/>
            <a:ext cx="81390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Each particle interacts (in principle) with all particles in all boxes</a:t>
            </a:r>
          </a:p>
          <a:p>
            <a:r>
              <a:rPr lang="en-US" sz="2400" dirty="0" smtClean="0"/>
              <a:t>→ problems for long-range interactions (infinite </a:t>
            </a:r>
            <a:r>
              <a:rPr lang="en-US" sz="2400" dirty="0" err="1" smtClean="0"/>
              <a:t>resummation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necessary)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269024"/>
            <a:ext cx="79719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short-range interactions: </a:t>
            </a:r>
            <a:r>
              <a:rPr lang="en-US" sz="2400" dirty="0" smtClean="0">
                <a:solidFill>
                  <a:srgbClr val="FF0000"/>
                </a:solidFill>
              </a:rPr>
              <a:t>minimum image convention: </a:t>
            </a:r>
          </a:p>
          <a:p>
            <a:r>
              <a:rPr lang="en-US" sz="2400" dirty="0" smtClean="0"/>
              <a:t>consider box with size L&gt;2R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, at most the closest of all images </a:t>
            </a:r>
          </a:p>
          <a:p>
            <a:r>
              <a:rPr lang="en-US" sz="2400" dirty="0" smtClean="0"/>
              <a:t>of a particle j can interact with a given particle 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r>
              <a:rPr lang="en-US" sz="2400" dirty="0" smtClean="0"/>
              <a:t>→ great simplification: pick the closest image and use this to </a:t>
            </a:r>
          </a:p>
          <a:p>
            <a:r>
              <a:rPr lang="en-US" sz="2400" dirty="0" smtClean="0"/>
              <a:t>calculate V(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ij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81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533400"/>
            <a:ext cx="2987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Systems with surfaces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2135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Two strategies: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1" y="1972018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Simulation of a slab</a:t>
            </a:r>
          </a:p>
          <a:p>
            <a:r>
              <a:rPr lang="en-US" sz="2400" dirty="0" smtClean="0"/>
              <a:t>Periodic BC in 2 directions, open BC in remaining one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If the slab is thick enough, the inner part will look like a bulk system and we have two independent surfaces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371600" y="2895600"/>
            <a:ext cx="6019800" cy="4899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084260"/>
            <a:ext cx="6019800" cy="4571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1"/>
          </p:cNvCxnSpPr>
          <p:nvPr/>
        </p:nvCxnSpPr>
        <p:spPr>
          <a:xfrm>
            <a:off x="1371600" y="2920097"/>
            <a:ext cx="0" cy="11351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33800" y="2971800"/>
            <a:ext cx="0" cy="1121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14600" y="2971800"/>
            <a:ext cx="0" cy="1121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53000" y="2962731"/>
            <a:ext cx="0" cy="1121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72200" y="2953662"/>
            <a:ext cx="0" cy="1121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91400" y="2944593"/>
            <a:ext cx="0" cy="1121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609600"/>
            <a:ext cx="7741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 For static questions:</a:t>
            </a:r>
          </a:p>
          <a:p>
            <a:r>
              <a:rPr lang="en-US" sz="2400" dirty="0" smtClean="0"/>
              <a:t>Freeze a few layers of atoms in the known bulk configuration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Ink 34"/>
              <p14:cNvContentPartPr/>
              <p14:nvPr/>
            </p14:nvContentPartPr>
            <p14:xfrm>
              <a:off x="1202781" y="2427377"/>
              <a:ext cx="137460" cy="544663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9107" y="2415137"/>
                <a:ext cx="166247" cy="57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Ink 58"/>
              <p14:cNvContentPartPr/>
              <p14:nvPr/>
            </p14:nvContentPartPr>
            <p14:xfrm>
              <a:off x="4447741" y="2605285"/>
              <a:ext cx="2105979" cy="105900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3699" y="2595206"/>
                <a:ext cx="2131183" cy="1085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4" name="Ink 83"/>
              <p14:cNvContentPartPr/>
              <p14:nvPr/>
            </p14:nvContentPartPr>
            <p14:xfrm>
              <a:off x="3500660" y="2482679"/>
              <a:ext cx="373225" cy="404041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4824" y="2470806"/>
                <a:ext cx="405617" cy="432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6" name="Ink 85"/>
              <p14:cNvContentPartPr/>
              <p14:nvPr/>
            </p14:nvContentPartPr>
            <p14:xfrm>
              <a:off x="1156340" y="3075503"/>
              <a:ext cx="2729860" cy="1001277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2300" y="3061461"/>
                <a:ext cx="2758300" cy="102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" name="Ink 102"/>
              <p14:cNvContentPartPr/>
              <p14:nvPr/>
            </p14:nvContentPartPr>
            <p14:xfrm>
              <a:off x="2272143" y="1778247"/>
              <a:ext cx="1375994" cy="431553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60262" y="1765650"/>
                <a:ext cx="1400115" cy="454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" name="Ink 103"/>
              <p14:cNvContentPartPr/>
              <p14:nvPr/>
            </p14:nvContentPartPr>
            <p14:xfrm>
              <a:off x="4123001" y="2533311"/>
              <a:ext cx="133644" cy="450754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08990" y="2521799"/>
                <a:ext cx="161666" cy="478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5" name="Ink 104"/>
              <p14:cNvContentPartPr/>
              <p14:nvPr/>
            </p14:nvContentPartPr>
            <p14:xfrm>
              <a:off x="3085119" y="3908125"/>
              <a:ext cx="415541" cy="1183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70715" y="3894092"/>
                <a:ext cx="442908" cy="145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0" name="Ink 109"/>
              <p14:cNvContentPartPr/>
              <p14:nvPr/>
            </p14:nvContentPartPr>
            <p14:xfrm>
              <a:off x="2448021" y="2547115"/>
              <a:ext cx="910571" cy="415925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32539" y="2531270"/>
                <a:ext cx="938295" cy="4461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6" name="Ink 115"/>
              <p14:cNvContentPartPr/>
              <p14:nvPr/>
            </p14:nvContentPartPr>
            <p14:xfrm>
              <a:off x="4047394" y="3110236"/>
              <a:ext cx="261769" cy="916269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35152" y="3100155"/>
                <a:ext cx="287334" cy="942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5" name="Ink 124"/>
              <p14:cNvContentPartPr/>
              <p14:nvPr/>
            </p14:nvContentPartPr>
            <p14:xfrm>
              <a:off x="1968141" y="2521741"/>
              <a:ext cx="737288" cy="394139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54461" y="2508771"/>
                <a:ext cx="763208" cy="421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6" name="Ink 125"/>
              <p14:cNvContentPartPr/>
              <p14:nvPr/>
            </p14:nvContentPartPr>
            <p14:xfrm>
              <a:off x="1429580" y="2514600"/>
              <a:ext cx="856420" cy="34908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16260" y="2502724"/>
                <a:ext cx="885579" cy="374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7" name="Ink 126"/>
              <p14:cNvContentPartPr/>
              <p14:nvPr/>
            </p14:nvContentPartPr>
            <p14:xfrm>
              <a:off x="2967500" y="2700493"/>
              <a:ext cx="680637" cy="207467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51663" y="2683924"/>
                <a:ext cx="710512" cy="2384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455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6.4 Starting and Controlling the Simulation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7912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988518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Initialize positions and velocities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Equlibrate</a:t>
            </a:r>
            <a:r>
              <a:rPr lang="en-US" sz="2400" dirty="0" smtClean="0"/>
              <a:t> the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Control simulation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14798" y="5461958"/>
            <a:ext cx="4236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 Heller, M Schaefer, &amp; K </a:t>
            </a:r>
            <a:r>
              <a:rPr lang="en-US" sz="1200" dirty="0" err="1"/>
              <a:t>Schulten</a:t>
            </a:r>
            <a:r>
              <a:rPr lang="en-US" sz="1200" dirty="0"/>
              <a:t>, </a:t>
            </a:r>
            <a:r>
              <a:rPr lang="en-US" sz="1200" dirty="0" smtClean="0"/>
              <a:t> </a:t>
            </a:r>
            <a:r>
              <a:rPr lang="en-US" sz="1200" dirty="0"/>
              <a:t>J. Phys. Chem. </a:t>
            </a:r>
            <a:r>
              <a:rPr lang="en-US" sz="1200" dirty="0" smtClean="0"/>
              <a:t>97:8343, </a:t>
            </a:r>
            <a:r>
              <a:rPr lang="en-US" sz="1200" dirty="0"/>
              <a:t>1993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08" y="2027498"/>
            <a:ext cx="3992991" cy="30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53981" y="276176"/>
            <a:ext cx="3806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6.4.1 Starting the simulation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63" y="928103"/>
            <a:ext cx="5741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Create initial set of positions and velocities: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62" y="1407116"/>
            <a:ext cx="8221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Positions usually defined on lattice or at random (if random avoid too short distances)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knowledge about the structure exists, put it in!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62" y="3055292"/>
            <a:ext cx="7917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Velocities are assigned random values, magnitudes reflect desired total energy or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Average (center-of-mass) velocity should be zero </a:t>
            </a:r>
          </a:p>
          <a:p>
            <a:r>
              <a:rPr lang="en-US" sz="2400" dirty="0"/>
              <a:t>    (otherwise you simulate translation of system as a whole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6912" y="4953000"/>
            <a:ext cx="6954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→ This initial state is </a:t>
            </a:r>
            <a:r>
              <a:rPr lang="en-US" sz="2400" b="1" dirty="0">
                <a:solidFill>
                  <a:srgbClr val="FF0000"/>
                </a:solidFill>
              </a:rPr>
              <a:t>not the equilibrium</a:t>
            </a:r>
            <a:r>
              <a:rPr lang="en-US" sz="2400" dirty="0"/>
              <a:t> state! </a:t>
            </a:r>
          </a:p>
          <a:p>
            <a:r>
              <a:rPr lang="en-US" sz="2400" dirty="0"/>
              <a:t>It will take the system some time to reach equilibrium.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32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533400"/>
            <a:ext cx="3301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Continuing a simulation: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837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Very often the best choice of initial conditions can be obtained from the previous run, if parameters have changed only slightly.</a:t>
            </a:r>
          </a:p>
          <a:p>
            <a:endParaRPr lang="en-US" sz="2400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articularly useful for large set of runs that systematically explore the parameter space.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77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415301"/>
            <a:ext cx="3746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6.4.2 Controlling the system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00" y="1052347"/>
            <a:ext cx="81661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system has a number of state variables which describe its </a:t>
            </a:r>
            <a:r>
              <a:rPr lang="en-US" sz="2400" dirty="0" smtClean="0">
                <a:solidFill>
                  <a:srgbClr val="FF0000"/>
                </a:solidFill>
              </a:rPr>
              <a:t>macroscopic</a:t>
            </a:r>
            <a:r>
              <a:rPr lang="en-US" sz="2400" dirty="0" smtClean="0"/>
              <a:t> state such as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Particle number, volume, temperature, pressure, total energy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2600" y="4038600"/>
            <a:ext cx="6651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 Ideal gas of non-interacting point particles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1905000" y="4648200"/>
              <a:ext cx="4988520" cy="1500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520" y="4639200"/>
                <a:ext cx="5002920" cy="15192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482600" y="3048987"/>
            <a:ext cx="78118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They are not all independent, but connected by equations of </a:t>
            </a:r>
            <a:endParaRPr lang="en-US" sz="2400" dirty="0" smtClean="0"/>
          </a:p>
          <a:p>
            <a:r>
              <a:rPr lang="en-US" sz="2400" dirty="0" smtClean="0"/>
              <a:t>state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4150" y="1524000"/>
            <a:ext cx="62058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Simplest setup: </a:t>
            </a:r>
            <a:r>
              <a:rPr lang="en-US" sz="2400" b="1" dirty="0" err="1" smtClean="0">
                <a:solidFill>
                  <a:srgbClr val="FF0000"/>
                </a:solidFill>
              </a:rPr>
              <a:t>Microcanonical</a:t>
            </a:r>
            <a:r>
              <a:rPr lang="en-US" sz="2400" b="1" dirty="0" smtClean="0">
                <a:solidFill>
                  <a:srgbClr val="FF0000"/>
                </a:solidFill>
              </a:rPr>
              <a:t> ensemble</a:t>
            </a:r>
            <a:r>
              <a:rPr lang="en-US" sz="2400" dirty="0" smtClean="0"/>
              <a:t> (NVE)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article number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Volume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Total energy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Temperature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Pressure P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419600" y="2362200"/>
              <a:ext cx="247179" cy="10149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5568" y="2348518"/>
                <a:ext cx="276682" cy="1045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125176" y="3891679"/>
              <a:ext cx="145800" cy="519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2216" y="3879439"/>
                <a:ext cx="172440" cy="5475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4768318" y="2667000"/>
            <a:ext cx="270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External parameters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3915" y="3966933"/>
            <a:ext cx="529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Observables to be calculated (see below)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823126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Sometimes one wants to perform a simulation at constant T and/or constant p rather than constant E or constant V</a:t>
            </a:r>
          </a:p>
          <a:p>
            <a:r>
              <a:rPr lang="en-US" sz="2400" dirty="0" smtClean="0"/>
              <a:t>→ modifications of molecular dynamics which change E and V on the go so that T and p are constant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351" y="3509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MD simulation: some state variables are external parameters, others are observables to be calculated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88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Basic idea of molecular dynamics:</a:t>
            </a:r>
          </a:p>
          <a:p>
            <a:pPr marL="0" indent="0">
              <a:buNone/>
            </a:pPr>
            <a:r>
              <a:rPr lang="en-US" sz="2800" dirty="0" smtClean="0"/>
              <a:t>Solution of Newton’s equations of motion for the individual particles (atoms, ions, …)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sz="2800" dirty="0" smtClean="0"/>
              <a:t>Molecular dynamics simulation of liquid argon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48768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3" descr="D:\Texte\Teaching\Comp_Phys\MD_Lectures\Lecture1\argon.jpg">
            <a:hlinkClick r:id="rId3" tooltip="Click for video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233737" cy="307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1949" y="267697"/>
            <a:ext cx="8032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Canonical ensemble</a:t>
            </a:r>
            <a:r>
              <a:rPr lang="en-US" sz="2400" dirty="0" smtClean="0"/>
              <a:t> (NVT)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article number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Volume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Temperature </a:t>
            </a:r>
            <a:r>
              <a:rPr lang="en-US" sz="2400" dirty="0" smtClean="0"/>
              <a:t>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energy </a:t>
            </a:r>
            <a:r>
              <a:rPr lang="en-US" sz="2400" dirty="0" smtClean="0"/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Pressure 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261250" y="1143000"/>
              <a:ext cx="247179" cy="10149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7218" y="1129318"/>
                <a:ext cx="276682" cy="1045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978400" y="2651473"/>
              <a:ext cx="145800" cy="519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65440" y="2639233"/>
                <a:ext cx="172440" cy="5475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4609968" y="1447800"/>
            <a:ext cx="270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External parameters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680560"/>
            <a:ext cx="3773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Observables to be calculated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8" name="Ink 57"/>
              <p14:cNvContentPartPr/>
              <p14:nvPr/>
            </p14:nvContentPartPr>
            <p14:xfrm>
              <a:off x="990600" y="4953000"/>
              <a:ext cx="6224040" cy="7171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3400" y="4942560"/>
                <a:ext cx="6240960" cy="7394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/>
          <p:cNvSpPr txBox="1"/>
          <p:nvPr/>
        </p:nvSpPr>
        <p:spPr>
          <a:xfrm>
            <a:off x="491949" y="3564931"/>
            <a:ext cx="77170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Requires a </a:t>
            </a:r>
            <a:r>
              <a:rPr lang="en-US" sz="2400" b="1" dirty="0">
                <a:solidFill>
                  <a:srgbClr val="FF0000"/>
                </a:solidFill>
              </a:rPr>
              <a:t>thermostat</a:t>
            </a:r>
            <a:r>
              <a:rPr lang="en-US" sz="2400" dirty="0"/>
              <a:t>, an algorithm that adds and removes </a:t>
            </a:r>
            <a:endParaRPr lang="en-US" sz="2400" dirty="0" smtClean="0"/>
          </a:p>
          <a:p>
            <a:r>
              <a:rPr lang="en-US" sz="2400" dirty="0" smtClean="0"/>
              <a:t>energy </a:t>
            </a:r>
            <a:r>
              <a:rPr lang="en-US" sz="2400" dirty="0"/>
              <a:t>to keep the temperature constant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Velocity rescaling based on equipartition theorem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Berendsen</a:t>
            </a:r>
            <a:r>
              <a:rPr lang="en-US" sz="2400" dirty="0"/>
              <a:t> thermostat, Anderson thermostat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21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1949" y="267697"/>
            <a:ext cx="80329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Isothermal–isobaric ensemble</a:t>
            </a:r>
            <a:r>
              <a:rPr lang="en-US" sz="2400" dirty="0" smtClean="0"/>
              <a:t> (NPT)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article number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Pressure 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Temperature </a:t>
            </a:r>
            <a:r>
              <a:rPr lang="en-US" sz="2400" dirty="0" smtClean="0"/>
              <a:t>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energy </a:t>
            </a:r>
            <a:r>
              <a:rPr lang="en-US" sz="2400" dirty="0" smtClean="0"/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Volume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Requires a </a:t>
            </a:r>
            <a:r>
              <a:rPr lang="en-US" sz="2400" b="1" dirty="0" err="1" smtClean="0">
                <a:solidFill>
                  <a:srgbClr val="FF0000"/>
                </a:solidFill>
              </a:rPr>
              <a:t>barostat</a:t>
            </a:r>
            <a:r>
              <a:rPr lang="en-US" sz="2400" dirty="0" smtClean="0"/>
              <a:t> in addition to the thermostat, an algorithm that changes volume to keep the pressure constant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261250" y="1143000"/>
              <a:ext cx="247179" cy="10149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7218" y="1129318"/>
                <a:ext cx="276682" cy="1045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966826" y="2748679"/>
              <a:ext cx="145800" cy="519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3866" y="2736439"/>
                <a:ext cx="172440" cy="5475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4609968" y="1447800"/>
            <a:ext cx="270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External parameters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5565" y="2823933"/>
            <a:ext cx="3773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Observables to be calculated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382554"/>
            <a:ext cx="251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6.4.3 Equilibration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452" y="973859"/>
            <a:ext cx="8660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After initial setup or after change of parameters, system is out of equilibrium. i.e. its properties will not be stationary but drift, relax towards new equilibrium state</a:t>
            </a:r>
          </a:p>
          <a:p>
            <a:r>
              <a:rPr lang="en-US" sz="2400" dirty="0" smtClean="0"/>
              <a:t>→ if we are interested in equilibrium, must wait for a number of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time steps to reach equilibrium before measuring observables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2414" y="3098141"/>
            <a:ext cx="837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Normally, observable A(t) approaches equilibrium value 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as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4191000" y="3749234"/>
            <a:ext cx="353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A(t) short time average to eliminate fluctuations)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12414" y="4996136"/>
            <a:ext cx="5124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         , i.e. how long do we have </a:t>
            </a:r>
          </a:p>
          <a:p>
            <a:r>
              <a:rPr lang="en-US" sz="2400" dirty="0" smtClean="0"/>
              <a:t>to wait? Hard to know a priori. 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7" name="Ink 66"/>
              <p14:cNvContentPartPr/>
              <p14:nvPr/>
            </p14:nvContentPartPr>
            <p14:xfrm>
              <a:off x="941300" y="3752969"/>
              <a:ext cx="2881080" cy="17182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5540" y="3747929"/>
                <a:ext cx="2896200" cy="17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" name="Ink 74"/>
              <p14:cNvContentPartPr/>
              <p14:nvPr/>
            </p14:nvContentPartPr>
            <p14:xfrm>
              <a:off x="5746620" y="4902662"/>
              <a:ext cx="27720" cy="13082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8802" y="4897262"/>
                <a:ext cx="42646" cy="13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6" name="Ink 75"/>
              <p14:cNvContentPartPr/>
              <p14:nvPr/>
            </p14:nvContentPartPr>
            <p14:xfrm>
              <a:off x="5768580" y="6122342"/>
              <a:ext cx="2012040" cy="9972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63900" y="6116244"/>
                <a:ext cx="2022840" cy="112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9" name="Ink 78"/>
              <p14:cNvContentPartPr/>
              <p14:nvPr/>
            </p14:nvContentPartPr>
            <p14:xfrm>
              <a:off x="7685220" y="5522582"/>
              <a:ext cx="340560" cy="89892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9100" y="5513942"/>
                <a:ext cx="356040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7" name="Ink 86"/>
              <p14:cNvContentPartPr/>
              <p14:nvPr/>
            </p14:nvContentPartPr>
            <p14:xfrm>
              <a:off x="5675700" y="4612502"/>
              <a:ext cx="1755000" cy="114948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67060" y="4604942"/>
                <a:ext cx="1770840" cy="11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1" name="Ink 90"/>
              <p14:cNvContentPartPr/>
              <p14:nvPr/>
            </p14:nvContentPartPr>
            <p14:xfrm>
              <a:off x="5902860" y="5671982"/>
              <a:ext cx="1636200" cy="309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99260" y="5665142"/>
                <a:ext cx="164592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2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7" grpId="0"/>
      <p:bldP spid="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1242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Best solution: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atch a characteristic observable and monitor its approach to a constant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E, N and V are fixed external parameters, you could watch T and/or p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Compare runs with different initial conditions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838200"/>
            <a:ext cx="8343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Simple estimates: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particle should have had a few collisions (to exchange energy)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Particles should have moved at least a few typical </a:t>
            </a:r>
            <a:r>
              <a:rPr lang="en-US" sz="2400" dirty="0" err="1" smtClean="0"/>
              <a:t>interparticle</a:t>
            </a:r>
            <a:r>
              <a:rPr lang="en-US" sz="2400" dirty="0" smtClean="0"/>
              <a:t> distances to explore the potential</a:t>
            </a:r>
          </a:p>
        </p:txBody>
      </p:sp>
    </p:spTree>
    <p:extLst>
      <p:ext uri="{BB962C8B-B14F-4D97-AF65-F5344CB8AC3E}">
        <p14:creationId xmlns:p14="http://schemas.microsoft.com/office/powerpoint/2010/main" val="1220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64654" y="609600"/>
            <a:ext cx="5631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6.5 Simple Observables</a:t>
            </a:r>
            <a:endParaRPr lang="en-US" sz="4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1600200"/>
                <a:ext cx="8000011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b="1" i="1" dirty="0" smtClean="0">
                    <a:solidFill>
                      <a:srgbClr val="00B0F0"/>
                    </a:solidFill>
                  </a:rPr>
                  <a:t>Looking at the atoms</a:t>
                </a:r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r>
                  <a:rPr lang="en-US" sz="2400" dirty="0" smtClean="0"/>
                  <a:t>Simplest analysis, reveals a lot about simulation</a:t>
                </a:r>
              </a:p>
              <a:p>
                <a:r>
                  <a:rPr lang="en-US" sz="2400" dirty="0" smtClean="0"/>
                  <a:t>Looking at trajectories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gives information: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How far does atom move during run?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Are there collisions?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 smtClean="0"/>
                  <a:t>Looking at configuration of all atoms at fixed time (snapshot) </a:t>
                </a:r>
              </a:p>
              <a:p>
                <a:r>
                  <a:rPr lang="en-US" sz="2400" dirty="0" smtClean="0"/>
                  <a:t>gives info about structure (random vs ordered…)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00200"/>
                <a:ext cx="8000011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1220" t="-1786" b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9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08050" y="448130"/>
            <a:ext cx="3134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2. Statistical Quantities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012960" y="1057960"/>
              <a:ext cx="3035880" cy="451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5760" y="1048960"/>
                <a:ext cx="3053160" cy="46836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/>
          <p:cNvSpPr txBox="1"/>
          <p:nvPr/>
        </p:nvSpPr>
        <p:spPr>
          <a:xfrm>
            <a:off x="914400" y="1675893"/>
            <a:ext cx="7629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A(t) will fluctuate with t. Fluctuations are the stronger the smaller the system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1447800" y="3072378"/>
              <a:ext cx="4603680" cy="6548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8081" y="3063018"/>
                <a:ext cx="4621679" cy="6742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908050" y="2512774"/>
            <a:ext cx="7028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Thermodynamic behavior is represented by average: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8050" y="4048572"/>
            <a:ext cx="70909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Measurement can only be started </a:t>
            </a:r>
            <a:r>
              <a:rPr lang="en-US" sz="2400" b="1" dirty="0">
                <a:solidFill>
                  <a:srgbClr val="FF0000"/>
                </a:solidFill>
              </a:rPr>
              <a:t>after</a:t>
            </a:r>
            <a:r>
              <a:rPr lang="en-US" sz="2400" dirty="0"/>
              <a:t> equilibration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"/>
            <a:ext cx="2591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b="1" dirty="0" smtClean="0"/>
              <a:t>Potential energy</a:t>
            </a:r>
            <a:endParaRPr lang="en-US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657600" y="609600"/>
              <a:ext cx="3369960" cy="21542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8600" y="600960"/>
                <a:ext cx="3387960" cy="21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" name="Ink 64"/>
              <p14:cNvContentPartPr/>
              <p14:nvPr/>
            </p14:nvContentPartPr>
            <p14:xfrm>
              <a:off x="6032080" y="6243400"/>
              <a:ext cx="1112040" cy="4982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9480" y="6230800"/>
                <a:ext cx="1137240" cy="523440"/>
              </a:xfrm>
              <a:prstGeom prst="rect">
                <a:avLst/>
              </a:prstGeom>
            </p:spPr>
          </p:pic>
        </mc:Fallback>
      </mc:AlternateContent>
      <p:sp>
        <p:nvSpPr>
          <p:cNvPr id="120" name="TextBox 119"/>
          <p:cNvSpPr txBox="1"/>
          <p:nvPr/>
        </p:nvSpPr>
        <p:spPr>
          <a:xfrm>
            <a:off x="685800" y="1371600"/>
            <a:ext cx="2323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) </a:t>
            </a:r>
            <a:r>
              <a:rPr lang="en-US" sz="2400" b="1" dirty="0" smtClean="0"/>
              <a:t>Kinetic energy</a:t>
            </a:r>
            <a:endParaRPr lang="en-US" sz="24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685800" y="4695525"/>
            <a:ext cx="78672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a typeface="Cambria Math" panose="02040503050406030204" pitchFamily="18" charset="0"/>
              </a:rPr>
              <a:t>→ Choice of </a:t>
            </a:r>
            <a:r>
              <a:rPr lang="en-US" sz="2400" b="1" dirty="0" smtClean="0">
                <a:solidFill>
                  <a:srgbClr val="FF0000"/>
                </a:solidFill>
                <a:ea typeface="Cambria Math" panose="02040503050406030204" pitchFamily="18" charset="0"/>
              </a:rPr>
              <a:t>time step</a:t>
            </a:r>
            <a:r>
              <a:rPr lang="en-US" sz="2400" dirty="0" smtClean="0"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ea typeface="Cambria Math" panose="02040503050406030204" pitchFamily="18" charset="0"/>
                <a:sym typeface="Symbol" panose="05050102010706020507" pitchFamily="18" charset="2"/>
              </a:rPr>
              <a:t>: </a:t>
            </a:r>
          </a:p>
          <a:p>
            <a:r>
              <a:rPr lang="en-US" sz="2400" dirty="0" smtClean="0">
                <a:ea typeface="Cambria Math" panose="02040503050406030204" pitchFamily="18" charset="0"/>
                <a:sym typeface="Symbol" panose="05050102010706020507" pitchFamily="18" charset="2"/>
              </a:rPr>
              <a:t>small enough to conserve energy to accuracy </a:t>
            </a:r>
            <a:r>
              <a:rPr lang="en-US" sz="2400" dirty="0">
                <a:ea typeface="Cambria Math" panose="02040503050406030204" pitchFamily="18" charset="0"/>
              </a:rPr>
              <a:t>10</a:t>
            </a:r>
            <a:r>
              <a:rPr lang="en-US" sz="2400" baseline="30000" dirty="0">
                <a:ea typeface="Cambria Math" panose="02040503050406030204" pitchFamily="18" charset="0"/>
              </a:rPr>
              <a:t>-4</a:t>
            </a:r>
            <a:r>
              <a:rPr lang="en-US" sz="2400" dirty="0"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ea typeface="Cambria Math" panose="02040503050406030204" pitchFamily="18" charset="0"/>
              </a:rPr>
              <a:t>,</a:t>
            </a:r>
          </a:p>
          <a:p>
            <a:r>
              <a:rPr lang="en-US" sz="2400" dirty="0" smtClean="0">
                <a:ea typeface="Cambria Math" panose="02040503050406030204" pitchFamily="18" charset="0"/>
              </a:rPr>
              <a:t>but large enough to allow for sufficiently long simulation time</a:t>
            </a:r>
          </a:p>
          <a:p>
            <a:r>
              <a:rPr lang="en-US" sz="2400" dirty="0" smtClean="0">
                <a:ea typeface="Cambria Math" panose="02040503050406030204" pitchFamily="18" charset="0"/>
              </a:rPr>
              <a:t>	→ </a:t>
            </a:r>
            <a:r>
              <a:rPr lang="en-US" sz="2400" b="1" dirty="0" smtClean="0">
                <a:ea typeface="Cambria Math" panose="02040503050406030204" pitchFamily="18" charset="0"/>
              </a:rPr>
              <a:t>compromise</a:t>
            </a:r>
            <a:r>
              <a:rPr lang="en-US" sz="2400" dirty="0" smtClean="0">
                <a:ea typeface="Cambria Math" panose="02040503050406030204" pitchFamily="18" charset="0"/>
              </a:rPr>
              <a:t>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302175"/>
            <a:ext cx="2041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b="1" dirty="0"/>
              <a:t>Total energy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232750"/>
            <a:ext cx="78567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Should be conserved in Newton’s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Energy conservation is a good check of the time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Typically relative fluctuations of, say, 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∼</a:t>
            </a:r>
            <a:r>
              <a:rPr lang="en-US" sz="2400" dirty="0">
                <a:ea typeface="Cambria Math" panose="02040503050406030204" pitchFamily="18" charset="0"/>
              </a:rPr>
              <a:t>10</a:t>
            </a:r>
            <a:r>
              <a:rPr lang="en-US" sz="2400" baseline="30000" dirty="0">
                <a:ea typeface="Cambria Math" panose="02040503050406030204" pitchFamily="18" charset="0"/>
              </a:rPr>
              <a:t>-4</a:t>
            </a:r>
            <a:r>
              <a:rPr lang="en-US" sz="2400" dirty="0">
                <a:ea typeface="Cambria Math" panose="02040503050406030204" pitchFamily="18" charset="0"/>
              </a:rPr>
              <a:t> are OK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3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0" grpId="0"/>
      <p:bldP spid="121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740499"/>
            <a:ext cx="728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d) </a:t>
            </a:r>
            <a:r>
              <a:rPr lang="en-US" sz="2400" b="1" dirty="0" smtClean="0"/>
              <a:t>Temperature</a:t>
            </a:r>
            <a:r>
              <a:rPr lang="en-US" sz="2400" dirty="0" smtClean="0"/>
              <a:t>: </a:t>
            </a:r>
            <a:r>
              <a:rPr lang="en-US" sz="2400" dirty="0"/>
              <a:t>	</a:t>
            </a:r>
            <a:r>
              <a:rPr lang="en-US" sz="2400" dirty="0" smtClean="0"/>
              <a:t>derived quantity in MD simulation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in </a:t>
            </a:r>
            <a:r>
              <a:rPr lang="en-US" sz="2400" dirty="0" err="1" smtClean="0"/>
              <a:t>microcanonical</a:t>
            </a:r>
            <a:r>
              <a:rPr lang="en-US" sz="2400" dirty="0" smtClean="0"/>
              <a:t> (NVE) ensemble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8436520" y="6191200"/>
              <a:ext cx="360" cy="3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3920" y="6178600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990600" y="3563895"/>
              <a:ext cx="6134040" cy="7693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1240" y="3554895"/>
                <a:ext cx="615420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6" name="Ink 55"/>
              <p14:cNvContentPartPr/>
              <p14:nvPr/>
            </p14:nvContentPartPr>
            <p14:xfrm>
              <a:off x="6155160" y="3889695"/>
              <a:ext cx="987480" cy="601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47240" y="3879615"/>
                <a:ext cx="1005480" cy="795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838200" y="1763098"/>
            <a:ext cx="6913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Equipartition theorem</a:t>
            </a:r>
            <a:r>
              <a:rPr lang="en-US" sz="2400" dirty="0"/>
              <a:t>: (statistical physics):</a:t>
            </a:r>
          </a:p>
          <a:p>
            <a:r>
              <a:rPr lang="en-US" sz="2400" dirty="0"/>
              <a:t>Every quadratic degree of freedom takes energy ½k</a:t>
            </a:r>
            <a:r>
              <a:rPr lang="en-US" sz="2400" baseline="-25000" dirty="0"/>
              <a:t>B</a:t>
            </a:r>
            <a:r>
              <a:rPr lang="en-US" sz="2400" dirty="0"/>
              <a:t>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990958"/>
            <a:ext cx="4024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Kinetic </a:t>
            </a:r>
            <a:r>
              <a:rPr lang="en-US" sz="2400" dirty="0"/>
              <a:t>energy is quadratic in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4758" y="363341"/>
                <a:ext cx="5396093" cy="635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e) </a:t>
                </a:r>
                <a:r>
                  <a:rPr lang="en-US" sz="2400" b="1" dirty="0" smtClean="0"/>
                  <a:t>Caloric curve</a:t>
                </a:r>
                <a:r>
                  <a:rPr lang="en-US" sz="2400" dirty="0" smtClean="0"/>
                  <a:t> E(T), specific heat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58" y="363341"/>
                <a:ext cx="5396093" cy="635367"/>
              </a:xfrm>
              <a:prstGeom prst="rect">
                <a:avLst/>
              </a:prstGeom>
              <a:blipFill rotWithShape="0">
                <a:blip r:embed="rId2"/>
                <a:stretch>
                  <a:fillRect l="-1243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368960" y="5937400"/>
              <a:ext cx="70560" cy="576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0960" y="5924800"/>
                <a:ext cx="101160" cy="6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524884" y="2755393"/>
              <a:ext cx="103680" cy="1127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6633" y="2746753"/>
                <a:ext cx="121259" cy="11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1105124" y="2716873"/>
              <a:ext cx="166680" cy="226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7204" y="2708233"/>
                <a:ext cx="181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1536044" y="3903793"/>
              <a:ext cx="1980360" cy="17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31004" y="3896233"/>
                <a:ext cx="1991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2063444" y="3030793"/>
              <a:ext cx="1771560" cy="13471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56604" y="3022513"/>
                <a:ext cx="1785600" cy="13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/>
              <p14:cNvContentPartPr/>
              <p14:nvPr/>
            </p14:nvContentPartPr>
            <p14:xfrm>
              <a:off x="1554764" y="3445153"/>
              <a:ext cx="667080" cy="225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44324" y="3431473"/>
                <a:ext cx="6883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2204924" y="3028993"/>
              <a:ext cx="21240" cy="428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91964" y="3016753"/>
                <a:ext cx="4536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 25"/>
              <p14:cNvContentPartPr/>
              <p14:nvPr/>
            </p14:nvContentPartPr>
            <p14:xfrm>
              <a:off x="2224724" y="2666473"/>
              <a:ext cx="880200" cy="371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14284" y="2655313"/>
                <a:ext cx="900720" cy="390240"/>
              </a:xfrm>
              <a:prstGeom prst="rect">
                <a:avLst/>
              </a:prstGeom>
            </p:spPr>
          </p:pic>
        </mc:Fallback>
      </mc:AlternateContent>
      <p:sp>
        <p:nvSpPr>
          <p:cNvPr id="38" name="TextBox 37"/>
          <p:cNvSpPr txBox="1"/>
          <p:nvPr/>
        </p:nvSpPr>
        <p:spPr>
          <a:xfrm>
            <a:off x="4269884" y="2334133"/>
            <a:ext cx="41122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1</a:t>
            </a:r>
            <a:r>
              <a:rPr lang="en-US" sz="24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400" b="1" dirty="0" smtClean="0">
                <a:solidFill>
                  <a:srgbClr val="0070C0"/>
                </a:solidFill>
              </a:rPr>
              <a:t> order phase transition</a:t>
            </a:r>
          </a:p>
          <a:p>
            <a:r>
              <a:rPr lang="en-US" sz="2400" dirty="0" smtClean="0"/>
              <a:t>ΔE </a:t>
            </a:r>
            <a:r>
              <a:rPr lang="en-US" sz="2400" dirty="0" smtClean="0">
                <a:solidFill>
                  <a:srgbClr val="FF0000"/>
                </a:solidFill>
              </a:rPr>
              <a:t>latent heat</a:t>
            </a:r>
          </a:p>
          <a:p>
            <a:r>
              <a:rPr lang="en-US" sz="2400" dirty="0" smtClean="0"/>
              <a:t>Examples: melting of ice,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liquid water →vapor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04758" y="4592108"/>
                <a:ext cx="7773603" cy="1743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OR: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E(T) is continuous (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no latent heat</a:t>
                </a:r>
                <a:r>
                  <a:rPr lang="en-US" sz="2400" dirty="0" smtClean="0"/>
                  <a:t>), 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sz="2400" dirty="0" smtClean="0"/>
                  <a:t> is discontinuous:</a:t>
                </a:r>
              </a:p>
              <a:p>
                <a:r>
                  <a:rPr lang="en-US" sz="2400" dirty="0" smtClean="0"/>
                  <a:t>    → 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continuous phase transition</a:t>
                </a:r>
                <a:r>
                  <a:rPr lang="en-US" sz="2400" dirty="0" smtClean="0"/>
                  <a:t> (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sz="2400" b="1" baseline="30000" dirty="0" smtClean="0">
                    <a:solidFill>
                      <a:srgbClr val="0070C0"/>
                    </a:solidFill>
                  </a:rPr>
                  <a:t>nd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order</a:t>
                </a:r>
                <a:r>
                  <a:rPr lang="en-US" sz="2400" dirty="0" smtClean="0"/>
                  <a:t>) </a:t>
                </a:r>
              </a:p>
              <a:p>
                <a:r>
                  <a:rPr lang="en-US" sz="2400" dirty="0" smtClean="0"/>
                  <a:t>    Example: Curie point of iron</a:t>
                </a:r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58" y="4592108"/>
                <a:ext cx="7773603" cy="1743362"/>
              </a:xfrm>
              <a:prstGeom prst="rect">
                <a:avLst/>
              </a:prstGeom>
              <a:blipFill rotWithShape="0">
                <a:blip r:embed="rId19"/>
                <a:stretch>
                  <a:fillRect l="-1255" t="-2797" r="-157" b="-6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96950" y="1193208"/>
            <a:ext cx="554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E(T</a:t>
            </a:r>
            <a:r>
              <a:rPr lang="en-US" sz="2400" dirty="0"/>
              <a:t>) will have features at a phase </a:t>
            </a:r>
            <a:r>
              <a:rPr lang="en-US" sz="2400" dirty="0" smtClean="0"/>
              <a:t>transition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26319" y="1979841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E(T</a:t>
            </a:r>
            <a:r>
              <a:rPr lang="en-US" sz="2400" dirty="0"/>
              <a:t>) has </a:t>
            </a:r>
            <a:r>
              <a:rPr lang="en-US" sz="2400" dirty="0" smtClean="0"/>
              <a:t>jump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50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651204"/>
            <a:ext cx="3933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f) </a:t>
            </a:r>
            <a:r>
              <a:rPr lang="en-US" sz="2400" b="1" dirty="0" smtClean="0"/>
              <a:t>Mean-square displacement</a:t>
            </a:r>
            <a:endParaRPr lang="en-US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44560" y="1229712"/>
              <a:ext cx="5116680" cy="669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4480" y="1221796"/>
                <a:ext cx="5137920" cy="682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5777560" y="4606120"/>
              <a:ext cx="3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64960" y="4593520"/>
                <a:ext cx="25560" cy="2556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TextBox 48"/>
          <p:cNvSpPr txBox="1"/>
          <p:nvPr/>
        </p:nvSpPr>
        <p:spPr>
          <a:xfrm>
            <a:off x="762000" y="2999505"/>
            <a:ext cx="6893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Solid</a:t>
            </a:r>
            <a:r>
              <a:rPr lang="en-US" sz="2400" dirty="0" smtClean="0"/>
              <a:t>: 	atoms remain at positions, undergo vibrations</a:t>
            </a:r>
          </a:p>
          <a:p>
            <a:r>
              <a:rPr lang="en-US" sz="2400" dirty="0" smtClean="0"/>
              <a:t>	→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〈</a:t>
            </a:r>
            <a:r>
              <a:rPr lang="el-GR" sz="2400" dirty="0" smtClean="0"/>
              <a:t>Δ</a:t>
            </a:r>
            <a:r>
              <a:rPr lang="en-US" sz="2400" dirty="0" smtClean="0"/>
              <a:t>r</a:t>
            </a:r>
            <a:r>
              <a:rPr lang="en-US" sz="2400" baseline="30000" dirty="0" smtClean="0"/>
              <a:t>2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〉</a:t>
            </a:r>
            <a:r>
              <a:rPr lang="en-US" sz="2400" dirty="0" smtClean="0"/>
              <a:t> will saturate at a value of the order of </a:t>
            </a:r>
          </a:p>
          <a:p>
            <a:r>
              <a:rPr lang="en-US" sz="2400" dirty="0" smtClean="0"/>
              <a:t>	(lattice constant)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2246627"/>
            <a:ext cx="7589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Contains information about diffusivity, distinguishes phases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4606120"/>
            <a:ext cx="6893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Fluid</a:t>
            </a:r>
            <a:r>
              <a:rPr lang="en-US" sz="2400" dirty="0"/>
              <a:t>:	atoms can move freely</a:t>
            </a:r>
          </a:p>
          <a:p>
            <a:r>
              <a:rPr lang="en-US" sz="2400" dirty="0"/>
              <a:t>	→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〈</a:t>
            </a:r>
            <a:r>
              <a:rPr lang="el-GR" sz="2400" dirty="0"/>
              <a:t>Δ</a:t>
            </a:r>
            <a:r>
              <a:rPr lang="en-US" sz="2400" dirty="0"/>
              <a:t>r</a:t>
            </a:r>
            <a:r>
              <a:rPr lang="en-US" sz="2400" baseline="30000" dirty="0"/>
              <a:t>2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〉</a:t>
            </a:r>
            <a:r>
              <a:rPr lang="en-US" sz="2400" dirty="0"/>
              <a:t> will saturate at a value of the order of </a:t>
            </a:r>
          </a:p>
          <a:p>
            <a:r>
              <a:rPr lang="en-US" sz="2400" dirty="0"/>
              <a:t>	(box </a:t>
            </a:r>
            <a:r>
              <a:rPr lang="en-US" sz="2400" dirty="0" smtClean="0"/>
              <a:t>size)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73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Advantages:</a:t>
            </a:r>
          </a:p>
          <a:p>
            <a:r>
              <a:rPr lang="en-US" sz="2800" dirty="0" smtClean="0"/>
              <a:t>gives (in principle) </a:t>
            </a:r>
            <a:r>
              <a:rPr lang="en-US" sz="2800" b="1" dirty="0" smtClean="0">
                <a:solidFill>
                  <a:srgbClr val="FF0000"/>
                </a:solidFill>
              </a:rPr>
              <a:t>complete knowledge </a:t>
            </a:r>
            <a:r>
              <a:rPr lang="en-US" sz="2800" dirty="0" smtClean="0"/>
              <a:t>of system; if all trajectories are known, </a:t>
            </a:r>
            <a:r>
              <a:rPr lang="en-US" sz="2800" b="1" dirty="0" smtClean="0">
                <a:solidFill>
                  <a:srgbClr val="FF0000"/>
                </a:solidFill>
              </a:rPr>
              <a:t>everything</a:t>
            </a:r>
            <a:r>
              <a:rPr lang="en-US" sz="2800" dirty="0" smtClean="0"/>
              <a:t> can be calculated</a:t>
            </a:r>
          </a:p>
          <a:p>
            <a:r>
              <a:rPr lang="en-US" sz="2800" dirty="0" smtClean="0"/>
              <a:t>easily accommodates </a:t>
            </a:r>
            <a:r>
              <a:rPr lang="en-US" sz="2800" b="1" dirty="0" smtClean="0">
                <a:solidFill>
                  <a:srgbClr val="FF0000"/>
                </a:solidFill>
              </a:rPr>
              <a:t>non-equilibrium states </a:t>
            </a:r>
            <a:r>
              <a:rPr lang="en-US" sz="2800" dirty="0" smtClean="0"/>
              <a:t>and other complex situations beyond thermal equilibrium (by preparing appropriate initial conditions)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Disadvantages</a:t>
            </a:r>
            <a:r>
              <a:rPr lang="en-US" sz="2800" b="1" i="1" dirty="0">
                <a:solidFill>
                  <a:srgbClr val="00B0F0"/>
                </a:solidFill>
              </a:rPr>
              <a:t>:</a:t>
            </a:r>
          </a:p>
          <a:p>
            <a:r>
              <a:rPr lang="en-US" sz="2800" dirty="0" smtClean="0"/>
              <a:t>complete knowledge of all trajectories is </a:t>
            </a:r>
            <a:r>
              <a:rPr lang="en-US" sz="2800" b="1" dirty="0" smtClean="0">
                <a:solidFill>
                  <a:srgbClr val="FF0000"/>
                </a:solidFill>
              </a:rPr>
              <a:t>often much more information</a:t>
            </a:r>
            <a:r>
              <a:rPr lang="en-US" sz="2800" dirty="0" smtClean="0"/>
              <a:t> than needed (e.g., equilibrium state of a fluid is characterized by just two variables, </a:t>
            </a:r>
            <a:r>
              <a:rPr lang="en-US" sz="2800" i="1" dirty="0" smtClean="0"/>
              <a:t>p</a:t>
            </a:r>
            <a:r>
              <a:rPr lang="en-US" sz="2800" dirty="0" smtClean="0"/>
              <a:t> and </a:t>
            </a:r>
            <a:r>
              <a:rPr lang="en-US" sz="2800" i="1" dirty="0" smtClean="0"/>
              <a:t>T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Is this approach </a:t>
            </a:r>
            <a:r>
              <a:rPr lang="en-US" sz="2800" b="1" dirty="0" smtClean="0">
                <a:solidFill>
                  <a:srgbClr val="FF0000"/>
                </a:solidFill>
              </a:rPr>
              <a:t>efficient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51816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Distinguish two regimes:</a:t>
            </a:r>
          </a:p>
          <a:p>
            <a:endParaRPr lang="en-US" sz="2400" dirty="0"/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 “no collisions (small box, low density)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Mean free path </a:t>
            </a:r>
            <a:r>
              <a:rPr lang="el-GR" sz="2400" dirty="0" smtClean="0"/>
              <a:t>λ</a:t>
            </a:r>
            <a:r>
              <a:rPr lang="en-US" sz="2400" dirty="0" smtClean="0"/>
              <a:t> (distance between collisions)</a:t>
            </a:r>
            <a:r>
              <a:rPr lang="el-GR" sz="2400" dirty="0"/>
              <a:t> </a:t>
            </a:r>
            <a:r>
              <a:rPr lang="en-US" sz="2400" dirty="0" smtClean="0"/>
              <a:t>	</a:t>
            </a:r>
            <a:r>
              <a:rPr lang="el-GR" sz="2400" b="1" dirty="0" smtClean="0">
                <a:solidFill>
                  <a:srgbClr val="FF0000"/>
                </a:solidFill>
              </a:rPr>
              <a:t>λ</a:t>
            </a:r>
            <a:r>
              <a:rPr lang="en-US" sz="2400" b="1" dirty="0" smtClean="0">
                <a:solidFill>
                  <a:srgbClr val="FF0000"/>
                </a:solidFill>
              </a:rPr>
              <a:t>&gt;&gt;L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Particles move </a:t>
            </a:r>
            <a:r>
              <a:rPr lang="en-US" sz="2400" b="1" dirty="0" smtClean="0">
                <a:solidFill>
                  <a:srgbClr val="0070C0"/>
                </a:solidFill>
              </a:rPr>
              <a:t>ballistic</a:t>
            </a:r>
            <a:r>
              <a:rPr lang="en-US" sz="2400" dirty="0" smtClean="0"/>
              <a:t>, </a:t>
            </a:r>
            <a:r>
              <a:rPr lang="el-GR" sz="2400" dirty="0" smtClean="0"/>
              <a:t>Δ</a:t>
            </a:r>
            <a:r>
              <a:rPr lang="en-US" sz="2400" dirty="0" err="1" smtClean="0"/>
              <a:t>r</a:t>
            </a:r>
            <a:r>
              <a:rPr lang="en-US" sz="2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∼t</a:t>
            </a:r>
            <a:endParaRPr lang="en-US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〈</a:t>
            </a:r>
            <a:r>
              <a:rPr lang="el-GR" sz="2400" dirty="0"/>
              <a:t>Δ</a:t>
            </a:r>
            <a:r>
              <a:rPr lang="en-US" sz="2400" dirty="0"/>
              <a:t>r</a:t>
            </a:r>
            <a:r>
              <a:rPr lang="en-US" sz="2400" baseline="30000" dirty="0"/>
              <a:t>2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〉∼t</a:t>
            </a:r>
            <a:r>
              <a:rPr lang="en-US" sz="2400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ea typeface="Cambria Math" panose="02040503050406030204" pitchFamily="18" charset="0"/>
              </a:rPr>
              <a:t>before saturation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38200" y="3597275"/>
            <a:ext cx="632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smtClean="0"/>
              <a:t>ii) </a:t>
            </a:r>
            <a:r>
              <a:rPr lang="en-US" sz="2400" dirty="0" smtClean="0"/>
              <a:t>“many </a:t>
            </a:r>
            <a:r>
              <a:rPr lang="en-US" sz="2400" dirty="0"/>
              <a:t>collisions </a:t>
            </a:r>
            <a:r>
              <a:rPr lang="en-US" sz="2400" dirty="0" smtClean="0"/>
              <a:t>(large </a:t>
            </a:r>
            <a:r>
              <a:rPr lang="en-US" sz="2400" dirty="0"/>
              <a:t>box, </a:t>
            </a:r>
            <a:r>
              <a:rPr lang="en-US" sz="2400" dirty="0" smtClean="0"/>
              <a:t>high density)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Example: real gases at ambient conditions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l-GR" sz="2400" b="1" dirty="0" smtClean="0">
                <a:solidFill>
                  <a:srgbClr val="FF0000"/>
                </a:solidFill>
              </a:rPr>
              <a:t>λ</a:t>
            </a:r>
            <a:r>
              <a:rPr lang="en-US" sz="2400" b="1" dirty="0" smtClean="0">
                <a:solidFill>
                  <a:srgbClr val="FF0000"/>
                </a:solidFill>
              </a:rPr>
              <a:t>&lt;&lt;L</a:t>
            </a:r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Particles move </a:t>
            </a:r>
            <a:r>
              <a:rPr lang="en-US" sz="2400" b="1" dirty="0" smtClean="0">
                <a:solidFill>
                  <a:srgbClr val="0070C0"/>
                </a:solidFill>
              </a:rPr>
              <a:t>diffusive</a:t>
            </a:r>
            <a:endParaRPr lang="en-US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〈</a:t>
            </a:r>
            <a:r>
              <a:rPr lang="el-GR" sz="2400" dirty="0"/>
              <a:t>Δ</a:t>
            </a:r>
            <a:r>
              <a:rPr lang="en-US" sz="2400" dirty="0"/>
              <a:t>r</a:t>
            </a:r>
            <a:r>
              <a:rPr lang="en-US" sz="2400" baseline="30000" dirty="0"/>
              <a:t>2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〉∼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 </a:t>
            </a:r>
            <a:r>
              <a:rPr lang="en-US" sz="2400" dirty="0">
                <a:ea typeface="Cambria Math" panose="02040503050406030204" pitchFamily="18" charset="0"/>
              </a:rPr>
              <a:t>before saturation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4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398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Question: Why do we observe </a:t>
            </a:r>
            <a:r>
              <a:rPr lang="el-GR" sz="2400" b="1" dirty="0" smtClean="0">
                <a:solidFill>
                  <a:srgbClr val="00B0F0"/>
                </a:solidFill>
              </a:rPr>
              <a:t>〈</a:t>
            </a:r>
            <a:r>
              <a:rPr lang="el-GR" sz="2400" b="1" dirty="0">
                <a:solidFill>
                  <a:srgbClr val="00B0F0"/>
                </a:solidFill>
              </a:rPr>
              <a:t>Δ</a:t>
            </a:r>
            <a:r>
              <a:rPr lang="en-US" sz="2400" b="1" dirty="0">
                <a:solidFill>
                  <a:srgbClr val="00B0F0"/>
                </a:solidFill>
              </a:rPr>
              <a:t>r</a:t>
            </a:r>
            <a:r>
              <a:rPr lang="en-US" sz="2400" b="1" baseline="30000" dirty="0">
                <a:solidFill>
                  <a:srgbClr val="00B0F0"/>
                </a:solidFill>
              </a:rPr>
              <a:t>2</a:t>
            </a:r>
            <a:r>
              <a:rPr lang="en-US" sz="2400" b="1" dirty="0">
                <a:solidFill>
                  <a:srgbClr val="00B0F0"/>
                </a:solidFill>
              </a:rPr>
              <a:t>〉∼t</a:t>
            </a:r>
            <a:r>
              <a:rPr lang="en-US" sz="2400" b="1" i="1" dirty="0">
                <a:solidFill>
                  <a:srgbClr val="00B0F0"/>
                </a:solidFill>
              </a:rPr>
              <a:t> </a:t>
            </a:r>
            <a:r>
              <a:rPr lang="en-US" sz="2400" b="1" i="1" dirty="0" smtClean="0">
                <a:solidFill>
                  <a:srgbClr val="00B0F0"/>
                </a:solidFill>
              </a:rPr>
              <a:t>in the collision dominated </a:t>
            </a:r>
          </a:p>
          <a:p>
            <a:r>
              <a:rPr lang="en-US" sz="2400" b="1" i="1" dirty="0" smtClean="0">
                <a:solidFill>
                  <a:srgbClr val="00B0F0"/>
                </a:solidFill>
              </a:rPr>
              <a:t>regime?  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534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Motion can be viewed as </a:t>
            </a:r>
            <a:r>
              <a:rPr lang="en-US" sz="2400" b="1" dirty="0" smtClean="0">
                <a:solidFill>
                  <a:srgbClr val="FF0000"/>
                </a:solidFill>
              </a:rPr>
              <a:t>random walk</a:t>
            </a:r>
            <a:r>
              <a:rPr lang="en-US" sz="2400" dirty="0" smtClean="0"/>
              <a:t> 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899655" y="2193875"/>
              <a:ext cx="7567200" cy="3384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615" y="2187035"/>
                <a:ext cx="7580160" cy="34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53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57200"/>
            <a:ext cx="1635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g) Pressure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066800"/>
            <a:ext cx="8359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Naïve idea</a:t>
            </a:r>
            <a:r>
              <a:rPr lang="en-US" sz="2400" dirty="0" smtClean="0"/>
              <a:t>: consider collisions of particles with walls of container,</a:t>
            </a:r>
          </a:p>
          <a:p>
            <a:r>
              <a:rPr lang="en-US" sz="2400" dirty="0"/>
              <a:t>	 </a:t>
            </a:r>
            <a:r>
              <a:rPr lang="en-US" sz="2400" dirty="0" smtClean="0"/>
              <a:t>       calculate force from momentum change of particles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264574" y="2197808"/>
              <a:ext cx="27000" cy="1896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174" y="2191328"/>
                <a:ext cx="42120" cy="19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949214" y="3893048"/>
              <a:ext cx="264240" cy="1717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454" y="3888008"/>
                <a:ext cx="2750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/>
              <p14:cNvContentPartPr/>
              <p14:nvPr/>
            </p14:nvContentPartPr>
            <p14:xfrm>
              <a:off x="849854" y="3521528"/>
              <a:ext cx="315720" cy="1717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094" y="3516488"/>
                <a:ext cx="3265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/>
              <p14:cNvContentPartPr/>
              <p14:nvPr/>
            </p14:nvContentPartPr>
            <p14:xfrm>
              <a:off x="1278254" y="2622608"/>
              <a:ext cx="1251000" cy="11952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9614" y="2618288"/>
                <a:ext cx="1265760" cy="12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Ink 36"/>
              <p14:cNvContentPartPr/>
              <p14:nvPr/>
            </p14:nvContentPartPr>
            <p14:xfrm>
              <a:off x="1696214" y="2040128"/>
              <a:ext cx="403920" cy="22658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86134" y="2034368"/>
                <a:ext cx="422640" cy="22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/>
              <p14:cNvContentPartPr/>
              <p14:nvPr/>
            </p14:nvContentPartPr>
            <p14:xfrm>
              <a:off x="1901774" y="2397968"/>
              <a:ext cx="5400" cy="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54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9745454" y="5225408"/>
              <a:ext cx="490320" cy="8186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32854" y="5212808"/>
                <a:ext cx="515520" cy="84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/>
              <p14:cNvContentPartPr/>
              <p14:nvPr/>
            </p14:nvContentPartPr>
            <p14:xfrm>
              <a:off x="2032814" y="2142368"/>
              <a:ext cx="4422240" cy="21819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3814" y="2135888"/>
                <a:ext cx="4441680" cy="21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0" name="Ink 89"/>
              <p14:cNvContentPartPr/>
              <p14:nvPr/>
            </p14:nvContentPartPr>
            <p14:xfrm>
              <a:off x="817814" y="2341088"/>
              <a:ext cx="408240" cy="22392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3134" y="2335688"/>
                <a:ext cx="4179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1" name="Ink 90"/>
              <p14:cNvContentPartPr/>
              <p14:nvPr/>
            </p14:nvContentPartPr>
            <p14:xfrm>
              <a:off x="824654" y="2706488"/>
              <a:ext cx="347400" cy="2170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9614" y="2701448"/>
                <a:ext cx="3574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2" name="Ink 91"/>
              <p14:cNvContentPartPr/>
              <p14:nvPr/>
            </p14:nvContentPartPr>
            <p14:xfrm>
              <a:off x="827174" y="3067928"/>
              <a:ext cx="375120" cy="23544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1774" y="3062528"/>
                <a:ext cx="3859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9" name="Ink 108"/>
              <p14:cNvContentPartPr/>
              <p14:nvPr/>
            </p14:nvContentPartPr>
            <p14:xfrm>
              <a:off x="4938734" y="3901328"/>
              <a:ext cx="1234800" cy="9165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27574" y="3891608"/>
                <a:ext cx="1258200" cy="9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0" name="Ink 129"/>
              <p14:cNvContentPartPr/>
              <p14:nvPr/>
            </p14:nvContentPartPr>
            <p14:xfrm>
              <a:off x="6234374" y="3739688"/>
              <a:ext cx="932760" cy="74664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24654" y="3731048"/>
                <a:ext cx="951120" cy="767880"/>
              </a:xfrm>
              <a:prstGeom prst="rect">
                <a:avLst/>
              </a:prstGeom>
            </p:spPr>
          </p:pic>
        </mc:Fallback>
      </mc:AlternateContent>
      <p:sp>
        <p:nvSpPr>
          <p:cNvPr id="131" name="TextBox 130"/>
          <p:cNvSpPr txBox="1"/>
          <p:nvPr/>
        </p:nvSpPr>
        <p:spPr>
          <a:xfrm>
            <a:off x="529856" y="5441623"/>
            <a:ext cx="7549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Not very efficient</a:t>
            </a:r>
            <a:r>
              <a:rPr lang="en-US" sz="2400" dirty="0" smtClean="0"/>
              <a:t>, only particles close to surface contribute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25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4581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Better</a:t>
            </a:r>
            <a:r>
              <a:rPr lang="en-US" sz="2400" dirty="0" smtClean="0"/>
              <a:t>: use </a:t>
            </a:r>
            <a:r>
              <a:rPr lang="en-US" sz="2400" dirty="0" err="1" smtClean="0"/>
              <a:t>Clausius</a:t>
            </a:r>
            <a:r>
              <a:rPr lang="en-US" sz="2400" dirty="0" smtClean="0"/>
              <a:t>’ </a:t>
            </a:r>
            <a:r>
              <a:rPr lang="en-US" sz="2400" dirty="0" err="1" smtClean="0"/>
              <a:t>virial</a:t>
            </a:r>
            <a:r>
              <a:rPr lang="en-US" sz="2400" dirty="0" smtClean="0"/>
              <a:t> function: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/>
              <p14:cNvContentPartPr/>
              <p14:nvPr/>
            </p14:nvContentPartPr>
            <p14:xfrm>
              <a:off x="3155004" y="2150645"/>
              <a:ext cx="749984" cy="1618578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5643" y="2143085"/>
                <a:ext cx="766186" cy="1636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6" name="Ink 95"/>
              <p14:cNvContentPartPr/>
              <p14:nvPr/>
            </p14:nvContentPartPr>
            <p14:xfrm>
              <a:off x="6036804" y="871205"/>
              <a:ext cx="2971800" cy="8607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8884" y="863285"/>
                <a:ext cx="2986920" cy="878400"/>
              </a:xfrm>
              <a:prstGeom prst="rect">
                <a:avLst/>
              </a:prstGeom>
            </p:spPr>
          </p:pic>
        </mc:Fallback>
      </mc:AlternateContent>
      <p:sp>
        <p:nvSpPr>
          <p:cNvPr id="115" name="TextBox 114"/>
          <p:cNvSpPr txBox="1"/>
          <p:nvPr/>
        </p:nvSpPr>
        <p:spPr>
          <a:xfrm>
            <a:off x="464916" y="1828800"/>
            <a:ext cx="180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MD average: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" name="Ink 148"/>
              <p14:cNvContentPartPr/>
              <p14:nvPr/>
            </p14:nvContentPartPr>
            <p14:xfrm>
              <a:off x="630684" y="871565"/>
              <a:ext cx="3813840" cy="52236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724" y="863645"/>
                <a:ext cx="3824999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8" name="Ink 177"/>
              <p14:cNvContentPartPr/>
              <p14:nvPr/>
            </p14:nvContentPartPr>
            <p14:xfrm>
              <a:off x="6289884" y="2320565"/>
              <a:ext cx="690120" cy="44244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80524" y="2311205"/>
                <a:ext cx="7092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1" name="Ink 190"/>
              <p14:cNvContentPartPr/>
              <p14:nvPr/>
            </p14:nvContentPartPr>
            <p14:xfrm>
              <a:off x="4591404" y="2292125"/>
              <a:ext cx="213840" cy="131040"/>
            </p14:xfrm>
          </p:contentPart>
        </mc:Choice>
        <mc:Fallback xmlns="">
          <p:pic>
            <p:nvPicPr>
              <p:cNvPr id="191" name="Ink 19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82044" y="2283845"/>
                <a:ext cx="2322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6" name="Ink 245"/>
              <p14:cNvContentPartPr/>
              <p14:nvPr/>
            </p14:nvContentPartPr>
            <p14:xfrm>
              <a:off x="4698068" y="3394463"/>
              <a:ext cx="2532600" cy="65484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86908" y="3384383"/>
                <a:ext cx="255672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4" name="Ink 263"/>
              <p14:cNvContentPartPr/>
              <p14:nvPr/>
            </p14:nvContentPartPr>
            <p14:xfrm>
              <a:off x="2981484" y="2331365"/>
              <a:ext cx="131144" cy="594378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71396" y="2323445"/>
                <a:ext cx="146276" cy="612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8" name="Ink 297"/>
              <p14:cNvContentPartPr/>
              <p14:nvPr/>
            </p14:nvContentPartPr>
            <p14:xfrm>
              <a:off x="4084884" y="2333165"/>
              <a:ext cx="372344" cy="1871298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75881" y="2324165"/>
                <a:ext cx="392150" cy="1891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9" name="Ink 298"/>
              <p14:cNvContentPartPr/>
              <p14:nvPr/>
            </p14:nvContentPartPr>
            <p14:xfrm>
              <a:off x="3194964" y="3373565"/>
              <a:ext cx="227984" cy="653778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84519" y="3366365"/>
                <a:ext cx="249594" cy="671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2" name="Ink 301"/>
              <p14:cNvContentPartPr/>
              <p14:nvPr/>
            </p14:nvContentPartPr>
            <p14:xfrm>
              <a:off x="4536684" y="2410925"/>
              <a:ext cx="1957680" cy="38340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27684" y="2403365"/>
                <a:ext cx="1973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3" name="Ink 302"/>
              <p14:cNvContentPartPr/>
              <p14:nvPr/>
            </p14:nvContentPartPr>
            <p14:xfrm>
              <a:off x="4731188" y="4334405"/>
              <a:ext cx="1901520" cy="473778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19668" y="4325765"/>
                <a:ext cx="1926360" cy="494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6" name="Ink 345"/>
              <p14:cNvContentPartPr/>
              <p14:nvPr/>
            </p14:nvContentPartPr>
            <p14:xfrm>
              <a:off x="1527548" y="3532685"/>
              <a:ext cx="2167560" cy="1265418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21428" y="3523325"/>
                <a:ext cx="2184840" cy="1284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5" name="Ink 364"/>
              <p14:cNvContentPartPr/>
              <p14:nvPr/>
            </p14:nvContentPartPr>
            <p14:xfrm>
              <a:off x="1944068" y="5386685"/>
              <a:ext cx="841320" cy="816858"/>
            </p14:xfrm>
          </p:contentPart>
        </mc:Choice>
        <mc:Fallback xmlns="">
          <p:pic>
            <p:nvPicPr>
              <p:cNvPr id="365" name="Ink 36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35068" y="5376605"/>
                <a:ext cx="858240" cy="832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9" name="Ink 368"/>
              <p14:cNvContentPartPr/>
              <p14:nvPr/>
            </p14:nvContentPartPr>
            <p14:xfrm>
              <a:off x="2510348" y="5225405"/>
              <a:ext cx="1125360" cy="195498"/>
            </p14:xfrm>
          </p:contentPart>
        </mc:Choice>
        <mc:Fallback xmlns="">
          <p:pic>
            <p:nvPicPr>
              <p:cNvPr id="369" name="Ink 36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00268" y="5216044"/>
                <a:ext cx="1144440" cy="210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4" name="Ink 373"/>
              <p14:cNvContentPartPr/>
              <p14:nvPr/>
            </p14:nvContentPartPr>
            <p14:xfrm>
              <a:off x="3115508" y="5240165"/>
              <a:ext cx="3138120" cy="849618"/>
            </p14:xfrm>
          </p:contentPart>
        </mc:Choice>
        <mc:Fallback xmlns="">
          <p:pic>
            <p:nvPicPr>
              <p:cNvPr id="374" name="Ink 37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06508" y="5231165"/>
                <a:ext cx="3158280" cy="871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0" name="Ink 379"/>
              <p14:cNvContentPartPr/>
              <p14:nvPr/>
            </p14:nvContentPartPr>
            <p14:xfrm>
              <a:off x="707468" y="5382005"/>
              <a:ext cx="378360" cy="461178"/>
            </p14:xfrm>
          </p:contentPart>
        </mc:Choice>
        <mc:Fallback xmlns="">
          <p:pic>
            <p:nvPicPr>
              <p:cNvPr id="380" name="Ink 37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8468" y="5372285"/>
                <a:ext cx="395640" cy="481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4" name="Ink 383"/>
              <p14:cNvContentPartPr/>
              <p14:nvPr/>
            </p14:nvContentPartPr>
            <p14:xfrm>
              <a:off x="1140548" y="5354285"/>
              <a:ext cx="781200" cy="310338"/>
            </p14:xfrm>
          </p:contentPart>
        </mc:Choice>
        <mc:Fallback xmlns="">
          <p:pic>
            <p:nvPicPr>
              <p:cNvPr id="384" name="Ink 38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32628" y="5346725"/>
                <a:ext cx="797040" cy="326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5" name="Ink 384"/>
              <p14:cNvContentPartPr/>
              <p14:nvPr/>
            </p14:nvContentPartPr>
            <p14:xfrm>
              <a:off x="860468" y="5245565"/>
              <a:ext cx="227880" cy="153378"/>
            </p14:xfrm>
          </p:contentPart>
        </mc:Choice>
        <mc:Fallback xmlns="">
          <p:pic>
            <p:nvPicPr>
              <p:cNvPr id="385" name="Ink 38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0748" y="5236564"/>
                <a:ext cx="247320" cy="171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6" name="Ink 385"/>
              <p14:cNvContentPartPr/>
              <p14:nvPr/>
            </p14:nvContentPartPr>
            <p14:xfrm>
              <a:off x="721148" y="6243485"/>
              <a:ext cx="2057400" cy="309258"/>
            </p14:xfrm>
          </p:contentPart>
        </mc:Choice>
        <mc:Fallback xmlns="">
          <p:pic>
            <p:nvPicPr>
              <p:cNvPr id="386" name="Ink 38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3588" y="6232684"/>
                <a:ext cx="2071440" cy="331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" name="Ink 8"/>
              <p14:cNvContentPartPr/>
              <p14:nvPr/>
            </p14:nvContentPartPr>
            <p14:xfrm>
              <a:off x="583524" y="2434384"/>
              <a:ext cx="2474744" cy="1578199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6684" y="2425384"/>
                <a:ext cx="2490585" cy="1597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" name="Ink 14"/>
              <p14:cNvContentPartPr/>
              <p14:nvPr/>
            </p14:nvContentPartPr>
            <p14:xfrm>
              <a:off x="7441581" y="3242224"/>
              <a:ext cx="360" cy="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28981" y="3229624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/>
              <p14:cNvContentPartPr/>
              <p14:nvPr/>
            </p14:nvContentPartPr>
            <p14:xfrm>
              <a:off x="2516061" y="838504"/>
              <a:ext cx="305280" cy="277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08861" y="834184"/>
                <a:ext cx="320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4" name="Ink 223"/>
              <p14:cNvContentPartPr/>
              <p14:nvPr/>
            </p14:nvContentPartPr>
            <p14:xfrm>
              <a:off x="2482221" y="863704"/>
              <a:ext cx="347760" cy="45108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72141" y="855784"/>
                <a:ext cx="36828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5" name="Ink 224"/>
              <p14:cNvContentPartPr/>
              <p14:nvPr/>
            </p14:nvContentPartPr>
            <p14:xfrm>
              <a:off x="2536221" y="1491184"/>
              <a:ext cx="93600" cy="9180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26861" y="1481464"/>
                <a:ext cx="110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6" name="Ink 225"/>
              <p14:cNvContentPartPr/>
              <p14:nvPr/>
            </p14:nvContentPartPr>
            <p14:xfrm>
              <a:off x="2609661" y="1422784"/>
              <a:ext cx="7920" cy="1368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601381" y="1414864"/>
                <a:ext cx="219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7" name="Ink 226"/>
              <p14:cNvContentPartPr/>
              <p14:nvPr/>
            </p14:nvContentPartPr>
            <p14:xfrm>
              <a:off x="2698221" y="1490104"/>
              <a:ext cx="79200" cy="6840"/>
            </p14:xfrm>
          </p:contentPart>
        </mc:Choice>
        <mc:Fallback xmlns="">
          <p:pic>
            <p:nvPicPr>
              <p:cNvPr id="227" name="Ink 22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690301" y="1480744"/>
                <a:ext cx="943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8" name="Ink 227"/>
              <p14:cNvContentPartPr/>
              <p14:nvPr/>
            </p14:nvContentPartPr>
            <p14:xfrm>
              <a:off x="2698581" y="1536184"/>
              <a:ext cx="100440" cy="18360"/>
            </p14:xfrm>
          </p:contentPart>
        </mc:Choice>
        <mc:Fallback xmlns="">
          <p:pic>
            <p:nvPicPr>
              <p:cNvPr id="228" name="Ink 22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92101" y="1527904"/>
                <a:ext cx="1141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9" name="Ink 228"/>
              <p14:cNvContentPartPr/>
              <p14:nvPr/>
            </p14:nvContentPartPr>
            <p14:xfrm>
              <a:off x="2850861" y="1469224"/>
              <a:ext cx="11880" cy="12492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44021" y="1461664"/>
                <a:ext cx="270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30" name="Ink 229"/>
              <p14:cNvContentPartPr/>
              <p14:nvPr/>
            </p14:nvContentPartPr>
            <p14:xfrm>
              <a:off x="2705061" y="704944"/>
              <a:ext cx="20160" cy="15012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95341" y="698104"/>
                <a:ext cx="34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31" name="Ink 230"/>
              <p14:cNvContentPartPr/>
              <p14:nvPr/>
            </p14:nvContentPartPr>
            <p14:xfrm>
              <a:off x="2714781" y="730144"/>
              <a:ext cx="138960" cy="99720"/>
            </p14:xfrm>
          </p:contentPart>
        </mc:Choice>
        <mc:Fallback xmlns="">
          <p:pic>
            <p:nvPicPr>
              <p:cNvPr id="231" name="Ink 23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07941" y="725104"/>
                <a:ext cx="152640" cy="1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25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44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533400"/>
            <a:ext cx="7370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Container: box of dimensions L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, L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,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sitting at the origin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/>
              <p14:cNvContentPartPr/>
              <p14:nvPr/>
            </p14:nvContentPartPr>
            <p14:xfrm>
              <a:off x="741981" y="1726624"/>
              <a:ext cx="1638000" cy="9820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581" y="1720504"/>
                <a:ext cx="1650600" cy="9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798501" y="1360864"/>
              <a:ext cx="1509840" cy="13168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661" y="1351504"/>
                <a:ext cx="1525320" cy="13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721821" y="2648944"/>
              <a:ext cx="59760" cy="1216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101" y="2639224"/>
                <a:ext cx="788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" name="Ink 68"/>
              <p14:cNvContentPartPr/>
              <p14:nvPr/>
            </p14:nvContentPartPr>
            <p14:xfrm>
              <a:off x="2197101" y="1406584"/>
              <a:ext cx="541440" cy="13233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87741" y="1399384"/>
                <a:ext cx="559080" cy="13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6" name="Ink 125"/>
              <p14:cNvContentPartPr/>
              <p14:nvPr/>
            </p14:nvContentPartPr>
            <p14:xfrm>
              <a:off x="3243261" y="1256104"/>
              <a:ext cx="5736960" cy="142416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33901" y="1248544"/>
                <a:ext cx="5757840" cy="14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3" name="Ink 222"/>
              <p14:cNvContentPartPr/>
              <p14:nvPr/>
            </p14:nvContentPartPr>
            <p14:xfrm>
              <a:off x="248421" y="2797264"/>
              <a:ext cx="1233000" cy="43920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9421" y="2789704"/>
                <a:ext cx="124920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2" name="Ink 231"/>
              <p14:cNvContentPartPr/>
              <p14:nvPr/>
            </p14:nvContentPartPr>
            <p14:xfrm>
              <a:off x="842781" y="3652264"/>
              <a:ext cx="8135640" cy="183168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4501" y="3642184"/>
                <a:ext cx="8156520" cy="1853640"/>
              </a:xfrm>
              <a:prstGeom prst="rect">
                <a:avLst/>
              </a:prstGeom>
            </p:spPr>
          </p:pic>
        </mc:Fallback>
      </mc:AlternateContent>
      <p:sp>
        <p:nvSpPr>
          <p:cNvPr id="257" name="Rectangle 256"/>
          <p:cNvSpPr/>
          <p:nvPr/>
        </p:nvSpPr>
        <p:spPr>
          <a:xfrm>
            <a:off x="769919" y="4568104"/>
            <a:ext cx="6725619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TextBox 257"/>
          <p:cNvSpPr txBox="1"/>
          <p:nvPr/>
        </p:nvSpPr>
        <p:spPr>
          <a:xfrm>
            <a:off x="7620000" y="4789180"/>
            <a:ext cx="1332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Virial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equation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767451" y="5849061"/>
            <a:ext cx="340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internal forces </a:t>
            </a:r>
            <a:r>
              <a:rPr lang="en-US" dirty="0" smtClean="0">
                <a:sym typeface="Wingdings" panose="05000000000000000000" pitchFamily="2" charset="2"/>
              </a:rPr>
              <a:t> ideal gas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45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67759"/>
            <a:ext cx="73974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6.6 Real and momentum space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correlations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9" y="1503735"/>
            <a:ext cx="7636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Correlation functions: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Relate the particle positions to each 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Important quantities conceptually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Directly related to scattering experiments (see chapter 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3022478"/>
            <a:ext cx="4906624" cy="3272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6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46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3253" y="304800"/>
            <a:ext cx="3813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Pair correlation function g(r)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253" y="990600"/>
            <a:ext cx="7298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Describes probability for finding particle at position       if </a:t>
            </a:r>
          </a:p>
          <a:p>
            <a:r>
              <a:rPr lang="en-US" sz="2400" dirty="0" smtClean="0"/>
              <a:t>another particle is at 0 (relative to uniform distribution).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7085057" y="1000325"/>
              <a:ext cx="269640" cy="294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6788" y="992045"/>
                <a:ext cx="287256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" name="Ink 53"/>
              <p14:cNvContentPartPr/>
              <p14:nvPr/>
            </p14:nvContentPartPr>
            <p14:xfrm>
              <a:off x="726737" y="1890605"/>
              <a:ext cx="7957822" cy="8103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297" y="1882685"/>
                <a:ext cx="7978702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/>
              <p14:cNvContentPartPr/>
              <p14:nvPr/>
            </p14:nvContentPartPr>
            <p14:xfrm>
              <a:off x="9405324" y="4727165"/>
              <a:ext cx="360" cy="3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92724" y="4714565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" name="Ink 60"/>
              <p14:cNvContentPartPr/>
              <p14:nvPr/>
            </p14:nvContentPartPr>
            <p14:xfrm>
              <a:off x="3738857" y="2009405"/>
              <a:ext cx="457200" cy="7916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28785" y="1999325"/>
                <a:ext cx="475905" cy="812520"/>
              </a:xfrm>
              <a:prstGeom prst="rect">
                <a:avLst/>
              </a:prstGeom>
            </p:spPr>
          </p:pic>
        </mc:Fallback>
      </mc:AlternateContent>
      <p:sp>
        <p:nvSpPr>
          <p:cNvPr id="85" name="Rectangle 84"/>
          <p:cNvSpPr/>
          <p:nvPr/>
        </p:nvSpPr>
        <p:spPr>
          <a:xfrm>
            <a:off x="447053" y="1821597"/>
            <a:ext cx="6553200" cy="1074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453" y="3347402"/>
            <a:ext cx="592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Particles independent, uniformly distributed: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9" name="Ink 108"/>
              <p14:cNvContentPartPr/>
              <p14:nvPr/>
            </p14:nvContentPartPr>
            <p14:xfrm>
              <a:off x="679998" y="3858725"/>
              <a:ext cx="6886436" cy="1502699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598" y="3849725"/>
                <a:ext cx="6900836" cy="15217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9" name="Ink 128"/>
              <p14:cNvContentPartPr/>
              <p14:nvPr/>
            </p14:nvContentPartPr>
            <p14:xfrm>
              <a:off x="3429678" y="4751165"/>
              <a:ext cx="5069156" cy="875579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22118" y="4744325"/>
                <a:ext cx="5088956" cy="894660"/>
              </a:xfrm>
              <a:prstGeom prst="rect">
                <a:avLst/>
              </a:prstGeom>
            </p:spPr>
          </p:pic>
        </mc:Fallback>
      </mc:AlternateContent>
      <p:sp>
        <p:nvSpPr>
          <p:cNvPr id="130" name="TextBox 129"/>
          <p:cNvSpPr txBox="1"/>
          <p:nvPr/>
        </p:nvSpPr>
        <p:spPr>
          <a:xfrm>
            <a:off x="609328" y="5684514"/>
            <a:ext cx="800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deviation from 1 describes correlations between particles!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5832021" y="3835504"/>
              <a:ext cx="259920" cy="188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24821" y="3830464"/>
                <a:ext cx="274680" cy="2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3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5" grpId="0" animBg="1"/>
      <p:bldP spid="6" grpId="0"/>
      <p:bldP spid="1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47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6088" y="228600"/>
            <a:ext cx="718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Relation between pair correlations and structure factor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6088" y="1524000"/>
            <a:ext cx="742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be understood as density-density correlation function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9" name="Ink 118"/>
              <p14:cNvContentPartPr/>
              <p14:nvPr/>
            </p14:nvContentPartPr>
            <p14:xfrm>
              <a:off x="6498324" y="1928525"/>
              <a:ext cx="2088360" cy="87840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8964" y="1918805"/>
                <a:ext cx="2105280" cy="898920"/>
              </a:xfrm>
              <a:prstGeom prst="rect">
                <a:avLst/>
              </a:prstGeom>
            </p:spPr>
          </p:pic>
        </mc:Fallback>
      </mc:AlternateContent>
      <p:sp>
        <p:nvSpPr>
          <p:cNvPr id="127" name="TextBox 126"/>
          <p:cNvSpPr txBox="1"/>
          <p:nvPr/>
        </p:nvSpPr>
        <p:spPr>
          <a:xfrm>
            <a:off x="456088" y="2819400"/>
            <a:ext cx="6029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Fourier transform of pair correlation function: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" name="Ink 234"/>
              <p14:cNvContentPartPr/>
              <p14:nvPr/>
            </p14:nvContentPartPr>
            <p14:xfrm>
              <a:off x="4687884" y="3441605"/>
              <a:ext cx="220320" cy="112140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6364" y="3430085"/>
                <a:ext cx="243360" cy="11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3" name="Ink 262"/>
              <p14:cNvContentPartPr/>
              <p14:nvPr/>
            </p14:nvContentPartPr>
            <p14:xfrm>
              <a:off x="5124924" y="4140365"/>
              <a:ext cx="666000" cy="648000"/>
            </p14:xfrm>
          </p:contentPart>
        </mc:Choice>
        <mc:Fallback xmlns="">
          <p:pic>
            <p:nvPicPr>
              <p:cNvPr id="263" name="Ink 26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15924" y="4129205"/>
                <a:ext cx="68184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1" name="Ink 290"/>
              <p14:cNvContentPartPr/>
              <p14:nvPr/>
            </p14:nvContentPartPr>
            <p14:xfrm>
              <a:off x="600084" y="3197165"/>
              <a:ext cx="5169600" cy="68508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923" y="3188525"/>
                <a:ext cx="5190841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3" name="Ink 292"/>
              <p14:cNvContentPartPr/>
              <p14:nvPr/>
            </p14:nvContentPartPr>
            <p14:xfrm>
              <a:off x="2078244" y="4092125"/>
              <a:ext cx="489960" cy="103392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67444" y="4082045"/>
                <a:ext cx="506160" cy="10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6" name="Ink 315"/>
              <p14:cNvContentPartPr/>
              <p14:nvPr/>
            </p14:nvContentPartPr>
            <p14:xfrm>
              <a:off x="2827404" y="4178885"/>
              <a:ext cx="811080" cy="136368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18044" y="4169525"/>
                <a:ext cx="827280" cy="13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7" name="Ink 316"/>
              <p14:cNvContentPartPr/>
              <p14:nvPr/>
            </p14:nvContentPartPr>
            <p14:xfrm>
              <a:off x="2696724" y="4023365"/>
              <a:ext cx="1812960" cy="49572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87004" y="4015445"/>
                <a:ext cx="183276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8" name="Ink 317"/>
              <p14:cNvContentPartPr/>
              <p14:nvPr/>
            </p14:nvContentPartPr>
            <p14:xfrm>
              <a:off x="2386764" y="4858925"/>
              <a:ext cx="284400" cy="60084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7044" y="4849205"/>
                <a:ext cx="30240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8" name="Ink 327"/>
              <p14:cNvContentPartPr/>
              <p14:nvPr/>
            </p14:nvContentPartPr>
            <p14:xfrm>
              <a:off x="3329244" y="4881965"/>
              <a:ext cx="439560" cy="73224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19524" y="4871885"/>
                <a:ext cx="459000" cy="7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3" name="Ink 332"/>
              <p14:cNvContentPartPr/>
              <p14:nvPr/>
            </p14:nvContentPartPr>
            <p14:xfrm>
              <a:off x="3006684" y="5081405"/>
              <a:ext cx="1171080" cy="423720"/>
            </p14:xfrm>
          </p:contentPart>
        </mc:Choice>
        <mc:Fallback xmlns="">
          <p:pic>
            <p:nvPicPr>
              <p:cNvPr id="333" name="Ink 33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95164" y="5071685"/>
                <a:ext cx="11898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0" name="Ink 339"/>
              <p14:cNvContentPartPr/>
              <p14:nvPr/>
            </p14:nvContentPartPr>
            <p14:xfrm>
              <a:off x="4290444" y="4023005"/>
              <a:ext cx="4238640" cy="148572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83964" y="4014005"/>
                <a:ext cx="4259520" cy="15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6" name="Ink 345"/>
              <p14:cNvContentPartPr/>
              <p14:nvPr/>
            </p14:nvContentPartPr>
            <p14:xfrm>
              <a:off x="656244" y="592565"/>
              <a:ext cx="5037480" cy="78372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6164" y="587165"/>
                <a:ext cx="505764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7" name="Ink 346"/>
              <p14:cNvContentPartPr/>
              <p14:nvPr/>
            </p14:nvContentPartPr>
            <p14:xfrm>
              <a:off x="692604" y="2038325"/>
              <a:ext cx="5641560" cy="510120"/>
            </p14:xfrm>
          </p:contentPart>
        </mc:Choice>
        <mc:Fallback xmlns="">
          <p:pic>
            <p:nvPicPr>
              <p:cNvPr id="347" name="Ink 34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1804" y="2032205"/>
                <a:ext cx="566208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Ink 7"/>
              <p14:cNvContentPartPr/>
              <p14:nvPr/>
            </p14:nvContentPartPr>
            <p14:xfrm>
              <a:off x="3908181" y="4822984"/>
              <a:ext cx="166320" cy="628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97741" y="4814704"/>
                <a:ext cx="18504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" name="Ink 9"/>
              <p14:cNvContentPartPr/>
              <p14:nvPr/>
            </p14:nvContentPartPr>
            <p14:xfrm>
              <a:off x="6051261" y="4846384"/>
              <a:ext cx="154080" cy="535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39741" y="4839184"/>
                <a:ext cx="176760" cy="5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438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6" grpId="0"/>
      <p:bldP spid="1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1036404" y="853925"/>
              <a:ext cx="164520" cy="357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5604" y="844565"/>
                <a:ext cx="1803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1330884" y="856445"/>
              <a:ext cx="139680" cy="41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9724" y="848885"/>
                <a:ext cx="15588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1782684" y="886685"/>
              <a:ext cx="52920" cy="4226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74764" y="881645"/>
                <a:ext cx="702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1475604" y="1282325"/>
              <a:ext cx="115920" cy="583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67684" y="1274045"/>
                <a:ext cx="1321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1506924" y="1036085"/>
              <a:ext cx="63720" cy="3434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96124" y="1026725"/>
                <a:ext cx="860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/>
              <p14:cNvContentPartPr/>
              <p14:nvPr/>
            </p14:nvContentPartPr>
            <p14:xfrm>
              <a:off x="3779604" y="862565"/>
              <a:ext cx="885960" cy="4435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69524" y="855005"/>
                <a:ext cx="90540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/>
              <p14:cNvContentPartPr/>
              <p14:nvPr/>
            </p14:nvContentPartPr>
            <p14:xfrm>
              <a:off x="1530324" y="893525"/>
              <a:ext cx="2884320" cy="5234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21324" y="887765"/>
                <a:ext cx="2901960" cy="53784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Rectangle 42"/>
          <p:cNvSpPr/>
          <p:nvPr/>
        </p:nvSpPr>
        <p:spPr>
          <a:xfrm>
            <a:off x="685800" y="609600"/>
            <a:ext cx="4419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85800" y="1905024"/>
            <a:ext cx="832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Measuring structure factor gives direct access to pair correlations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3022478"/>
            <a:ext cx="4906624" cy="3272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007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4391" y="242015"/>
            <a:ext cx="72154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6.7 Molecular dynamics as an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optimization tool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829" y="2286000"/>
            <a:ext cx="7864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 far, we have viewed molecular dynamics as a tool to simulate </a:t>
            </a:r>
            <a:r>
              <a:rPr lang="en-US" sz="2400" b="1" dirty="0" smtClean="0">
                <a:solidFill>
                  <a:srgbClr val="FF0000"/>
                </a:solidFill>
              </a:rPr>
              <a:t>thermodynamic equilibrium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Equilibration needs to be finished before measurements can begin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829" y="3991430"/>
            <a:ext cx="934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Now: 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829" y="4343400"/>
            <a:ext cx="5768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Look at equilibration for its own sake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be used as an </a:t>
            </a:r>
            <a:r>
              <a:rPr lang="en-US" sz="2400" b="1" dirty="0" smtClean="0">
                <a:solidFill>
                  <a:srgbClr val="FF0000"/>
                </a:solidFill>
              </a:rPr>
              <a:t>optimization algorithm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8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Questions:</a:t>
            </a:r>
          </a:p>
          <a:p>
            <a:pPr marL="571500" indent="-571500">
              <a:buAutoNum type="romanLcParenBoth"/>
            </a:pPr>
            <a:r>
              <a:rPr lang="en-US" sz="2800" dirty="0" smtClean="0"/>
              <a:t>Is the classical description of the particles in terms of Newtonian mechanics justified?</a:t>
            </a:r>
          </a:p>
          <a:p>
            <a:pPr marL="571500" indent="-571500">
              <a:buAutoNum type="romanLcParenBoth"/>
            </a:pPr>
            <a:endParaRPr lang="en-US" sz="2800" dirty="0"/>
          </a:p>
          <a:p>
            <a:pPr marL="571500" indent="-571500">
              <a:buAutoNum type="romanLcParenBoth"/>
            </a:pPr>
            <a:r>
              <a:rPr lang="en-US" sz="2800" dirty="0" smtClean="0"/>
              <a:t>What are the forces between the particles; how can we determine them?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8768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Classical MD vs. ab-initio MD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9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1" y="381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 </a:t>
            </a:r>
            <a:r>
              <a:rPr lang="en-US" sz="2400" b="1" dirty="0" smtClean="0">
                <a:solidFill>
                  <a:srgbClr val="FF0000"/>
                </a:solidFill>
              </a:rPr>
              <a:t>low temperatures</a:t>
            </a:r>
            <a:r>
              <a:rPr lang="en-US" sz="2400" dirty="0" smtClean="0"/>
              <a:t>, equilibration means finding states with the lowest energies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Nontrivial problem, even for small particle numbers (see project 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867" y="2057400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Why?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189268" y="2266565"/>
              <a:ext cx="6477276" cy="2076835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0627" y="2253245"/>
                <a:ext cx="6495637" cy="2107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1828404" y="2161445"/>
              <a:ext cx="259920" cy="17269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8684" y="2149565"/>
                <a:ext cx="279360" cy="174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/>
              <p14:cNvContentPartPr/>
              <p14:nvPr/>
            </p14:nvContentPartPr>
            <p14:xfrm>
              <a:off x="2108484" y="1996565"/>
              <a:ext cx="216720" cy="2642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02724" y="1987925"/>
                <a:ext cx="232200" cy="28188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/>
          <p:cNvSpPr txBox="1"/>
          <p:nvPr/>
        </p:nvSpPr>
        <p:spPr>
          <a:xfrm>
            <a:off x="533400" y="4428472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Energy landscape in complicated, with many local minima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Conventional methods (e.g., steepest descent) get stuck in side minimum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90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36261" y="2362200"/>
              <a:ext cx="6477276" cy="2076835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7621" y="2348880"/>
                <a:ext cx="6495636" cy="210743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609600" y="304800"/>
            <a:ext cx="6402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How does nature find the optimal configuration?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756819"/>
            <a:ext cx="7189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System is prepared at high energy (high temperature)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System cools down slowly = </a:t>
            </a:r>
            <a:r>
              <a:rPr lang="en-US" sz="2400" b="1" dirty="0" smtClean="0">
                <a:solidFill>
                  <a:srgbClr val="FF0000"/>
                </a:solidFill>
              </a:rPr>
              <a:t>annealing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1709604" y="1827725"/>
              <a:ext cx="8280" cy="108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6004" y="1824485"/>
                <a:ext cx="15120" cy="17640"/>
              </a:xfrm>
              <a:prstGeom prst="rect">
                <a:avLst/>
              </a:prstGeom>
            </p:spPr>
          </p:pic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1618552" y="1905000"/>
            <a:ext cx="6126840" cy="0"/>
          </a:xfrm>
          <a:prstGeom prst="straightConnector1">
            <a:avLst/>
          </a:prstGeom>
          <a:ln w="252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72229" y="3352800"/>
            <a:ext cx="6126840" cy="0"/>
          </a:xfrm>
          <a:prstGeom prst="straightConnector1">
            <a:avLst/>
          </a:prstGeom>
          <a:ln w="252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709604" y="4114800"/>
            <a:ext cx="6126840" cy="0"/>
          </a:xfrm>
          <a:prstGeom prst="straightConnector1">
            <a:avLst/>
          </a:prstGeom>
          <a:ln w="252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618552" y="2590800"/>
            <a:ext cx="6126840" cy="0"/>
          </a:xfrm>
          <a:prstGeom prst="straightConnector1">
            <a:avLst/>
          </a:prstGeom>
          <a:ln w="252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/>
              <p14:cNvContentPartPr/>
              <p14:nvPr/>
            </p14:nvContentPartPr>
            <p14:xfrm>
              <a:off x="8108964" y="1725485"/>
              <a:ext cx="315000" cy="25228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01404" y="1716485"/>
                <a:ext cx="331200" cy="254340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Oval 38"/>
          <p:cNvSpPr/>
          <p:nvPr/>
        </p:nvSpPr>
        <p:spPr>
          <a:xfrm>
            <a:off x="8442720" y="1941480"/>
            <a:ext cx="77040" cy="77040"/>
          </a:xfrm>
          <a:prstGeom prst="ellipse">
            <a:avLst/>
          </a:prstGeom>
          <a:noFill/>
          <a:ln w="25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1" y="4622068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 high temperatures, system easily overcomes 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 temperature decreases, system will spend more time in wider and deeper minima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336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 animBg="1"/>
      <p:bldP spid="5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8696" y="340667"/>
            <a:ext cx="2892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Simulated annealing: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696" y="835216"/>
            <a:ext cx="8028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Computational algorithm that mimics annealing of a system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6157" y="1981200"/>
            <a:ext cx="8454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Start from a random configuration of particles and a kinetic energy larger than the typical barriers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Perform MD simulation, but slightly reduce kinetic energy after each time step (multiply velocities by factor a &lt; 1)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Repeat until kinetic energy (temperature) is below some threshold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resulting configuration is (close to) the minimum energy configuration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22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53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304800"/>
            <a:ext cx="137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Remarks: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182" y="906747"/>
            <a:ext cx="821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Finding the </a:t>
            </a:r>
            <a:r>
              <a:rPr lang="en-US" sz="2400" b="1" dirty="0" smtClean="0">
                <a:solidFill>
                  <a:srgbClr val="FF0000"/>
                </a:solidFill>
              </a:rPr>
              <a:t>global</a:t>
            </a:r>
            <a:r>
              <a:rPr lang="en-US" sz="2400" dirty="0" smtClean="0"/>
              <a:t> minimum is not guaranteed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884" y="1447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 </a:t>
            </a:r>
            <a:r>
              <a:rPr lang="en-US" sz="2400" dirty="0"/>
              <a:t>need to </a:t>
            </a:r>
            <a:r>
              <a:rPr lang="en-US" sz="2400" b="1" dirty="0">
                <a:solidFill>
                  <a:srgbClr val="FF0000"/>
                </a:solidFill>
              </a:rPr>
              <a:t>cool very slowly</a:t>
            </a:r>
            <a:r>
              <a:rPr lang="en-US" sz="2400" dirty="0"/>
              <a:t> to give the system time to explore the configuration space and find the deepest and broadest minima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884" y="265102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you cool too quickly, system will end up in the closest local minimum rather than the global one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884" y="3640795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velocity </a:t>
            </a:r>
            <a:r>
              <a:rPr lang="en-US" sz="2400" dirty="0"/>
              <a:t>scaling factor a needs to be close to unity, e.g., a=0.999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441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Physics 5403: Computational Physics - Chapter 6: Molecular Dynamics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54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766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</a:rPr>
              <a:t>Generalization: Minimum of arbitrary function F(x</a:t>
            </a:r>
            <a:r>
              <a:rPr lang="en-US" sz="2400" b="1" i="1" baseline="-25000" dirty="0" smtClean="0">
                <a:solidFill>
                  <a:srgbClr val="00B0F0"/>
                </a:solidFill>
              </a:rPr>
              <a:t>1</a:t>
            </a:r>
            <a:r>
              <a:rPr lang="en-US" sz="2400" b="1" i="1" dirty="0" smtClean="0">
                <a:solidFill>
                  <a:srgbClr val="00B0F0"/>
                </a:solidFill>
              </a:rPr>
              <a:t>, …,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x</a:t>
            </a:r>
            <a:r>
              <a:rPr lang="en-US" sz="2400" b="1" i="1" baseline="-25000" dirty="0" err="1" smtClean="0">
                <a:solidFill>
                  <a:srgbClr val="00B0F0"/>
                </a:solidFill>
              </a:rPr>
              <a:t>N</a:t>
            </a:r>
            <a:r>
              <a:rPr lang="en-US" sz="2400" b="1" i="1" dirty="0" smtClean="0">
                <a:solidFill>
                  <a:srgbClr val="00B0F0"/>
                </a:solidFill>
              </a:rPr>
              <a:t>)</a:t>
            </a:r>
            <a:endParaRPr lang="en-US" sz="2400" b="1" i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572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Interpret F(x</a:t>
            </a:r>
            <a:r>
              <a:rPr lang="en-US" sz="2400" baseline="-25000" dirty="0"/>
              <a:t>1</a:t>
            </a:r>
            <a:r>
              <a:rPr lang="en-US" sz="2400" dirty="0"/>
              <a:t>, …, </a:t>
            </a:r>
            <a:r>
              <a:rPr lang="en-US" sz="2400" dirty="0" err="1"/>
              <a:t>x</a:t>
            </a:r>
            <a:r>
              <a:rPr lang="en-US" sz="2400" baseline="-25000" dirty="0" err="1"/>
              <a:t>N</a:t>
            </a:r>
            <a:r>
              <a:rPr lang="en-US" sz="2400" dirty="0" smtClean="0"/>
              <a:t>) as a potential energy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3690684" y="1846085"/>
              <a:ext cx="3291840" cy="9601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3844" y="1835285"/>
                <a:ext cx="3307680" cy="981000"/>
              </a:xfrm>
              <a:prstGeom prst="rect">
                <a:avLst/>
              </a:prstGeom>
            </p:spPr>
          </p:pic>
        </mc:Fallback>
      </mc:AlternateContent>
      <p:sp>
        <p:nvSpPr>
          <p:cNvPr id="60" name="TextBox 59"/>
          <p:cNvSpPr txBox="1"/>
          <p:nvPr/>
        </p:nvSpPr>
        <p:spPr>
          <a:xfrm>
            <a:off x="609600" y="1969686"/>
            <a:ext cx="29231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 kinetic energy </a:t>
            </a:r>
          </a:p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14400" y="2920971"/>
            <a:ext cx="449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(masses can be chosen arbitrarily) 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" y="3964374"/>
            <a:ext cx="529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Perform simulated annealing as above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81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Classical vs. quantum description:</a:t>
            </a:r>
          </a:p>
          <a:p>
            <a:r>
              <a:rPr lang="en-US" sz="2800" dirty="0" smtClean="0"/>
              <a:t>compare  inter-particle distance to de-Broglie wavelength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48768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5410200"/>
            <a:ext cx="830580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/>
              <a:t>→ Motion of atoms and ions is </a:t>
            </a:r>
            <a:r>
              <a:rPr lang="en-US" sz="2800" b="1" dirty="0" smtClean="0">
                <a:solidFill>
                  <a:srgbClr val="FF0000"/>
                </a:solidFill>
              </a:rPr>
              <a:t>classical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7" name="Picture 3" descr="D:\Video Library\2015\MD_Lectures\Untitled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4165"/>
            <a:ext cx="7696200" cy="369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3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144"/>
            <a:ext cx="8229600" cy="522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Interaction potentials and forces:</a:t>
            </a:r>
          </a:p>
          <a:p>
            <a:pPr marL="0" indent="0">
              <a:buNone/>
            </a:pPr>
            <a:endParaRPr lang="en-US" sz="2800" b="1" i="1" dirty="0" smtClean="0">
              <a:solidFill>
                <a:srgbClr val="00B0F0"/>
              </a:solidFill>
            </a:endParaRPr>
          </a:p>
          <a:p>
            <a:r>
              <a:rPr lang="en-US" sz="2800" dirty="0" smtClean="0"/>
              <a:t>interaction between atoms and molecules results from electronic structure: not a classical problem, </a:t>
            </a:r>
            <a:r>
              <a:rPr lang="en-US" sz="2800" b="1" dirty="0" smtClean="0">
                <a:solidFill>
                  <a:srgbClr val="FF0000"/>
                </a:solidFill>
              </a:rPr>
              <a:t>requires quantum</a:t>
            </a:r>
            <a:r>
              <a:rPr lang="en-US" sz="2800" dirty="0" smtClean="0"/>
              <a:t> physics</a:t>
            </a:r>
          </a:p>
          <a:p>
            <a:endParaRPr lang="en-US" sz="2800" dirty="0"/>
          </a:p>
          <a:p>
            <a:r>
              <a:rPr lang="en-US" sz="2800" dirty="0"/>
              <a:t>t</a:t>
            </a:r>
            <a:r>
              <a:rPr lang="en-US" sz="2800" dirty="0" smtClean="0"/>
              <a:t>wo different ways to proceed, leading to two different classes of molecular dynamics simulations, classical MD and ab-initio MD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51054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418"/>
            <a:ext cx="8229600" cy="574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Classical molecular dynamics</a:t>
            </a:r>
          </a:p>
          <a:p>
            <a:r>
              <a:rPr lang="en-US" sz="2800" dirty="0" smtClean="0"/>
              <a:t>Interactions are approximated by classical </a:t>
            </a:r>
            <a:r>
              <a:rPr lang="en-US" sz="2800" b="1" dirty="0" smtClean="0">
                <a:solidFill>
                  <a:srgbClr val="FF0000"/>
                </a:solidFill>
              </a:rPr>
              <a:t>model potentials</a:t>
            </a:r>
            <a:r>
              <a:rPr lang="en-US" sz="2800" dirty="0" smtClean="0"/>
              <a:t> constructed by comparison with experiment (empirical potentials)</a:t>
            </a:r>
          </a:p>
          <a:p>
            <a:r>
              <a:rPr lang="en-US" sz="2800" dirty="0" smtClean="0"/>
              <a:t>Leads to simulation of purely classical many-particle problem</a:t>
            </a:r>
          </a:p>
          <a:p>
            <a:r>
              <a:rPr lang="en-US" sz="2800" dirty="0" smtClean="0"/>
              <a:t>Works well for simple particles (such as noble gases) that interact via isotropic pair potentials</a:t>
            </a:r>
          </a:p>
          <a:p>
            <a:r>
              <a:rPr lang="en-US" sz="2800" dirty="0" smtClean="0"/>
              <a:t>Poor for covalent atoms (directional bonding) and metals (electrons form Fermi gas)</a:t>
            </a:r>
          </a:p>
          <a:p>
            <a:r>
              <a:rPr lang="en-US" sz="2800" dirty="0" smtClean="0"/>
              <a:t>Simulations </a:t>
            </a:r>
            <a:r>
              <a:rPr lang="en-US" sz="2800" b="1" dirty="0" smtClean="0">
                <a:solidFill>
                  <a:srgbClr val="FF0000"/>
                </a:solidFill>
              </a:rPr>
              <a:t>fast</a:t>
            </a:r>
            <a:r>
              <a:rPr lang="en-US" sz="2800" dirty="0" smtClean="0"/>
              <a:t>, permit </a:t>
            </a:r>
            <a:r>
              <a:rPr lang="en-US" sz="2800" b="1" dirty="0" smtClean="0">
                <a:solidFill>
                  <a:srgbClr val="FF0000"/>
                </a:solidFill>
              </a:rPr>
              <a:t>large particle numbers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58674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00B0F0"/>
                </a:solidFill>
              </a:rPr>
              <a:t>Ab-initio molecular dynamics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Performs a full quantum calculation of the electronic structure at every time step (for every configuration of the atomic nuclei),   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ab-initio = from first principles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Forces are found the dependence of the energy on the particle positions</a:t>
            </a:r>
          </a:p>
          <a:p>
            <a:r>
              <a:rPr lang="en-US" sz="2800" dirty="0" smtClean="0"/>
              <a:t>Much higher accuracy than classical MD, but much higher numerical effort (restricts number of particles and simulation time)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264275"/>
            <a:ext cx="5715000" cy="365125"/>
          </a:xfrm>
        </p:spPr>
        <p:txBody>
          <a:bodyPr/>
          <a:lstStyle/>
          <a:p>
            <a:r>
              <a:rPr lang="fr-FR" dirty="0" err="1" smtClean="0"/>
              <a:t>Physics</a:t>
            </a:r>
            <a:r>
              <a:rPr lang="fr-FR" dirty="0" smtClean="0"/>
              <a:t> 5403: </a:t>
            </a:r>
            <a:r>
              <a:rPr lang="fr-FR" dirty="0" err="1" smtClean="0"/>
              <a:t>Computational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- </a:t>
            </a:r>
            <a:r>
              <a:rPr lang="fr-FR" dirty="0" err="1" smtClean="0"/>
              <a:t>Chapter</a:t>
            </a:r>
            <a:r>
              <a:rPr lang="fr-FR" dirty="0" smtClean="0"/>
              <a:t> 6: </a:t>
            </a:r>
            <a:r>
              <a:rPr lang="fr-FR" dirty="0" err="1" smtClean="0"/>
              <a:t>Molecular</a:t>
            </a:r>
            <a:r>
              <a:rPr lang="fr-FR" dirty="0" smtClean="0"/>
              <a:t> Dynamics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8028-EB01-4922-8485-0E8D4A4A62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3141</Words>
  <Application>Microsoft Office PowerPoint</Application>
  <PresentationFormat>On-screen Show (4:3)</PresentationFormat>
  <Paragraphs>501</Paragraphs>
  <Slides>54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Chapter 6: Molecular Dynamics</vt:lpstr>
      <vt:lpstr>6.0 Overview</vt:lpstr>
      <vt:lpstr>PowerPoint Presentation</vt:lpstr>
      <vt:lpstr>PowerPoint Presentation</vt:lpstr>
      <vt:lpstr>Classical MD vs. ab-initio MD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6.1 Basic Machinery</vt:lpstr>
      <vt:lpstr>PowerPoint Presentation</vt:lpstr>
      <vt:lpstr>PowerPoint Presentation</vt:lpstr>
      <vt:lpstr>PowerPoint Presentation</vt:lpstr>
      <vt:lpstr>PowerPoint Presentation</vt:lpstr>
      <vt:lpstr>6.2 Time integration –Verlet algorithm</vt:lpstr>
      <vt:lpstr>Verlet algorithm</vt:lpstr>
      <vt:lpstr>Verlet algorithm</vt:lpstr>
      <vt:lpstr>PowerPoint Presentation</vt:lpstr>
      <vt:lpstr>6.3 Geometry and boundary conditions</vt:lpstr>
      <vt:lpstr>PowerPoint Presentation</vt:lpstr>
      <vt:lpstr>PowerPoint Presentation</vt:lpstr>
      <vt:lpstr>PowerPoint Presentation</vt:lpstr>
      <vt:lpstr>PowerPoint Presentation</vt:lpstr>
      <vt:lpstr>6.4 Starting and Controlling the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Missouri University of Science and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Vojta, Thomas</dc:creator>
  <cp:lastModifiedBy>Vojta, Thomas</cp:lastModifiedBy>
  <cp:revision>211</cp:revision>
  <dcterms:created xsi:type="dcterms:W3CDTF">2015-03-24T17:49:06Z</dcterms:created>
  <dcterms:modified xsi:type="dcterms:W3CDTF">2015-04-15T19:43:12Z</dcterms:modified>
</cp:coreProperties>
</file>