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8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5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63D5-9AA6-4538-8367-787327B4B980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F9D2-C592-43CB-99FE-F7F0EBEB2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76" y="968962"/>
            <a:ext cx="5687219" cy="48203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41127" y="1808018"/>
            <a:ext cx="4930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1.</a:t>
            </a:r>
            <a:r>
              <a:rPr lang="en-US" dirty="0" smtClean="0"/>
              <a:t> A topographic relief map of Tibetan Plateau showing seismic events with magnitude greater than 4 (red dots), </a:t>
            </a:r>
            <a:r>
              <a:rPr lang="en-US" dirty="0" err="1" smtClean="0"/>
              <a:t>Longmenshan</a:t>
            </a:r>
            <a:r>
              <a:rPr lang="en-US" dirty="0" smtClean="0"/>
              <a:t> strike (dashed </a:t>
            </a:r>
            <a:r>
              <a:rPr lang="en-US" altLang="zh-CN" dirty="0" smtClean="0"/>
              <a:t>olive</a:t>
            </a:r>
            <a:r>
              <a:rPr lang="en-US" dirty="0" smtClean="0"/>
              <a:t> green lines) and major faults (solid purple lines)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4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" y="1465263"/>
            <a:ext cx="5799294" cy="2924860"/>
          </a:xfrm>
        </p:spPr>
      </p:pic>
      <p:sp>
        <p:nvSpPr>
          <p:cNvPr id="2" name="TextBox 1"/>
          <p:cNvSpPr txBox="1"/>
          <p:nvPr/>
        </p:nvSpPr>
        <p:spPr>
          <a:xfrm>
            <a:off x="2581148" y="4741219"/>
            <a:ext cx="752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2.</a:t>
            </a:r>
            <a:r>
              <a:rPr lang="en-US" dirty="0" smtClean="0"/>
              <a:t> Number </a:t>
            </a:r>
            <a:r>
              <a:rPr lang="en-US" dirty="0"/>
              <a:t>of earthquakes per day </a:t>
            </a:r>
            <a:r>
              <a:rPr lang="en-US" dirty="0" smtClean="0"/>
              <a:t>computed using </a:t>
            </a:r>
            <a:r>
              <a:rPr lang="en-US" dirty="0"/>
              <a:t>the </a:t>
            </a:r>
            <a:r>
              <a:rPr lang="en-US" dirty="0" err="1"/>
              <a:t>declustered</a:t>
            </a:r>
            <a:r>
              <a:rPr lang="en-US" dirty="0"/>
              <a:t> catalog.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664" y="1286212"/>
            <a:ext cx="5869390" cy="310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4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87" y="455599"/>
            <a:ext cx="6650340" cy="4580455"/>
          </a:xfrm>
        </p:spPr>
      </p:pic>
      <p:sp>
        <p:nvSpPr>
          <p:cNvPr id="2" name="TextBox 1"/>
          <p:cNvSpPr txBox="1"/>
          <p:nvPr/>
        </p:nvSpPr>
        <p:spPr>
          <a:xfrm>
            <a:off x="2514600" y="5382491"/>
            <a:ext cx="698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3.</a:t>
            </a:r>
            <a:r>
              <a:rPr lang="en-US" dirty="0" smtClean="0"/>
              <a:t> Number of quakes in each </a:t>
            </a:r>
            <a:r>
              <a:rPr lang="en-US" dirty="0" err="1" smtClean="0"/>
              <a:t>moonphase</a:t>
            </a:r>
            <a:r>
              <a:rPr lang="en-US" dirty="0" smtClean="0"/>
              <a:t> </a:t>
            </a:r>
            <a:r>
              <a:rPr lang="en-US" smtClean="0"/>
              <a:t>from 1962 </a:t>
            </a:r>
            <a:r>
              <a:rPr lang="en-US" dirty="0" smtClean="0"/>
              <a:t>to 2018.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855345"/>
            <a:ext cx="4895850" cy="47815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43600" y="1127760"/>
            <a:ext cx="545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4.</a:t>
            </a:r>
            <a:r>
              <a:rPr lang="en-US" dirty="0" smtClean="0"/>
              <a:t> Ratio distribution of events occur on </a:t>
            </a:r>
            <a:r>
              <a:rPr lang="en-US" dirty="0" err="1" smtClean="0"/>
              <a:t>moonphase</a:t>
            </a:r>
            <a:r>
              <a:rPr lang="en-US" dirty="0" smtClean="0"/>
              <a:t> 12 to 17 and other days. Number of events are more than 10 per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084" y="623252"/>
            <a:ext cx="4639322" cy="3115110"/>
          </a:xfrm>
        </p:spPr>
      </p:pic>
      <p:sp>
        <p:nvSpPr>
          <p:cNvPr id="3" name="TextBox 2"/>
          <p:cNvSpPr txBox="1"/>
          <p:nvPr/>
        </p:nvSpPr>
        <p:spPr>
          <a:xfrm>
            <a:off x="3413760" y="4297680"/>
            <a:ext cx="652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5.</a:t>
            </a:r>
            <a:r>
              <a:rPr lang="en-US" dirty="0" smtClean="0"/>
              <a:t> Results of ratio greater than 1 over less than 1 in figure 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6640" y="1112520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6. </a:t>
            </a:r>
            <a:r>
              <a:rPr lang="en-US" dirty="0" smtClean="0"/>
              <a:t>Global ratio </a:t>
            </a:r>
            <a:r>
              <a:rPr lang="en-US" dirty="0"/>
              <a:t>distribution of events occur on </a:t>
            </a:r>
            <a:r>
              <a:rPr lang="en-US" dirty="0" err="1"/>
              <a:t>moonphase</a:t>
            </a:r>
            <a:r>
              <a:rPr lang="en-US" dirty="0"/>
              <a:t> 12 to 17 and other days. Number of events are more than 10 per circle</a:t>
            </a:r>
            <a:r>
              <a:rPr lang="en-US" dirty="0" smtClean="0"/>
              <a:t>. The inset histogram is number </a:t>
            </a:r>
            <a:r>
              <a:rPr lang="en-US" dirty="0"/>
              <a:t>of </a:t>
            </a:r>
            <a:r>
              <a:rPr lang="en-US" dirty="0" smtClean="0"/>
              <a:t>events </a:t>
            </a:r>
            <a:r>
              <a:rPr lang="en-US" dirty="0"/>
              <a:t>in each </a:t>
            </a:r>
            <a:r>
              <a:rPr lang="en-US" dirty="0" err="1"/>
              <a:t>moonphase</a:t>
            </a:r>
            <a:r>
              <a:rPr lang="en-US" dirty="0"/>
              <a:t> from 1900 to 2018.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802957"/>
            <a:ext cx="51816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6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155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Liao, Yangyang (S&amp;T-Student)</dc:creator>
  <cp:lastModifiedBy>Liao, Yangyang (S&amp;T-Student)</cp:lastModifiedBy>
  <cp:revision>31</cp:revision>
  <cp:lastPrinted>2018-11-07T16:17:59Z</cp:lastPrinted>
  <dcterms:created xsi:type="dcterms:W3CDTF">2018-03-21T18:37:15Z</dcterms:created>
  <dcterms:modified xsi:type="dcterms:W3CDTF">2018-11-07T17:17:05Z</dcterms:modified>
</cp:coreProperties>
</file>