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5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9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9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4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1A73-BAE6-4AA2-9E4E-CCF260B609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2662-F2F4-40B6-818A-852C5276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D694B0-DA95-DCB7-E261-932D60ED137F}"/>
              </a:ext>
            </a:extLst>
          </p:cNvPr>
          <p:cNvSpPr txBox="1">
            <a:spLocks/>
          </p:cNvSpPr>
          <p:nvPr/>
        </p:nvSpPr>
        <p:spPr>
          <a:xfrm>
            <a:off x="2530116" y="107733"/>
            <a:ext cx="4436269" cy="1298433"/>
          </a:xfrm>
          <a:prstGeom prst="rect">
            <a:avLst/>
          </a:prstGeom>
          <a:noFill/>
        </p:spPr>
        <p:txBody>
          <a:bodyPr vert="horz" wrap="square" lIns="51435" tIns="25718" rIns="51435" bIns="25718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Yangyang Liao               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Research: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Topography of the Mantle Transition Zone Discontinuities beneath SWUS</a:t>
            </a:r>
            <a:br>
              <a:rPr lang="en-US" sz="18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08/22/2022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669B2-5BFB-9774-4D5C-851ADED278FF}"/>
              </a:ext>
            </a:extLst>
          </p:cNvPr>
          <p:cNvSpPr/>
          <p:nvPr/>
        </p:nvSpPr>
        <p:spPr>
          <a:xfrm>
            <a:off x="1118977" y="1779878"/>
            <a:ext cx="66971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week: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Worked on the discussion section of manuscript: made model (next slide)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week: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manuscript.</a:t>
            </a:r>
          </a:p>
        </p:txBody>
      </p:sp>
    </p:spTree>
    <p:extLst>
      <p:ext uri="{BB962C8B-B14F-4D97-AF65-F5344CB8AC3E}">
        <p14:creationId xmlns:p14="http://schemas.microsoft.com/office/powerpoint/2010/main" val="368317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45390C0-9A39-23CF-BFED-8B2BE6C6C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40" y="3397195"/>
            <a:ext cx="3768938" cy="2919863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F5B94BA3-737B-8927-8D35-5F41C58A2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66" y="3287442"/>
            <a:ext cx="3755326" cy="3008344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2B4F3448-4810-5B1F-D2C9-90B0C7F2F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3" y="330945"/>
            <a:ext cx="3755326" cy="2924592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F7E7D29C-2948-AB9F-4244-046CD06B83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02" y="394009"/>
            <a:ext cx="3825102" cy="286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9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39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Liao, Yangyang (S&amp;T-Student)</dc:creator>
  <cp:lastModifiedBy>Liao, Yangyang (S&amp;T-Student)</cp:lastModifiedBy>
  <cp:revision>10</cp:revision>
  <dcterms:created xsi:type="dcterms:W3CDTF">2022-07-19T15:17:53Z</dcterms:created>
  <dcterms:modified xsi:type="dcterms:W3CDTF">2022-08-22T18:50:39Z</dcterms:modified>
</cp:coreProperties>
</file>