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99" r:id="rId2"/>
    <p:sldId id="401" r:id="rId3"/>
    <p:sldId id="503" r:id="rId4"/>
    <p:sldId id="572" r:id="rId5"/>
    <p:sldId id="546" r:id="rId6"/>
    <p:sldId id="573" r:id="rId7"/>
    <p:sldId id="574" r:id="rId8"/>
    <p:sldId id="587" r:id="rId9"/>
    <p:sldId id="577" r:id="rId10"/>
    <p:sldId id="575" r:id="rId11"/>
    <p:sldId id="578" r:id="rId12"/>
    <p:sldId id="579" r:id="rId13"/>
    <p:sldId id="581" r:id="rId14"/>
    <p:sldId id="580" r:id="rId15"/>
    <p:sldId id="582" r:id="rId16"/>
    <p:sldId id="583" r:id="rId17"/>
    <p:sldId id="584" r:id="rId18"/>
    <p:sldId id="585" r:id="rId19"/>
    <p:sldId id="586" r:id="rId20"/>
    <p:sldId id="588" r:id="rId21"/>
    <p:sldId id="589" r:id="rId22"/>
    <p:sldId id="590" r:id="rId23"/>
    <p:sldId id="591" r:id="rId24"/>
    <p:sldId id="59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FFFFFF"/>
    <a:srgbClr val="0000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B4B04-424F-460C-B344-B99262DFDBA2}" type="doc">
      <dgm:prSet loTypeId="urn:microsoft.com/office/officeart/2005/8/layout/StepDownProcess" loCatId="process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16D5D10-DA09-484D-9834-7847C52973D0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2ABF6EF9-2072-4202-934A-577ABD949B07}" type="parTrans" cxnId="{342D83E1-22AA-4B37-9337-61A7E3D7D0D2}">
      <dgm:prSet/>
      <dgm:spPr/>
      <dgm:t>
        <a:bodyPr/>
        <a:lstStyle/>
        <a:p>
          <a:endParaRPr lang="en-US"/>
        </a:p>
      </dgm:t>
    </dgm:pt>
    <dgm:pt modelId="{5FF83BEA-AEF5-49DA-9327-6204482EFA0D}" type="sibTrans" cxnId="{342D83E1-22AA-4B37-9337-61A7E3D7D0D2}">
      <dgm:prSet/>
      <dgm:spPr/>
      <dgm:t>
        <a:bodyPr/>
        <a:lstStyle/>
        <a:p>
          <a:endParaRPr lang="en-US"/>
        </a:p>
      </dgm:t>
    </dgm:pt>
    <dgm:pt modelId="{0D26C414-F80E-4C17-B841-0D59B75811F3}">
      <dgm:prSet phldrT="[Text]"/>
      <dgm:spPr/>
      <dgm:t>
        <a:bodyPr/>
        <a:lstStyle/>
        <a:p>
          <a:r>
            <a:rPr lang="en-US" dirty="0"/>
            <a:t>Declare and connect a file stream object</a:t>
          </a:r>
        </a:p>
      </dgm:t>
    </dgm:pt>
    <dgm:pt modelId="{8009B89F-F82E-484D-90B5-A82B734EFB23}" type="parTrans" cxnId="{30202EE4-0DE8-407C-B31F-640970E1763C}">
      <dgm:prSet/>
      <dgm:spPr/>
      <dgm:t>
        <a:bodyPr/>
        <a:lstStyle/>
        <a:p>
          <a:endParaRPr lang="en-US"/>
        </a:p>
      </dgm:t>
    </dgm:pt>
    <dgm:pt modelId="{EE5199AB-83AD-4BE7-A827-DAE2270410C9}" type="sibTrans" cxnId="{30202EE4-0DE8-407C-B31F-640970E1763C}">
      <dgm:prSet/>
      <dgm:spPr/>
      <dgm:t>
        <a:bodyPr/>
        <a:lstStyle/>
        <a:p>
          <a:endParaRPr lang="en-US"/>
        </a:p>
      </dgm:t>
    </dgm:pt>
    <dgm:pt modelId="{133F2B68-B371-4024-9EA4-1F4EB01B05B2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697135EA-BEC1-4864-ABAD-EEE1AEEB8C79}" type="parTrans" cxnId="{7E4F50B9-0DFC-4079-AF8C-51AE5C7CEED5}">
      <dgm:prSet/>
      <dgm:spPr/>
      <dgm:t>
        <a:bodyPr/>
        <a:lstStyle/>
        <a:p>
          <a:endParaRPr lang="en-US"/>
        </a:p>
      </dgm:t>
    </dgm:pt>
    <dgm:pt modelId="{5F8A8F48-0592-47F2-A282-36DDBA3907B4}" type="sibTrans" cxnId="{7E4F50B9-0DFC-4079-AF8C-51AE5C7CEED5}">
      <dgm:prSet/>
      <dgm:spPr/>
      <dgm:t>
        <a:bodyPr/>
        <a:lstStyle/>
        <a:p>
          <a:endParaRPr lang="en-US"/>
        </a:p>
      </dgm:t>
    </dgm:pt>
    <dgm:pt modelId="{052A7114-1170-4E3F-ADA8-1BFB3A00DA5F}">
      <dgm:prSet phldrT="[Text]"/>
      <dgm:spPr/>
      <dgm:t>
        <a:bodyPr/>
        <a:lstStyle/>
        <a:p>
          <a:r>
            <a:rPr lang="en-US" dirty="0"/>
            <a:t>Use it</a:t>
          </a:r>
        </a:p>
      </dgm:t>
    </dgm:pt>
    <dgm:pt modelId="{9546E4F0-2811-4F0A-8A44-0DB6A87B2A29}" type="parTrans" cxnId="{9162895C-CC99-4F0F-B4B8-D7D435349238}">
      <dgm:prSet/>
      <dgm:spPr/>
      <dgm:t>
        <a:bodyPr/>
        <a:lstStyle/>
        <a:p>
          <a:endParaRPr lang="en-US"/>
        </a:p>
      </dgm:t>
    </dgm:pt>
    <dgm:pt modelId="{67C3884A-D901-433C-BDBD-6B84E794FF27}" type="sibTrans" cxnId="{9162895C-CC99-4F0F-B4B8-D7D435349238}">
      <dgm:prSet/>
      <dgm:spPr/>
      <dgm:t>
        <a:bodyPr/>
        <a:lstStyle/>
        <a:p>
          <a:endParaRPr lang="en-US"/>
        </a:p>
      </dgm:t>
    </dgm:pt>
    <dgm:pt modelId="{FADB65CF-6BC5-4958-B6D6-FC6B3863A112}">
      <dgm:prSet phldrT="[Text]"/>
      <dgm:spPr/>
      <dgm:t>
        <a:bodyPr/>
        <a:lstStyle/>
        <a:p>
          <a:r>
            <a:rPr lang="en-US" dirty="0"/>
            <a:t>3</a:t>
          </a:r>
        </a:p>
      </dgm:t>
    </dgm:pt>
    <dgm:pt modelId="{6F41F9BB-2588-4F81-BAD4-16F3B6AD3F9D}" type="parTrans" cxnId="{4342C2C6-6A40-49C9-9886-98321AC221E0}">
      <dgm:prSet/>
      <dgm:spPr/>
      <dgm:t>
        <a:bodyPr/>
        <a:lstStyle/>
        <a:p>
          <a:endParaRPr lang="en-US"/>
        </a:p>
      </dgm:t>
    </dgm:pt>
    <dgm:pt modelId="{F9F1135F-BC41-4672-80C2-F27C1C3EB657}" type="sibTrans" cxnId="{4342C2C6-6A40-49C9-9886-98321AC221E0}">
      <dgm:prSet/>
      <dgm:spPr/>
      <dgm:t>
        <a:bodyPr/>
        <a:lstStyle/>
        <a:p>
          <a:endParaRPr lang="en-US"/>
        </a:p>
      </dgm:t>
    </dgm:pt>
    <dgm:pt modelId="{DF81BC07-DC77-4F37-8279-7056712EB098}">
      <dgm:prSet phldrT="[Text]"/>
      <dgm:spPr/>
      <dgm:t>
        <a:bodyPr/>
        <a:lstStyle/>
        <a:p>
          <a:r>
            <a:rPr lang="en-US" dirty="0"/>
            <a:t>Close it</a:t>
          </a:r>
        </a:p>
      </dgm:t>
    </dgm:pt>
    <dgm:pt modelId="{4626383C-28AB-40F5-8005-54A053C3104E}" type="parTrans" cxnId="{884A0434-1BB9-4BC3-BE56-945B0A96887F}">
      <dgm:prSet/>
      <dgm:spPr/>
      <dgm:t>
        <a:bodyPr/>
        <a:lstStyle/>
        <a:p>
          <a:endParaRPr lang="en-US"/>
        </a:p>
      </dgm:t>
    </dgm:pt>
    <dgm:pt modelId="{5C437A49-249B-4C00-AF2C-C9D4EDF9FFAC}" type="sibTrans" cxnId="{884A0434-1BB9-4BC3-BE56-945B0A96887F}">
      <dgm:prSet/>
      <dgm:spPr/>
      <dgm:t>
        <a:bodyPr/>
        <a:lstStyle/>
        <a:p>
          <a:endParaRPr lang="en-US"/>
        </a:p>
      </dgm:t>
    </dgm:pt>
    <dgm:pt modelId="{D0232BC4-F080-4E45-807D-AA366416201A}" type="pres">
      <dgm:prSet presAssocID="{FF3B4B04-424F-460C-B344-B99262DFDBA2}" presName="rootnode" presStyleCnt="0">
        <dgm:presLayoutVars>
          <dgm:chMax/>
          <dgm:chPref/>
          <dgm:dir/>
          <dgm:animLvl val="lvl"/>
        </dgm:presLayoutVars>
      </dgm:prSet>
      <dgm:spPr/>
    </dgm:pt>
    <dgm:pt modelId="{9D7DCE36-F02C-47BA-B3D0-6C8AE724401C}" type="pres">
      <dgm:prSet presAssocID="{616D5D10-DA09-484D-9834-7847C52973D0}" presName="composite" presStyleCnt="0"/>
      <dgm:spPr/>
    </dgm:pt>
    <dgm:pt modelId="{8ABD4953-4333-4E40-8E66-45AD386B48B6}" type="pres">
      <dgm:prSet presAssocID="{616D5D10-DA09-484D-9834-7847C52973D0}" presName="bentUpArrow1" presStyleLbl="alignImgPlace1" presStyleIdx="0" presStyleCnt="2"/>
      <dgm:spPr/>
    </dgm:pt>
    <dgm:pt modelId="{2F192634-2591-4AE7-93C7-28AFB22844E5}" type="pres">
      <dgm:prSet presAssocID="{616D5D10-DA09-484D-9834-7847C52973D0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985AD083-3200-45A0-82F4-7E18E4A6FAD7}" type="pres">
      <dgm:prSet presAssocID="{616D5D10-DA09-484D-9834-7847C52973D0}" presName="ChildText" presStyleLbl="revTx" presStyleIdx="0" presStyleCnt="3" custScaleX="301456" custLinFactX="1938" custLinFactNeighborX="100000">
        <dgm:presLayoutVars>
          <dgm:chMax val="0"/>
          <dgm:chPref val="0"/>
          <dgm:bulletEnabled val="1"/>
        </dgm:presLayoutVars>
      </dgm:prSet>
      <dgm:spPr/>
    </dgm:pt>
    <dgm:pt modelId="{22218583-8CFC-47E3-B2EB-C83D186A4EC8}" type="pres">
      <dgm:prSet presAssocID="{5FF83BEA-AEF5-49DA-9327-6204482EFA0D}" presName="sibTrans" presStyleCnt="0"/>
      <dgm:spPr/>
    </dgm:pt>
    <dgm:pt modelId="{7BC9DFD0-FEEE-4C82-B098-3B2A728C3BBD}" type="pres">
      <dgm:prSet presAssocID="{133F2B68-B371-4024-9EA4-1F4EB01B05B2}" presName="composite" presStyleCnt="0"/>
      <dgm:spPr/>
    </dgm:pt>
    <dgm:pt modelId="{9BC78DE9-E47C-4BBF-BB26-4B5A6B34B55D}" type="pres">
      <dgm:prSet presAssocID="{133F2B68-B371-4024-9EA4-1F4EB01B05B2}" presName="bentUpArrow1" presStyleLbl="alignImgPlace1" presStyleIdx="1" presStyleCnt="2"/>
      <dgm:spPr/>
    </dgm:pt>
    <dgm:pt modelId="{41ED4134-9057-4AC9-97C1-BBD9FF05D23D}" type="pres">
      <dgm:prSet presAssocID="{133F2B68-B371-4024-9EA4-1F4EB01B05B2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BC9F9EFB-C6D5-4D84-B8AA-35C3DDC55774}" type="pres">
      <dgm:prSet presAssocID="{133F2B68-B371-4024-9EA4-1F4EB01B05B2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76F924E0-24E2-47A2-8389-7CED8DA04657}" type="pres">
      <dgm:prSet presAssocID="{5F8A8F48-0592-47F2-A282-36DDBA3907B4}" presName="sibTrans" presStyleCnt="0"/>
      <dgm:spPr/>
    </dgm:pt>
    <dgm:pt modelId="{FCD6BED9-ADD4-4D82-BE60-287774F61462}" type="pres">
      <dgm:prSet presAssocID="{FADB65CF-6BC5-4958-B6D6-FC6B3863A112}" presName="composite" presStyleCnt="0"/>
      <dgm:spPr/>
    </dgm:pt>
    <dgm:pt modelId="{52379A2C-B048-4AD2-B74D-72736092F8E5}" type="pres">
      <dgm:prSet presAssocID="{FADB65CF-6BC5-4958-B6D6-FC6B3863A112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</dgm:pt>
    <dgm:pt modelId="{C06255F1-81AF-4229-A1E6-2ED09BFA8E4F}" type="pres">
      <dgm:prSet presAssocID="{FADB65CF-6BC5-4958-B6D6-FC6B3863A112}" presName="FinalChildText" presStyleLbl="revTx" presStyleIdx="2" presStyleCnt="3" custScaleX="157733" custLinFactNeighborX="29853" custLinFactNeighborY="-2691">
        <dgm:presLayoutVars>
          <dgm:chMax val="0"/>
          <dgm:chPref val="0"/>
          <dgm:bulletEnabled val="1"/>
        </dgm:presLayoutVars>
      </dgm:prSet>
      <dgm:spPr/>
    </dgm:pt>
  </dgm:ptLst>
  <dgm:cxnLst>
    <dgm:cxn modelId="{6549D032-C219-4538-BCDD-69E2A1F54F50}" type="presOf" srcId="{FADB65CF-6BC5-4958-B6D6-FC6B3863A112}" destId="{52379A2C-B048-4AD2-B74D-72736092F8E5}" srcOrd="0" destOrd="0" presId="urn:microsoft.com/office/officeart/2005/8/layout/StepDownProcess"/>
    <dgm:cxn modelId="{884A0434-1BB9-4BC3-BE56-945B0A96887F}" srcId="{FADB65CF-6BC5-4958-B6D6-FC6B3863A112}" destId="{DF81BC07-DC77-4F37-8279-7056712EB098}" srcOrd="0" destOrd="0" parTransId="{4626383C-28AB-40F5-8005-54A053C3104E}" sibTransId="{5C437A49-249B-4C00-AF2C-C9D4EDF9FFAC}"/>
    <dgm:cxn modelId="{07802E3F-40F1-48EF-B1DF-32213199FECE}" type="presOf" srcId="{FF3B4B04-424F-460C-B344-B99262DFDBA2}" destId="{D0232BC4-F080-4E45-807D-AA366416201A}" srcOrd="0" destOrd="0" presId="urn:microsoft.com/office/officeart/2005/8/layout/StepDownProcess"/>
    <dgm:cxn modelId="{9162895C-CC99-4F0F-B4B8-D7D435349238}" srcId="{133F2B68-B371-4024-9EA4-1F4EB01B05B2}" destId="{052A7114-1170-4E3F-ADA8-1BFB3A00DA5F}" srcOrd="0" destOrd="0" parTransId="{9546E4F0-2811-4F0A-8A44-0DB6A87B2A29}" sibTransId="{67C3884A-D901-433C-BDBD-6B84E794FF27}"/>
    <dgm:cxn modelId="{DEEC1462-1C77-446D-ADC4-AC354F32DC15}" type="presOf" srcId="{0D26C414-F80E-4C17-B841-0D59B75811F3}" destId="{985AD083-3200-45A0-82F4-7E18E4A6FAD7}" srcOrd="0" destOrd="0" presId="urn:microsoft.com/office/officeart/2005/8/layout/StepDownProcess"/>
    <dgm:cxn modelId="{DEC091A2-0E8D-4859-B945-95645F37E1B8}" type="presOf" srcId="{616D5D10-DA09-484D-9834-7847C52973D0}" destId="{2F192634-2591-4AE7-93C7-28AFB22844E5}" srcOrd="0" destOrd="0" presId="urn:microsoft.com/office/officeart/2005/8/layout/StepDownProcess"/>
    <dgm:cxn modelId="{DE4302A7-0498-4EA5-80E4-22BFB1D64A3C}" type="presOf" srcId="{DF81BC07-DC77-4F37-8279-7056712EB098}" destId="{C06255F1-81AF-4229-A1E6-2ED09BFA8E4F}" srcOrd="0" destOrd="0" presId="urn:microsoft.com/office/officeart/2005/8/layout/StepDownProcess"/>
    <dgm:cxn modelId="{7E4F50B9-0DFC-4079-AF8C-51AE5C7CEED5}" srcId="{FF3B4B04-424F-460C-B344-B99262DFDBA2}" destId="{133F2B68-B371-4024-9EA4-1F4EB01B05B2}" srcOrd="1" destOrd="0" parTransId="{697135EA-BEC1-4864-ABAD-EEE1AEEB8C79}" sibTransId="{5F8A8F48-0592-47F2-A282-36DDBA3907B4}"/>
    <dgm:cxn modelId="{E138D8BB-020D-4421-9714-F1E5B5CDFCD6}" type="presOf" srcId="{052A7114-1170-4E3F-ADA8-1BFB3A00DA5F}" destId="{BC9F9EFB-C6D5-4D84-B8AA-35C3DDC55774}" srcOrd="0" destOrd="0" presId="urn:microsoft.com/office/officeart/2005/8/layout/StepDownProcess"/>
    <dgm:cxn modelId="{4342C2C6-6A40-49C9-9886-98321AC221E0}" srcId="{FF3B4B04-424F-460C-B344-B99262DFDBA2}" destId="{FADB65CF-6BC5-4958-B6D6-FC6B3863A112}" srcOrd="2" destOrd="0" parTransId="{6F41F9BB-2588-4F81-BAD4-16F3B6AD3F9D}" sibTransId="{F9F1135F-BC41-4672-80C2-F27C1C3EB657}"/>
    <dgm:cxn modelId="{342D83E1-22AA-4B37-9337-61A7E3D7D0D2}" srcId="{FF3B4B04-424F-460C-B344-B99262DFDBA2}" destId="{616D5D10-DA09-484D-9834-7847C52973D0}" srcOrd="0" destOrd="0" parTransId="{2ABF6EF9-2072-4202-934A-577ABD949B07}" sibTransId="{5FF83BEA-AEF5-49DA-9327-6204482EFA0D}"/>
    <dgm:cxn modelId="{30202EE4-0DE8-407C-B31F-640970E1763C}" srcId="{616D5D10-DA09-484D-9834-7847C52973D0}" destId="{0D26C414-F80E-4C17-B841-0D59B75811F3}" srcOrd="0" destOrd="0" parTransId="{8009B89F-F82E-484D-90B5-A82B734EFB23}" sibTransId="{EE5199AB-83AD-4BE7-A827-DAE2270410C9}"/>
    <dgm:cxn modelId="{04E6A3E4-B7B8-4CFD-9F75-B945E821585E}" type="presOf" srcId="{133F2B68-B371-4024-9EA4-1F4EB01B05B2}" destId="{41ED4134-9057-4AC9-97C1-BBD9FF05D23D}" srcOrd="0" destOrd="0" presId="urn:microsoft.com/office/officeart/2005/8/layout/StepDownProcess"/>
    <dgm:cxn modelId="{1DBDC813-839B-40E7-8764-1017724B8DAC}" type="presParOf" srcId="{D0232BC4-F080-4E45-807D-AA366416201A}" destId="{9D7DCE36-F02C-47BA-B3D0-6C8AE724401C}" srcOrd="0" destOrd="0" presId="urn:microsoft.com/office/officeart/2005/8/layout/StepDownProcess"/>
    <dgm:cxn modelId="{7C087384-8B46-4C4E-9259-7208D5694034}" type="presParOf" srcId="{9D7DCE36-F02C-47BA-B3D0-6C8AE724401C}" destId="{8ABD4953-4333-4E40-8E66-45AD386B48B6}" srcOrd="0" destOrd="0" presId="urn:microsoft.com/office/officeart/2005/8/layout/StepDownProcess"/>
    <dgm:cxn modelId="{728497B9-A95D-4B84-9699-8E0FD0F8E0CE}" type="presParOf" srcId="{9D7DCE36-F02C-47BA-B3D0-6C8AE724401C}" destId="{2F192634-2591-4AE7-93C7-28AFB22844E5}" srcOrd="1" destOrd="0" presId="urn:microsoft.com/office/officeart/2005/8/layout/StepDownProcess"/>
    <dgm:cxn modelId="{AA3D1AFD-50DC-4E81-ACF8-282185D4657C}" type="presParOf" srcId="{9D7DCE36-F02C-47BA-B3D0-6C8AE724401C}" destId="{985AD083-3200-45A0-82F4-7E18E4A6FAD7}" srcOrd="2" destOrd="0" presId="urn:microsoft.com/office/officeart/2005/8/layout/StepDownProcess"/>
    <dgm:cxn modelId="{80B8F7D4-B39C-48FA-8C84-65D43D268198}" type="presParOf" srcId="{D0232BC4-F080-4E45-807D-AA366416201A}" destId="{22218583-8CFC-47E3-B2EB-C83D186A4EC8}" srcOrd="1" destOrd="0" presId="urn:microsoft.com/office/officeart/2005/8/layout/StepDownProcess"/>
    <dgm:cxn modelId="{0C16AEAC-6F33-4B8B-905E-B3A32E60016C}" type="presParOf" srcId="{D0232BC4-F080-4E45-807D-AA366416201A}" destId="{7BC9DFD0-FEEE-4C82-B098-3B2A728C3BBD}" srcOrd="2" destOrd="0" presId="urn:microsoft.com/office/officeart/2005/8/layout/StepDownProcess"/>
    <dgm:cxn modelId="{4AB8E828-042C-4C4C-B5EB-252E062867B2}" type="presParOf" srcId="{7BC9DFD0-FEEE-4C82-B098-3B2A728C3BBD}" destId="{9BC78DE9-E47C-4BBF-BB26-4B5A6B34B55D}" srcOrd="0" destOrd="0" presId="urn:microsoft.com/office/officeart/2005/8/layout/StepDownProcess"/>
    <dgm:cxn modelId="{36924F5E-88E4-4FC4-8961-3B963AE5E1F9}" type="presParOf" srcId="{7BC9DFD0-FEEE-4C82-B098-3B2A728C3BBD}" destId="{41ED4134-9057-4AC9-97C1-BBD9FF05D23D}" srcOrd="1" destOrd="0" presId="urn:microsoft.com/office/officeart/2005/8/layout/StepDownProcess"/>
    <dgm:cxn modelId="{1568AAD6-B6FE-4D21-A7C1-D9093CE9E704}" type="presParOf" srcId="{7BC9DFD0-FEEE-4C82-B098-3B2A728C3BBD}" destId="{BC9F9EFB-C6D5-4D84-B8AA-35C3DDC55774}" srcOrd="2" destOrd="0" presId="urn:microsoft.com/office/officeart/2005/8/layout/StepDownProcess"/>
    <dgm:cxn modelId="{A4C75CE5-EA23-4808-8BC9-C826E538BBFB}" type="presParOf" srcId="{D0232BC4-F080-4E45-807D-AA366416201A}" destId="{76F924E0-24E2-47A2-8389-7CED8DA04657}" srcOrd="3" destOrd="0" presId="urn:microsoft.com/office/officeart/2005/8/layout/StepDownProcess"/>
    <dgm:cxn modelId="{9790D3EC-F14D-4148-9867-7BDC07309057}" type="presParOf" srcId="{D0232BC4-F080-4E45-807D-AA366416201A}" destId="{FCD6BED9-ADD4-4D82-BE60-287774F61462}" srcOrd="4" destOrd="0" presId="urn:microsoft.com/office/officeart/2005/8/layout/StepDownProcess"/>
    <dgm:cxn modelId="{87E909DD-C378-4A70-9AE9-4C3B03DFB97C}" type="presParOf" srcId="{FCD6BED9-ADD4-4D82-BE60-287774F61462}" destId="{52379A2C-B048-4AD2-B74D-72736092F8E5}" srcOrd="0" destOrd="0" presId="urn:microsoft.com/office/officeart/2005/8/layout/StepDownProcess"/>
    <dgm:cxn modelId="{A2F16730-8150-410A-BF83-7A22C886145F}" type="presParOf" srcId="{FCD6BED9-ADD4-4D82-BE60-287774F61462}" destId="{C06255F1-81AF-4229-A1E6-2ED09BFA8E4F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BD4953-4333-4E40-8E66-45AD386B48B6}">
      <dsp:nvSpPr>
        <dsp:cNvPr id="0" name=""/>
        <dsp:cNvSpPr/>
      </dsp:nvSpPr>
      <dsp:spPr>
        <a:xfrm rot="5400000">
          <a:off x="711431" y="1499556"/>
          <a:ext cx="1326228" cy="150986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F192634-2591-4AE7-93C7-28AFB22844E5}">
      <dsp:nvSpPr>
        <dsp:cNvPr id="0" name=""/>
        <dsp:cNvSpPr/>
      </dsp:nvSpPr>
      <dsp:spPr>
        <a:xfrm>
          <a:off x="360061" y="29405"/>
          <a:ext cx="2232587" cy="1562738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1</a:t>
          </a:r>
        </a:p>
      </dsp:txBody>
      <dsp:txXfrm>
        <a:off x="436361" y="105705"/>
        <a:ext cx="2079987" cy="1410138"/>
      </dsp:txXfrm>
    </dsp:sp>
    <dsp:sp modelId="{985AD083-3200-45A0-82F4-7E18E4A6FAD7}">
      <dsp:nvSpPr>
        <dsp:cNvPr id="0" name=""/>
        <dsp:cNvSpPr/>
      </dsp:nvSpPr>
      <dsp:spPr>
        <a:xfrm>
          <a:off x="2612296" y="178448"/>
          <a:ext cx="4894956" cy="126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Declare and connect a file stream object</a:t>
          </a:r>
        </a:p>
      </dsp:txBody>
      <dsp:txXfrm>
        <a:off x="2612296" y="178448"/>
        <a:ext cx="4894956" cy="1263074"/>
      </dsp:txXfrm>
    </dsp:sp>
    <dsp:sp modelId="{9BC78DE9-E47C-4BBF-BB26-4B5A6B34B55D}">
      <dsp:nvSpPr>
        <dsp:cNvPr id="0" name=""/>
        <dsp:cNvSpPr/>
      </dsp:nvSpPr>
      <dsp:spPr>
        <a:xfrm rot="5400000">
          <a:off x="3347567" y="3255027"/>
          <a:ext cx="1326228" cy="150986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-12059734"/>
            <a:satOff val="24125"/>
            <a:lumOff val="1022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1ED4134-9057-4AC9-97C1-BBD9FF05D23D}">
      <dsp:nvSpPr>
        <dsp:cNvPr id="0" name=""/>
        <dsp:cNvSpPr/>
      </dsp:nvSpPr>
      <dsp:spPr>
        <a:xfrm>
          <a:off x="2996198" y="1784877"/>
          <a:ext cx="2232587" cy="1562738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2</a:t>
          </a:r>
        </a:p>
      </dsp:txBody>
      <dsp:txXfrm>
        <a:off x="3072498" y="1861177"/>
        <a:ext cx="2079987" cy="1410138"/>
      </dsp:txXfrm>
    </dsp:sp>
    <dsp:sp modelId="{BC9F9EFB-C6D5-4D84-B8AA-35C3DDC55774}">
      <dsp:nvSpPr>
        <dsp:cNvPr id="0" name=""/>
        <dsp:cNvSpPr/>
      </dsp:nvSpPr>
      <dsp:spPr>
        <a:xfrm>
          <a:off x="5228785" y="1933919"/>
          <a:ext cx="1623771" cy="126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Use it</a:t>
          </a:r>
        </a:p>
      </dsp:txBody>
      <dsp:txXfrm>
        <a:off x="5228785" y="1933919"/>
        <a:ext cx="1623771" cy="1263074"/>
      </dsp:txXfrm>
    </dsp:sp>
    <dsp:sp modelId="{52379A2C-B048-4AD2-B74D-72736092F8E5}">
      <dsp:nvSpPr>
        <dsp:cNvPr id="0" name=""/>
        <dsp:cNvSpPr/>
      </dsp:nvSpPr>
      <dsp:spPr>
        <a:xfrm>
          <a:off x="5632334" y="3540348"/>
          <a:ext cx="2232587" cy="1562738"/>
        </a:xfrm>
        <a:prstGeom prst="roundRect">
          <a:avLst>
            <a:gd name="adj" fmla="val 166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3</a:t>
          </a:r>
        </a:p>
      </dsp:txBody>
      <dsp:txXfrm>
        <a:off x="5708634" y="3616648"/>
        <a:ext cx="2079987" cy="1410138"/>
      </dsp:txXfrm>
    </dsp:sp>
    <dsp:sp modelId="{C06255F1-81AF-4229-A1E6-2ED09BFA8E4F}">
      <dsp:nvSpPr>
        <dsp:cNvPr id="0" name=""/>
        <dsp:cNvSpPr/>
      </dsp:nvSpPr>
      <dsp:spPr>
        <a:xfrm>
          <a:off x="7756257" y="3655401"/>
          <a:ext cx="2561223" cy="1263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Close it</a:t>
          </a:r>
        </a:p>
      </dsp:txBody>
      <dsp:txXfrm>
        <a:off x="7756257" y="3655401"/>
        <a:ext cx="2561223" cy="12630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1CD87-767F-4436-BD6B-4629E8902939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A4EC1-714E-403B-9E58-02A314803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27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8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42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24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02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4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8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70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44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84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7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D02A1-5436-419A-AD0B-DE18F4407578}" type="datetimeFigureOut">
              <a:rPr lang="en-US" smtClean="0"/>
              <a:t>10/24/18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1A7F-A377-4D58-935C-1D84205535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2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plusplus.com/reference/fstream/ofstream/ofstrea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plusplus.com/reference/fstream/ofstream/ofstream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plusplus.com/reference/fstream/ifstrea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FF717-DAFF-4EE8-AA92-39E493377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File I/O</a:t>
            </a:r>
          </a:p>
        </p:txBody>
      </p:sp>
    </p:spTree>
    <p:extLst>
      <p:ext uri="{BB962C8B-B14F-4D97-AF65-F5344CB8AC3E}">
        <p14:creationId xmlns:p14="http://schemas.microsoft.com/office/powerpoint/2010/main" val="1654525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27967" y="828401"/>
            <a:ext cx="372548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Utilize the state of a file stream object</a:t>
            </a:r>
          </a:p>
          <a:p>
            <a:r>
              <a:rPr lang="en-US" u="sng" dirty="0"/>
              <a:t>Input: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153" y="2436586"/>
            <a:ext cx="3381116" cy="3324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84" y="828401"/>
            <a:ext cx="7239000" cy="5381625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7" name="Rounded Rectangle 6"/>
          <p:cNvSpPr/>
          <p:nvPr/>
        </p:nvSpPr>
        <p:spPr>
          <a:xfrm>
            <a:off x="1188720" y="4430684"/>
            <a:ext cx="4405745" cy="955963"/>
          </a:xfrm>
          <a:prstGeom prst="roundRect">
            <a:avLst/>
          </a:prstGeom>
          <a:solidFill>
            <a:srgbClr val="BDD7EE">
              <a:alpha val="25098"/>
            </a:srgbClr>
          </a:solidFill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6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27967" y="828401"/>
            <a:ext cx="372548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Utilize the state of a file stream object</a:t>
            </a:r>
          </a:p>
          <a:p>
            <a:r>
              <a:rPr lang="en-US" u="sng" dirty="0"/>
              <a:t>Input: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153" y="2428273"/>
            <a:ext cx="3381116" cy="3324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84" y="828401"/>
            <a:ext cx="7239000" cy="5381625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4" name="Line Callout 1 3"/>
          <p:cNvSpPr/>
          <p:nvPr/>
        </p:nvSpPr>
        <p:spPr>
          <a:xfrm>
            <a:off x="3906982" y="5079075"/>
            <a:ext cx="4467788" cy="1704109"/>
          </a:xfrm>
          <a:prstGeom prst="borderCallout1">
            <a:avLst>
              <a:gd name="adj1" fmla="val 18750"/>
              <a:gd name="adj2" fmla="val -8333"/>
              <a:gd name="adj3" fmla="val -26037"/>
              <a:gd name="adj4" fmla="val -240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return </a:t>
            </a:r>
            <a:r>
              <a:rPr lang="en-US" dirty="0"/>
              <a:t>value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(fin &gt;&gt; data) </a:t>
            </a:r>
            <a:r>
              <a:rPr lang="en-US" dirty="0"/>
              <a:t>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 </a:t>
            </a:r>
            <a:r>
              <a:rPr lang="en-US" dirty="0"/>
              <a:t>(recall the overload of  &lt;&lt;)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there is no more data to read from the file (or if some errors occurred), the state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 </a:t>
            </a:r>
            <a:r>
              <a:rPr lang="en-US" dirty="0"/>
              <a:t>will be evaluated as </a:t>
            </a:r>
            <a:r>
              <a:rPr lang="en-US" i="1" dirty="0"/>
              <a:t>false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782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Review of operator &lt;&lt; overload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2" y="858475"/>
            <a:ext cx="11694776" cy="3601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12" y="4616058"/>
            <a:ext cx="11694776" cy="1605965"/>
          </a:xfrm>
          <a:prstGeom prst="rect">
            <a:avLst/>
          </a:prstGeom>
        </p:spPr>
      </p:pic>
      <p:sp>
        <p:nvSpPr>
          <p:cNvPr id="5" name="Line Callout 1 4"/>
          <p:cNvSpPr/>
          <p:nvPr/>
        </p:nvSpPr>
        <p:spPr>
          <a:xfrm>
            <a:off x="4838007" y="3383280"/>
            <a:ext cx="972589" cy="332509"/>
          </a:xfrm>
          <a:prstGeom prst="borderCallout1">
            <a:avLst>
              <a:gd name="adj1" fmla="val 18750"/>
              <a:gd name="adj2" fmla="val -8333"/>
              <a:gd name="adj3" fmla="val 220000"/>
              <a:gd name="adj4" fmla="val -374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LHS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7135091" y="3383280"/>
            <a:ext cx="972589" cy="332509"/>
          </a:xfrm>
          <a:prstGeom prst="borderCallout1">
            <a:avLst>
              <a:gd name="adj1" fmla="val 18750"/>
              <a:gd name="adj2" fmla="val -8333"/>
              <a:gd name="adj3" fmla="val 220000"/>
              <a:gd name="adj4" fmla="val -3747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RHS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97894" y="1838790"/>
            <a:ext cx="4295775" cy="8001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7397894" y="1323060"/>
            <a:ext cx="1810790" cy="46330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Reference:</a:t>
            </a:r>
          </a:p>
        </p:txBody>
      </p:sp>
      <p:sp>
        <p:nvSpPr>
          <p:cNvPr id="13" name="Line Callout 1 12"/>
          <p:cNvSpPr/>
          <p:nvPr/>
        </p:nvSpPr>
        <p:spPr>
          <a:xfrm>
            <a:off x="2513215" y="6055768"/>
            <a:ext cx="1975658" cy="332509"/>
          </a:xfrm>
          <a:prstGeom prst="borderCallout1">
            <a:avLst>
              <a:gd name="adj1" fmla="val 18750"/>
              <a:gd name="adj2" fmla="val -8333"/>
              <a:gd name="adj3" fmla="val -92500"/>
              <a:gd name="adj4" fmla="val -26289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return the LHS</a:t>
            </a:r>
          </a:p>
        </p:txBody>
      </p:sp>
    </p:spTree>
    <p:extLst>
      <p:ext uri="{BB962C8B-B14F-4D97-AF65-F5344CB8AC3E}">
        <p14:creationId xmlns:p14="http://schemas.microsoft.com/office/powerpoint/2010/main" val="1960352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27967" y="828401"/>
            <a:ext cx="372548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Utilize the state of a file stream object</a:t>
            </a:r>
          </a:p>
          <a:p>
            <a:r>
              <a:rPr lang="en-US" u="sng" dirty="0"/>
              <a:t>Input: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0153" y="2428273"/>
            <a:ext cx="3381116" cy="332499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584" y="828401"/>
            <a:ext cx="7239000" cy="5381625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4" name="Line Callout 1 3"/>
          <p:cNvSpPr/>
          <p:nvPr/>
        </p:nvSpPr>
        <p:spPr>
          <a:xfrm>
            <a:off x="3906982" y="5079075"/>
            <a:ext cx="4467788" cy="1704109"/>
          </a:xfrm>
          <a:prstGeom prst="borderCallout1">
            <a:avLst>
              <a:gd name="adj1" fmla="val 18750"/>
              <a:gd name="adj2" fmla="val -8333"/>
              <a:gd name="adj3" fmla="val -26037"/>
              <a:gd name="adj4" fmla="val -2400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i="1" dirty="0"/>
              <a:t>return </a:t>
            </a:r>
            <a:r>
              <a:rPr lang="en-US" dirty="0"/>
              <a:t>value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(fin &gt;&gt; data) </a:t>
            </a:r>
            <a:r>
              <a:rPr lang="en-US" dirty="0"/>
              <a:t>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 </a:t>
            </a:r>
            <a:r>
              <a:rPr lang="en-US" dirty="0"/>
              <a:t>(recall the overload of  &lt;&lt;)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When there is no more data to read from the file (or if some errors occurred), the state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fin </a:t>
            </a:r>
            <a:r>
              <a:rPr lang="en-US" dirty="0"/>
              <a:t>will be evaluated as </a:t>
            </a:r>
            <a:r>
              <a:rPr lang="en-US" i="1" dirty="0"/>
              <a:t>false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9102435" y="5640604"/>
            <a:ext cx="3025833" cy="1138844"/>
          </a:xfrm>
          <a:prstGeom prst="borderCallout1">
            <a:avLst>
              <a:gd name="adj1" fmla="val 60356"/>
              <a:gd name="adj2" fmla="val -2289"/>
              <a:gd name="adj3" fmla="val -7208"/>
              <a:gd name="adj4" fmla="val -756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After reading in 10, there will be no more data to read in, so the state of fin becomes false</a:t>
            </a:r>
          </a:p>
        </p:txBody>
      </p:sp>
    </p:spTree>
    <p:extLst>
      <p:ext uri="{BB962C8B-B14F-4D97-AF65-F5344CB8AC3E}">
        <p14:creationId xmlns:p14="http://schemas.microsoft.com/office/powerpoint/2010/main" val="2140266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27967" y="828401"/>
            <a:ext cx="372548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2) Utilize the state of a file stream object</a:t>
            </a:r>
          </a:p>
          <a:p>
            <a:r>
              <a:rPr lang="en-US" u="sng" dirty="0"/>
              <a:t>Output: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584" y="828401"/>
            <a:ext cx="7239000" cy="5381625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9911" y="2426170"/>
            <a:ext cx="3227261" cy="2287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876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7" y="842182"/>
            <a:ext cx="10687050" cy="6015818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1163782" y="3092335"/>
            <a:ext cx="10382596" cy="1753985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3599411" y="4281055"/>
            <a:ext cx="7572894" cy="8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14204" y="4757652"/>
            <a:ext cx="620683" cy="55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182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27" y="842182"/>
            <a:ext cx="10687050" cy="6015818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504" y="72822"/>
            <a:ext cx="5006513" cy="257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27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Using File Stream Objects as Function Parameter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131" y="1658708"/>
            <a:ext cx="11187073" cy="1855199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616131" y="3722914"/>
            <a:ext cx="11075126" cy="107115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When used as a function argument, a file stream object (actually any stream object) must be pass-by-reference.</a:t>
            </a:r>
          </a:p>
        </p:txBody>
      </p:sp>
    </p:spTree>
    <p:extLst>
      <p:ext uri="{BB962C8B-B14F-4D97-AF65-F5344CB8AC3E}">
        <p14:creationId xmlns:p14="http://schemas.microsoft.com/office/powerpoint/2010/main" val="3496557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Using File Stream Objects as Function Parameter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1225176"/>
            <a:ext cx="10601325" cy="518160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sp>
        <p:nvSpPr>
          <p:cNvPr id="5" name="Line Callout 1 4"/>
          <p:cNvSpPr/>
          <p:nvPr/>
        </p:nvSpPr>
        <p:spPr>
          <a:xfrm>
            <a:off x="5081451" y="4702629"/>
            <a:ext cx="6949440" cy="600891"/>
          </a:xfrm>
          <a:prstGeom prst="borderCallout1">
            <a:avLst>
              <a:gd name="adj1" fmla="val 49185"/>
              <a:gd name="adj2" fmla="val -814"/>
              <a:gd name="adj3" fmla="val 49456"/>
              <a:gd name="adj4" fmla="val -24235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Making the function call after fin is successfully connected </a:t>
            </a:r>
          </a:p>
        </p:txBody>
      </p:sp>
    </p:spTree>
    <p:extLst>
      <p:ext uri="{BB962C8B-B14F-4D97-AF65-F5344CB8AC3E}">
        <p14:creationId xmlns:p14="http://schemas.microsoft.com/office/powerpoint/2010/main" val="4206355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Writing Data to a File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85" y="1225176"/>
            <a:ext cx="11382286" cy="49927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8311487" y="4790364"/>
            <a:ext cx="3753134" cy="192433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output.dat will be created if it does not exist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/>
              <a:t>If output.dat exists, then new data will overwrite the old data</a:t>
            </a:r>
          </a:p>
        </p:txBody>
      </p:sp>
    </p:spTree>
    <p:extLst>
      <p:ext uri="{BB962C8B-B14F-4D97-AF65-F5344CB8AC3E}">
        <p14:creationId xmlns:p14="http://schemas.microsoft.com/office/powerpoint/2010/main" val="2626085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input and output streams to work with files </a:t>
            </a:r>
          </a:p>
        </p:txBody>
      </p:sp>
    </p:spTree>
    <p:extLst>
      <p:ext uri="{BB962C8B-B14F-4D97-AF65-F5344CB8AC3E}">
        <p14:creationId xmlns:p14="http://schemas.microsoft.com/office/powerpoint/2010/main" val="3564978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Writing Data to a File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85" y="1225176"/>
            <a:ext cx="11382286" cy="49927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8543499" y="4872251"/>
            <a:ext cx="3480179" cy="18015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would the output file looks like?</a:t>
            </a:r>
          </a:p>
        </p:txBody>
      </p:sp>
    </p:spTree>
    <p:extLst>
      <p:ext uri="{BB962C8B-B14F-4D97-AF65-F5344CB8AC3E}">
        <p14:creationId xmlns:p14="http://schemas.microsoft.com/office/powerpoint/2010/main" val="33636899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Writing (append) Data to a File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006759"/>
            <a:ext cx="10515600" cy="4351338"/>
          </a:xfrm>
        </p:spPr>
        <p:txBody>
          <a:bodyPr/>
          <a:lstStyle/>
          <a:p>
            <a:r>
              <a:rPr lang="en-US" dirty="0"/>
              <a:t>Append the data written out to the end of an existing file</a:t>
            </a:r>
          </a:p>
          <a:p>
            <a:r>
              <a:rPr lang="en-US" dirty="0">
                <a:hlinkClick r:id="rId2"/>
              </a:rPr>
              <a:t>http://www.cplusplus.com/reference/fstream/ofstream/ofstream/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13" y="2162032"/>
            <a:ext cx="10989742" cy="4443484"/>
          </a:xfrm>
          <a:prstGeom prst="rect">
            <a:avLst/>
          </a:prstGeom>
          <a:ln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19960832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Writing (append) Data to a File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1006759"/>
            <a:ext cx="10515600" cy="4351338"/>
          </a:xfrm>
        </p:spPr>
        <p:txBody>
          <a:bodyPr/>
          <a:lstStyle/>
          <a:p>
            <a:r>
              <a:rPr lang="en-US" dirty="0"/>
              <a:t>Append the data written out to the end of an existing file</a:t>
            </a:r>
          </a:p>
          <a:p>
            <a:r>
              <a:rPr lang="en-US" dirty="0">
                <a:hlinkClick r:id="rId2"/>
              </a:rPr>
              <a:t>http://www.cplusplus.com/reference/fstream/ofstream/ofstream/</a:t>
            </a: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13" y="2162032"/>
            <a:ext cx="10989742" cy="4443484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6" name="Rounded Rectangle 5"/>
          <p:cNvSpPr/>
          <p:nvPr/>
        </p:nvSpPr>
        <p:spPr>
          <a:xfrm>
            <a:off x="8543499" y="4872251"/>
            <a:ext cx="3480179" cy="1801504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 would the output file looks like?</a:t>
            </a:r>
          </a:p>
        </p:txBody>
      </p:sp>
    </p:spTree>
    <p:extLst>
      <p:ext uri="{BB962C8B-B14F-4D97-AF65-F5344CB8AC3E}">
        <p14:creationId xmlns:p14="http://schemas.microsoft.com/office/powerpoint/2010/main" val="1445928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One More Note on the Operator &lt;&lt; Overload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2" y="858475"/>
            <a:ext cx="11694776" cy="3601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612" y="4616058"/>
            <a:ext cx="11694776" cy="160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3208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One More Note on the Operator &lt;&lt; Overload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12" y="858475"/>
            <a:ext cx="11694776" cy="360170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48612" y="4572000"/>
            <a:ext cx="11694776" cy="19652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This insertion operator overload will work for </a:t>
            </a:r>
            <a:r>
              <a:rPr lang="en-US" sz="3200" i="1" dirty="0" err="1"/>
              <a:t>cout</a:t>
            </a:r>
            <a:endParaRPr lang="en-US" sz="32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It will also works for the output file stream, so you can use it to write to a file</a:t>
            </a:r>
          </a:p>
        </p:txBody>
      </p:sp>
    </p:spTree>
    <p:extLst>
      <p:ext uri="{BB962C8B-B14F-4D97-AF65-F5344CB8AC3E}">
        <p14:creationId xmlns:p14="http://schemas.microsoft.com/office/powerpoint/2010/main" val="126174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Connections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Can you use </a:t>
            </a:r>
            <a:r>
              <a:rPr lang="en-US" i="1" dirty="0" err="1"/>
              <a:t>cin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dirty="0" err="1"/>
              <a:t>cout</a:t>
            </a:r>
            <a:r>
              <a:rPr lang="en-US" dirty="0"/>
              <a:t> to work with files? </a:t>
            </a:r>
          </a:p>
          <a:p>
            <a:pPr lvl="1"/>
            <a:r>
              <a:rPr lang="en-US" dirty="0"/>
              <a:t>Input stream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(type: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endParaRPr lang="en-US" dirty="0"/>
          </a:p>
          <a:p>
            <a:pPr lvl="1"/>
            <a:r>
              <a:rPr lang="en-US" dirty="0"/>
              <a:t>Output stream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(type: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r>
              <a:rPr lang="en-US" dirty="0"/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endParaRPr lang="en-US" dirty="0"/>
          </a:p>
          <a:p>
            <a:r>
              <a:rPr lang="en-US" dirty="0"/>
              <a:t>We must use some “file streams” to work with files</a:t>
            </a:r>
          </a:p>
          <a:p>
            <a:pPr lvl="1"/>
            <a:r>
              <a:rPr lang="en-US" dirty="0"/>
              <a:t>Data file extension: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905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Connections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File Stream Basics: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fstream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 // short for file stream</a:t>
            </a:r>
          </a:p>
          <a:p>
            <a:pPr lvl="1"/>
            <a:r>
              <a:rPr lang="en-US" dirty="0"/>
              <a:t>Input File Stream type: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ifstream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Output File Stream type: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ofstream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891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Usage Flow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07592032"/>
              </p:ext>
            </p:extLst>
          </p:nvPr>
        </p:nvGraphicFramePr>
        <p:xfrm>
          <a:off x="613754" y="1526001"/>
          <a:ext cx="10317481" cy="5132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8032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in Data from a File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would you know to stop reading from a file?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lvl="1"/>
            <a:r>
              <a:rPr lang="en-US" dirty="0"/>
              <a:t>Utilize an end-of-file ‘marker’</a:t>
            </a:r>
            <a:endParaRPr lang="en-US" i="1" dirty="0"/>
          </a:p>
          <a:p>
            <a:pPr lvl="1"/>
            <a:r>
              <a:rPr lang="en-US" dirty="0"/>
              <a:t>Utilize the ‘state’ of the file stream objects (both </a:t>
            </a:r>
            <a:r>
              <a:rPr lang="en-US" dirty="0" err="1"/>
              <a:t>ifstream</a:t>
            </a:r>
            <a:r>
              <a:rPr lang="en-US" dirty="0"/>
              <a:t> &amp; </a:t>
            </a:r>
            <a:r>
              <a:rPr lang="en-US" dirty="0" err="1"/>
              <a:t>ofstream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hlinkClick r:id="rId2"/>
              </a:rPr>
              <a:t>http://www.cplusplus.com/reference/fstream/ifstream/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0044" y="3442425"/>
            <a:ext cx="2915949" cy="332196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Right Arrow 20"/>
          <p:cNvSpPr/>
          <p:nvPr/>
        </p:nvSpPr>
        <p:spPr>
          <a:xfrm rot="10800000">
            <a:off x="1842182" y="6250393"/>
            <a:ext cx="532015" cy="31588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2488757" y="6204860"/>
            <a:ext cx="2269374" cy="572907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End-of-file marker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429" y="3442426"/>
            <a:ext cx="3381116" cy="332499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4270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27967" y="828401"/>
            <a:ext cx="372548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Utilize an end-of-file ‘marker’</a:t>
            </a:r>
          </a:p>
          <a:p>
            <a:r>
              <a:rPr lang="en-US" u="sng" dirty="0"/>
              <a:t>Input: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08" y="828401"/>
            <a:ext cx="7296150" cy="597141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055" y="2419960"/>
            <a:ext cx="2915949" cy="332196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9094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27967" y="828401"/>
            <a:ext cx="372548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Utilize an end-of-file ‘marker’</a:t>
            </a:r>
          </a:p>
          <a:p>
            <a:r>
              <a:rPr lang="en-US" u="sng" dirty="0"/>
              <a:t>Input: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08" y="828401"/>
            <a:ext cx="7296150" cy="597141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7055" y="2419960"/>
            <a:ext cx="2915949" cy="332196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Straight Connector 4"/>
          <p:cNvCxnSpPr/>
          <p:nvPr/>
        </p:nvCxnSpPr>
        <p:spPr>
          <a:xfrm flipV="1">
            <a:off x="1489166" y="5029200"/>
            <a:ext cx="1476103" cy="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8647055" y="5868537"/>
            <a:ext cx="2915949" cy="93127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Other string manipulations for data input can be used too, e.g. </a:t>
            </a:r>
            <a:r>
              <a:rPr lang="en-US" i="1" dirty="0" err="1"/>
              <a:t>getline</a:t>
            </a:r>
            <a:r>
              <a:rPr lang="en-US" i="1" dirty="0"/>
              <a:t>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38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00387"/>
            <a:ext cx="10515600" cy="1325563"/>
          </a:xfrm>
        </p:spPr>
        <p:txBody>
          <a:bodyPr/>
          <a:lstStyle/>
          <a:p>
            <a:r>
              <a:rPr lang="en-US" dirty="0"/>
              <a:t>Reading in Data from a File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27967" y="828401"/>
            <a:ext cx="3725488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Utilize an end-of-file ‘marker’</a:t>
            </a:r>
          </a:p>
          <a:p>
            <a:r>
              <a:rPr lang="en-US" u="sng" dirty="0"/>
              <a:t>Output: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008" y="828401"/>
            <a:ext cx="7296150" cy="5971410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3071" y="2340445"/>
            <a:ext cx="3247148" cy="283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677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8853</TotalTime>
  <Words>643</Words>
  <Application>Microsoft Macintosh PowerPoint</Application>
  <PresentationFormat>Widescreen</PresentationFormat>
  <Paragraphs>83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Courier New</vt:lpstr>
      <vt:lpstr>Office Theme</vt:lpstr>
      <vt:lpstr>File I/O</vt:lpstr>
      <vt:lpstr>Objectives </vt:lpstr>
      <vt:lpstr>Stream Connections</vt:lpstr>
      <vt:lpstr>Stream Connections</vt:lpstr>
      <vt:lpstr>General Usage Flow</vt:lpstr>
      <vt:lpstr>Reading in Data from a File</vt:lpstr>
      <vt:lpstr>Reading in Data from a File</vt:lpstr>
      <vt:lpstr>Reading in Data from a File</vt:lpstr>
      <vt:lpstr>Reading in Data from a File</vt:lpstr>
      <vt:lpstr>Reading in Data from a File</vt:lpstr>
      <vt:lpstr>Reading in Data from a File</vt:lpstr>
      <vt:lpstr>Review of operator &lt;&lt; overload</vt:lpstr>
      <vt:lpstr>Reading in Data from a File</vt:lpstr>
      <vt:lpstr>Reading in Data from a File</vt:lpstr>
      <vt:lpstr>Reading in Data from a File</vt:lpstr>
      <vt:lpstr>Reading in Data from a File</vt:lpstr>
      <vt:lpstr>Using File Stream Objects as Function Parameter</vt:lpstr>
      <vt:lpstr>Using File Stream Objects as Function Parameter</vt:lpstr>
      <vt:lpstr>Writing Data to a File</vt:lpstr>
      <vt:lpstr>Writing Data to a File</vt:lpstr>
      <vt:lpstr>Writing (append) Data to a File</vt:lpstr>
      <vt:lpstr>Writing (append) Data to a File</vt:lpstr>
      <vt:lpstr>One More Note on the Operator &lt;&lt; Overload</vt:lpstr>
      <vt:lpstr>One More Note on the Operator &lt;&lt; Overload</vt:lpstr>
    </vt:vector>
  </TitlesOfParts>
  <Company>Missouri S&amp;T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Basics of C++</dc:title>
  <dc:creator>San Yeung</dc:creator>
  <cp:lastModifiedBy>Yeung, San (S&amp;T-Student)</cp:lastModifiedBy>
  <cp:revision>245</cp:revision>
  <dcterms:created xsi:type="dcterms:W3CDTF">2018-01-20T20:50:21Z</dcterms:created>
  <dcterms:modified xsi:type="dcterms:W3CDTF">2018-10-25T02:54:23Z</dcterms:modified>
</cp:coreProperties>
</file>